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03" r:id="rId3"/>
    <p:sldId id="272" r:id="rId4"/>
    <p:sldId id="304" r:id="rId5"/>
    <p:sldId id="274" r:id="rId6"/>
    <p:sldId id="273" r:id="rId7"/>
    <p:sldId id="305" r:id="rId8"/>
    <p:sldId id="275" r:id="rId9"/>
    <p:sldId id="279" r:id="rId10"/>
    <p:sldId id="280" r:id="rId11"/>
    <p:sldId id="281" r:id="rId12"/>
    <p:sldId id="306" r:id="rId13"/>
    <p:sldId id="259" r:id="rId14"/>
    <p:sldId id="276" r:id="rId15"/>
    <p:sldId id="298" r:id="rId16"/>
    <p:sldId id="301" r:id="rId17"/>
    <p:sldId id="302" r:id="rId18"/>
    <p:sldId id="315" r:id="rId19"/>
    <p:sldId id="311" r:id="rId20"/>
    <p:sldId id="312" r:id="rId21"/>
    <p:sldId id="313" r:id="rId22"/>
    <p:sldId id="307" r:id="rId23"/>
    <p:sldId id="260" r:id="rId24"/>
    <p:sldId id="277" r:id="rId25"/>
    <p:sldId id="261" r:id="rId26"/>
    <p:sldId id="299" r:id="rId27"/>
    <p:sldId id="300" r:id="rId28"/>
    <p:sldId id="308" r:id="rId29"/>
    <p:sldId id="263" r:id="rId30"/>
    <p:sldId id="262" r:id="rId31"/>
    <p:sldId id="264" r:id="rId32"/>
    <p:sldId id="265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309" r:id="rId42"/>
    <p:sldId id="266" r:id="rId43"/>
    <p:sldId id="278" r:id="rId44"/>
    <p:sldId id="267" r:id="rId45"/>
    <p:sldId id="310" r:id="rId46"/>
    <p:sldId id="268" r:id="rId47"/>
    <p:sldId id="269" r:id="rId48"/>
    <p:sldId id="270" r:id="rId49"/>
    <p:sldId id="271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314" r:id="rId59"/>
    <p:sldId id="316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00328-C05C-4C80-9565-3ABF58EF2F2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C74E81-C0D2-4893-9C62-115D81316ABF}">
      <dgm:prSet phldrT="[文本]" phldr="1"/>
      <dgm:spPr/>
      <dgm:t>
        <a:bodyPr/>
        <a:lstStyle/>
        <a:p>
          <a:endParaRPr lang="zh-CN" altLang="en-US" dirty="0"/>
        </a:p>
      </dgm:t>
    </dgm:pt>
    <dgm:pt modelId="{F033A165-F43D-4480-A84F-46A7BE3B13FF}" type="par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55BF4B7B-613B-43B6-AA39-CA8322723989}" type="sib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698497E5-A733-4D87-BB99-25B97A4DE99C}">
      <dgm:prSet phldrT="[文本]" custT="1"/>
      <dgm:spPr/>
      <dgm:t>
        <a:bodyPr/>
        <a:lstStyle/>
        <a:p>
          <a:r>
            <a:rPr lang="en-US" altLang="zh-CN" sz="2000" b="1" dirty="0" smtClean="0"/>
            <a:t>Methylation 450K Array</a:t>
          </a:r>
          <a:endParaRPr lang="zh-CN" altLang="en-US" sz="2000" b="1" dirty="0"/>
        </a:p>
      </dgm:t>
    </dgm:pt>
    <dgm:pt modelId="{DCB9687A-F940-4815-B294-EA9663F79C6D}" type="par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068B55EE-80E9-4555-BC3E-317687E8FB56}" type="sib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C8FE5DD5-F8C4-44BB-9F67-88E0F8ED5ED7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F4CEC89F-C66C-4180-89FA-64DA9BCF1D1A}" type="par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3D02AC93-29B2-4E50-8209-3CB9676E097C}" type="sib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C6CC6215-743B-4EDE-9D57-1CD5A97AAF21}">
      <dgm:prSet phldrT="[文本]" phldr="1"/>
      <dgm:spPr/>
      <dgm:t>
        <a:bodyPr/>
        <a:lstStyle/>
        <a:p>
          <a:endParaRPr lang="zh-CN" altLang="en-US"/>
        </a:p>
      </dgm:t>
    </dgm:pt>
    <dgm:pt modelId="{66B03AB1-B9EE-4060-A35D-263CC463C466}" type="par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DB608D58-512E-4595-BF60-0B81804425AB}" type="sib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973F1CAD-39B3-4455-BBD9-AACE0662F37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CCC0FF9-B18C-4458-A2CF-67164F01F245}" type="par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AAFC2367-5B21-4E26-B360-D7250B5F4F34}" type="sib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120AFE57-624F-4A69-A2FC-3CE2CEF4C67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9B4065CF-7D4D-499F-A706-0B39D63B356C}" type="par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3DA42460-448C-4324-B21B-2628FF487289}" type="sib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64068558-7A94-40DB-9605-665BF41BCF24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BF111400-583E-49CE-A2EE-45F6088D6657}" type="par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ECAC6AC3-84AE-4C02-9F7C-0BF235D54A0D}" type="sib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62067773-5E13-4E30-AF66-D27F2ACA7D54}">
      <dgm:prSet/>
      <dgm:spPr/>
      <dgm:t>
        <a:bodyPr/>
        <a:lstStyle/>
        <a:p>
          <a:endParaRPr lang="zh-CN" altLang="en-US" dirty="0"/>
        </a:p>
      </dgm:t>
    </dgm:pt>
    <dgm:pt modelId="{65FD3EA3-61A0-48CB-A5F6-9F56E6B00BAD}" type="par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36C9F3F5-4F58-47ED-9588-16F4F5544EFC}" type="sib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B57AA4CA-88DB-459A-AEBA-2EA14DC7AD1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4FA06A6E-6EFB-4621-8959-579583BAA2A0}" type="par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4A74FDB6-F793-4EB8-AF7C-3B956309E410}" type="sib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C9006F69-B824-4D6F-ADCA-13106ABA3476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AB96D721-DAF3-47AB-A169-0111EF8844CF}" type="par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0EBF3007-3796-4498-B471-7460E1C20E11}" type="sib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57DED193-008D-4C0F-9EC0-9976B03ADF0E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823F103-6F06-4562-8FA0-AA1FEC73AA83}" type="par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82034502-1A00-44AB-B765-FB0FBB5131DB}" type="sib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A06C88ED-7D6C-4FFD-A262-66ECAB96A408}">
      <dgm:prSet phldrT="[文本]"/>
      <dgm:spPr/>
      <dgm:t>
        <a:bodyPr/>
        <a:lstStyle/>
        <a:p>
          <a:endParaRPr lang="zh-CN" altLang="en-US" b="1" dirty="0">
            <a:solidFill>
              <a:schemeClr val="bg1">
                <a:lumMod val="85000"/>
              </a:schemeClr>
            </a:solidFill>
          </a:endParaRPr>
        </a:p>
      </dgm:t>
    </dgm:pt>
    <dgm:pt modelId="{04FEB04F-736F-4816-BB7F-D2D7BC5B02B8}" type="par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AC169A37-EF88-463B-BF82-63F7AE285359}" type="sib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447711FA-04E7-405B-B35B-1B010544A2AB}">
      <dgm:prSet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3D106F5B-EB99-49B4-BF39-B7ED8A8905D5}" type="par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7A95A5F1-8E12-4E60-B8FB-01B2C0657884}" type="sib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326DDC03-6D09-4760-83BC-61513BC083E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6114D2EF-39D4-4B0A-BB09-DD3B01F0A12F}" type="par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958C1B0D-38E0-4A58-9C55-0F08451D9B1F}" type="sib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2ECA1914-7464-4184-994F-008EB6986C82}">
      <dgm:prSet phldrT="[文本]" phldr="1"/>
      <dgm:spPr/>
      <dgm:t>
        <a:bodyPr/>
        <a:lstStyle/>
        <a:p>
          <a:endParaRPr lang="zh-CN" altLang="en-US" dirty="0"/>
        </a:p>
      </dgm:t>
    </dgm:pt>
    <dgm:pt modelId="{B4CFFFCD-D879-462A-9E66-4B0E5B7E76D8}" type="sib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CB62330-064B-4A74-A7FD-5C0570B54912}" type="par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27790D8-A0EF-4CA0-8485-B799F746BFB9}" type="pres">
      <dgm:prSet presAssocID="{36D00328-C05C-4C80-9565-3ABF58EF2F2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684E4F-DE57-4B94-85DA-D1383654FADF}" type="pres">
      <dgm:prSet presAssocID="{78C74E81-C0D2-4893-9C62-115D81316ABF}" presName="composite" presStyleCnt="0"/>
      <dgm:spPr/>
    </dgm:pt>
    <dgm:pt modelId="{20A4C535-F55D-4937-AA99-980B165F4077}" type="pres">
      <dgm:prSet presAssocID="{78C74E81-C0D2-4893-9C62-115D81316ABF}" presName="parentText" presStyleLbl="alignNode1" presStyleIdx="0" presStyleCnt="5" custScaleY="158435" custLinFactNeighborX="0" custLinFactNeighborY="152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9B0D8-4852-4AE0-A839-9FF2DECAA039}" type="pres">
      <dgm:prSet presAssocID="{78C74E81-C0D2-4893-9C62-115D81316ABF}" presName="descendantText" presStyleLbl="alignAcc1" presStyleIdx="0" presStyleCnt="5" custScaleY="182129" custLinFactNeighborX="-408" custLinFactNeighborY="68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4E62A6-3423-496E-A4E3-451339EA2AA2}" type="pres">
      <dgm:prSet presAssocID="{55BF4B7B-613B-43B6-AA39-CA8322723989}" presName="sp" presStyleCnt="0"/>
      <dgm:spPr/>
    </dgm:pt>
    <dgm:pt modelId="{53EFB633-DE1F-4F47-BD84-9FADA291B2FA}" type="pres">
      <dgm:prSet presAssocID="{C6CC6215-743B-4EDE-9D57-1CD5A97AAF21}" presName="composite" presStyleCnt="0"/>
      <dgm:spPr/>
    </dgm:pt>
    <dgm:pt modelId="{52D9EEF9-0E49-41B1-B014-8AEF1CB9F66C}" type="pres">
      <dgm:prSet presAssocID="{C6CC6215-743B-4EDE-9D57-1CD5A97AAF2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2AF5F3-97E5-470A-BD52-3AEDA5AA25E7}" type="pres">
      <dgm:prSet presAssocID="{C6CC6215-743B-4EDE-9D57-1CD5A97AAF2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89C12-5535-4BE2-ABC3-BE771DF3F4EA}" type="pres">
      <dgm:prSet presAssocID="{DB608D58-512E-4595-BF60-0B81804425AB}" presName="sp" presStyleCnt="0"/>
      <dgm:spPr/>
    </dgm:pt>
    <dgm:pt modelId="{76E455B5-42CB-40A3-ADB8-1450A17B172E}" type="pres">
      <dgm:prSet presAssocID="{2ECA1914-7464-4184-994F-008EB6986C82}" presName="composite" presStyleCnt="0"/>
      <dgm:spPr/>
    </dgm:pt>
    <dgm:pt modelId="{FFCE707B-83C9-411D-82FD-A30B66E561B2}" type="pres">
      <dgm:prSet presAssocID="{2ECA1914-7464-4184-994F-008EB6986C8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2E42EB-A93C-4D47-9410-9BD804FCB6D1}" type="pres">
      <dgm:prSet presAssocID="{2ECA1914-7464-4184-994F-008EB6986C8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B6C495-906D-404F-88DA-4BAF8C362C78}" type="pres">
      <dgm:prSet presAssocID="{B4CFFFCD-D879-462A-9E66-4B0E5B7E76D8}" presName="sp" presStyleCnt="0"/>
      <dgm:spPr/>
    </dgm:pt>
    <dgm:pt modelId="{C2DA3239-B2B1-4910-8170-ADD33750DDA4}" type="pres">
      <dgm:prSet presAssocID="{62067773-5E13-4E30-AF66-D27F2ACA7D54}" presName="composite" presStyleCnt="0"/>
      <dgm:spPr/>
    </dgm:pt>
    <dgm:pt modelId="{991967BE-E414-467C-869D-6B2B2A4911DE}" type="pres">
      <dgm:prSet presAssocID="{62067773-5E13-4E30-AF66-D27F2ACA7D5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E5316-6761-4607-A359-E27CF9612CF3}" type="pres">
      <dgm:prSet presAssocID="{62067773-5E13-4E30-AF66-D27F2ACA7D5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C9610-8DB3-4A32-A908-675DB32A6864}" type="pres">
      <dgm:prSet presAssocID="{36C9F3F5-4F58-47ED-9588-16F4F5544EFC}" presName="sp" presStyleCnt="0"/>
      <dgm:spPr/>
    </dgm:pt>
    <dgm:pt modelId="{A15E5C7C-1876-4042-AE84-4EDFA59CAF32}" type="pres">
      <dgm:prSet presAssocID="{A06C88ED-7D6C-4FFD-A262-66ECAB96A408}" presName="composite" presStyleCnt="0"/>
      <dgm:spPr/>
    </dgm:pt>
    <dgm:pt modelId="{91EDD259-C633-4B1E-B08A-7E58DABDD893}" type="pres">
      <dgm:prSet presAssocID="{A06C88ED-7D6C-4FFD-A262-66ECAB96A40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17D3B2-6CD1-4D25-BDE0-72A2E6463C19}" type="pres">
      <dgm:prSet presAssocID="{A06C88ED-7D6C-4FFD-A262-66ECAB96A40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7B25A8-D13F-4C78-A98D-EE6A54C25A34}" srcId="{36D00328-C05C-4C80-9565-3ABF58EF2F21}" destId="{78C74E81-C0D2-4893-9C62-115D81316ABF}" srcOrd="0" destOrd="0" parTransId="{F033A165-F43D-4480-A84F-46A7BE3B13FF}" sibTransId="{55BF4B7B-613B-43B6-AA39-CA8322723989}"/>
    <dgm:cxn modelId="{ADABE88D-86A6-4A88-98BB-D5D3A5B36F89}" srcId="{C6CC6215-743B-4EDE-9D57-1CD5A97AAF21}" destId="{57DED193-008D-4C0F-9EC0-9976B03ADF0E}" srcOrd="0" destOrd="0" parTransId="{0823F103-6F06-4562-8FA0-AA1FEC73AA83}" sibTransId="{82034502-1A00-44AB-B765-FB0FBB5131DB}"/>
    <dgm:cxn modelId="{DEFECD80-0749-492F-B5EA-19E3767CC96C}" srcId="{36D00328-C05C-4C80-9565-3ABF58EF2F21}" destId="{C6CC6215-743B-4EDE-9D57-1CD5A97AAF21}" srcOrd="1" destOrd="0" parTransId="{66B03AB1-B9EE-4060-A35D-263CC463C466}" sibTransId="{DB608D58-512E-4595-BF60-0B81804425AB}"/>
    <dgm:cxn modelId="{D7BB0E54-A56D-48EA-AD6B-F4081097B015}" type="presOf" srcId="{A06C88ED-7D6C-4FFD-A262-66ECAB96A408}" destId="{91EDD259-C633-4B1E-B08A-7E58DABDD893}" srcOrd="0" destOrd="0" presId="urn:microsoft.com/office/officeart/2005/8/layout/chevron2"/>
    <dgm:cxn modelId="{2CD66096-0C19-471D-8CEA-DD8ED5755881}" type="presOf" srcId="{447711FA-04E7-405B-B35B-1B010544A2AB}" destId="{0117D3B2-6CD1-4D25-BDE0-72A2E6463C19}" srcOrd="0" destOrd="0" presId="urn:microsoft.com/office/officeart/2005/8/layout/chevron2"/>
    <dgm:cxn modelId="{64B01ED2-3829-4D11-B3CA-9EDF54E36548}" type="presOf" srcId="{57DED193-008D-4C0F-9EC0-9976B03ADF0E}" destId="{262AF5F3-97E5-470A-BD52-3AEDA5AA25E7}" srcOrd="0" destOrd="0" presId="urn:microsoft.com/office/officeart/2005/8/layout/chevron2"/>
    <dgm:cxn modelId="{8C69B4F6-8B23-45F8-ADE9-B24E541DD150}" srcId="{62067773-5E13-4E30-AF66-D27F2ACA7D54}" destId="{C9006F69-B824-4D6F-ADCA-13106ABA3476}" srcOrd="1" destOrd="0" parTransId="{AB96D721-DAF3-47AB-A169-0111EF8844CF}" sibTransId="{0EBF3007-3796-4498-B471-7460E1C20E11}"/>
    <dgm:cxn modelId="{BA285D5E-2AFB-4732-8E8E-D046898F643B}" type="presOf" srcId="{C9006F69-B824-4D6F-ADCA-13106ABA3476}" destId="{A8DE5316-6761-4607-A359-E27CF9612CF3}" srcOrd="0" destOrd="1" presId="urn:microsoft.com/office/officeart/2005/8/layout/chevron2"/>
    <dgm:cxn modelId="{6E8B8972-A2A4-45A9-9BF8-00DC092BBF7E}" type="presOf" srcId="{973F1CAD-39B3-4455-BBD9-AACE0662F371}" destId="{262AF5F3-97E5-470A-BD52-3AEDA5AA25E7}" srcOrd="0" destOrd="1" presId="urn:microsoft.com/office/officeart/2005/8/layout/chevron2"/>
    <dgm:cxn modelId="{CA48E68E-0DB9-41C6-8DF4-27CDD63B52A5}" type="presOf" srcId="{78C74E81-C0D2-4893-9C62-115D81316ABF}" destId="{20A4C535-F55D-4937-AA99-980B165F4077}" srcOrd="0" destOrd="0" presId="urn:microsoft.com/office/officeart/2005/8/layout/chevron2"/>
    <dgm:cxn modelId="{CE179ACB-FEF4-47E4-BE8B-876E851DB0D0}" srcId="{C6CC6215-743B-4EDE-9D57-1CD5A97AAF21}" destId="{973F1CAD-39B3-4455-BBD9-AACE0662F371}" srcOrd="1" destOrd="0" parTransId="{0CCC0FF9-B18C-4458-A2CF-67164F01F245}" sibTransId="{AAFC2367-5B21-4E26-B360-D7250B5F4F34}"/>
    <dgm:cxn modelId="{F1E718A1-8BA3-427F-B945-32DE3BF90C5E}" srcId="{78C74E81-C0D2-4893-9C62-115D81316ABF}" destId="{C8FE5DD5-F8C4-44BB-9F67-88E0F8ED5ED7}" srcOrd="1" destOrd="0" parTransId="{F4CEC89F-C66C-4180-89FA-64DA9BCF1D1A}" sibTransId="{3D02AC93-29B2-4E50-8209-3CB9676E097C}"/>
    <dgm:cxn modelId="{6289D71C-217B-4F4C-9F87-8D88E0C5EE0E}" srcId="{78C74E81-C0D2-4893-9C62-115D81316ABF}" destId="{326DDC03-6D09-4760-83BC-61513BC083E1}" srcOrd="2" destOrd="0" parTransId="{6114D2EF-39D4-4B0A-BB09-DD3B01F0A12F}" sibTransId="{958C1B0D-38E0-4A58-9C55-0F08451D9B1F}"/>
    <dgm:cxn modelId="{AAFA29A1-C00E-44C3-866D-AF6D95C1BEB8}" type="presOf" srcId="{36D00328-C05C-4C80-9565-3ABF58EF2F21}" destId="{B27790D8-A0EF-4CA0-8485-B799F746BFB9}" srcOrd="0" destOrd="0" presId="urn:microsoft.com/office/officeart/2005/8/layout/chevron2"/>
    <dgm:cxn modelId="{65F09769-AF49-4535-98BD-F256FAFD703D}" type="presOf" srcId="{120AFE57-624F-4A69-A2FC-3CE2CEF4C673}" destId="{072E42EB-A93C-4D47-9410-9BD804FCB6D1}" srcOrd="0" destOrd="0" presId="urn:microsoft.com/office/officeart/2005/8/layout/chevron2"/>
    <dgm:cxn modelId="{C4B0A7CD-8CC6-4C77-A08C-F546D04DAA30}" srcId="{36D00328-C05C-4C80-9565-3ABF58EF2F21}" destId="{A06C88ED-7D6C-4FFD-A262-66ECAB96A408}" srcOrd="4" destOrd="0" parTransId="{04FEB04F-736F-4816-BB7F-D2D7BC5B02B8}" sibTransId="{AC169A37-EF88-463B-BF82-63F7AE285359}"/>
    <dgm:cxn modelId="{D0587596-88B7-4788-8150-55DD48023328}" srcId="{A06C88ED-7D6C-4FFD-A262-66ECAB96A408}" destId="{447711FA-04E7-405B-B35B-1B010544A2AB}" srcOrd="0" destOrd="0" parTransId="{3D106F5B-EB99-49B4-BF39-B7ED8A8905D5}" sibTransId="{7A95A5F1-8E12-4E60-B8FB-01B2C0657884}"/>
    <dgm:cxn modelId="{C2AE5515-8CBD-4865-9160-98A22E113454}" type="presOf" srcId="{64068558-7A94-40DB-9605-665BF41BCF24}" destId="{072E42EB-A93C-4D47-9410-9BD804FCB6D1}" srcOrd="0" destOrd="1" presId="urn:microsoft.com/office/officeart/2005/8/layout/chevron2"/>
    <dgm:cxn modelId="{CFA598B2-49BD-48B1-8B96-7D7AAE79C596}" srcId="{36D00328-C05C-4C80-9565-3ABF58EF2F21}" destId="{2ECA1914-7464-4184-994F-008EB6986C82}" srcOrd="2" destOrd="0" parTransId="{BCB62330-064B-4A74-A7FD-5C0570B54912}" sibTransId="{B4CFFFCD-D879-462A-9E66-4B0E5B7E76D8}"/>
    <dgm:cxn modelId="{ADB93AF0-4847-4E4A-90B2-DDFA940CB415}" srcId="{2ECA1914-7464-4184-994F-008EB6986C82}" destId="{64068558-7A94-40DB-9605-665BF41BCF24}" srcOrd="1" destOrd="0" parTransId="{BF111400-583E-49CE-A2EE-45F6088D6657}" sibTransId="{ECAC6AC3-84AE-4C02-9F7C-0BF235D54A0D}"/>
    <dgm:cxn modelId="{E4433FAC-B1E8-43F2-87EA-BFB0A71CB50A}" srcId="{36D00328-C05C-4C80-9565-3ABF58EF2F21}" destId="{62067773-5E13-4E30-AF66-D27F2ACA7D54}" srcOrd="3" destOrd="0" parTransId="{65FD3EA3-61A0-48CB-A5F6-9F56E6B00BAD}" sibTransId="{36C9F3F5-4F58-47ED-9588-16F4F5544EFC}"/>
    <dgm:cxn modelId="{7761CA4B-7A56-4A84-A519-D2505BD483CF}" type="presOf" srcId="{C8FE5DD5-F8C4-44BB-9F67-88E0F8ED5ED7}" destId="{5939B0D8-4852-4AE0-A839-9FF2DECAA039}" srcOrd="0" destOrd="1" presId="urn:microsoft.com/office/officeart/2005/8/layout/chevron2"/>
    <dgm:cxn modelId="{798A6C2D-A493-4EDC-A6EB-1F1E9CA76D1B}" srcId="{78C74E81-C0D2-4893-9C62-115D81316ABF}" destId="{698497E5-A733-4D87-BB99-25B97A4DE99C}" srcOrd="0" destOrd="0" parTransId="{DCB9687A-F940-4815-B294-EA9663F79C6D}" sibTransId="{068B55EE-80E9-4555-BC3E-317687E8FB56}"/>
    <dgm:cxn modelId="{923F383E-6F18-4EFA-81FB-6B34059C7CC7}" type="presOf" srcId="{2ECA1914-7464-4184-994F-008EB6986C82}" destId="{FFCE707B-83C9-411D-82FD-A30B66E561B2}" srcOrd="0" destOrd="0" presId="urn:microsoft.com/office/officeart/2005/8/layout/chevron2"/>
    <dgm:cxn modelId="{1CB8BAAF-87D7-43E4-959B-6E8A6065CF65}" type="presOf" srcId="{698497E5-A733-4D87-BB99-25B97A4DE99C}" destId="{5939B0D8-4852-4AE0-A839-9FF2DECAA039}" srcOrd="0" destOrd="0" presId="urn:microsoft.com/office/officeart/2005/8/layout/chevron2"/>
    <dgm:cxn modelId="{1AEC1D95-351F-4D07-BE7E-B93BA46C9684}" type="presOf" srcId="{326DDC03-6D09-4760-83BC-61513BC083E1}" destId="{5939B0D8-4852-4AE0-A839-9FF2DECAA039}" srcOrd="0" destOrd="2" presId="urn:microsoft.com/office/officeart/2005/8/layout/chevron2"/>
    <dgm:cxn modelId="{47DE1B53-904B-48B5-B6C3-7F3A35E968D3}" srcId="{62067773-5E13-4E30-AF66-D27F2ACA7D54}" destId="{B57AA4CA-88DB-459A-AEBA-2EA14DC7AD13}" srcOrd="0" destOrd="0" parTransId="{4FA06A6E-6EFB-4621-8959-579583BAA2A0}" sibTransId="{4A74FDB6-F793-4EB8-AF7C-3B956309E410}"/>
    <dgm:cxn modelId="{BDBF9B29-C0E3-4BED-B6A5-598F1952A277}" type="presOf" srcId="{62067773-5E13-4E30-AF66-D27F2ACA7D54}" destId="{991967BE-E414-467C-869D-6B2B2A4911DE}" srcOrd="0" destOrd="0" presId="urn:microsoft.com/office/officeart/2005/8/layout/chevron2"/>
    <dgm:cxn modelId="{AF84D753-F105-46CB-BAFF-85A11FE5393E}" srcId="{2ECA1914-7464-4184-994F-008EB6986C82}" destId="{120AFE57-624F-4A69-A2FC-3CE2CEF4C673}" srcOrd="0" destOrd="0" parTransId="{9B4065CF-7D4D-499F-A706-0B39D63B356C}" sibTransId="{3DA42460-448C-4324-B21B-2628FF487289}"/>
    <dgm:cxn modelId="{074B684B-F635-46B2-8B8D-E01A61A98D99}" type="presOf" srcId="{B57AA4CA-88DB-459A-AEBA-2EA14DC7AD13}" destId="{A8DE5316-6761-4607-A359-E27CF9612CF3}" srcOrd="0" destOrd="0" presId="urn:microsoft.com/office/officeart/2005/8/layout/chevron2"/>
    <dgm:cxn modelId="{7CA3477C-7CF9-4C47-8461-473CB282E3C4}" type="presOf" srcId="{C6CC6215-743B-4EDE-9D57-1CD5A97AAF21}" destId="{52D9EEF9-0E49-41B1-B014-8AEF1CB9F66C}" srcOrd="0" destOrd="0" presId="urn:microsoft.com/office/officeart/2005/8/layout/chevron2"/>
    <dgm:cxn modelId="{0A2D863E-7ADA-4CE6-8CAC-08F55106C45F}" type="presParOf" srcId="{B27790D8-A0EF-4CA0-8485-B799F746BFB9}" destId="{1F684E4F-DE57-4B94-85DA-D1383654FADF}" srcOrd="0" destOrd="0" presId="urn:microsoft.com/office/officeart/2005/8/layout/chevron2"/>
    <dgm:cxn modelId="{B33B6ED7-4A83-4CC2-96BF-B9B2952B5729}" type="presParOf" srcId="{1F684E4F-DE57-4B94-85DA-D1383654FADF}" destId="{20A4C535-F55D-4937-AA99-980B165F4077}" srcOrd="0" destOrd="0" presId="urn:microsoft.com/office/officeart/2005/8/layout/chevron2"/>
    <dgm:cxn modelId="{0EFB9FB4-9B69-43D7-9530-A521DC910958}" type="presParOf" srcId="{1F684E4F-DE57-4B94-85DA-D1383654FADF}" destId="{5939B0D8-4852-4AE0-A839-9FF2DECAA039}" srcOrd="1" destOrd="0" presId="urn:microsoft.com/office/officeart/2005/8/layout/chevron2"/>
    <dgm:cxn modelId="{22A74E84-E561-4D4E-A72B-97F45A550E9D}" type="presParOf" srcId="{B27790D8-A0EF-4CA0-8485-B799F746BFB9}" destId="{024E62A6-3423-496E-A4E3-451339EA2AA2}" srcOrd="1" destOrd="0" presId="urn:microsoft.com/office/officeart/2005/8/layout/chevron2"/>
    <dgm:cxn modelId="{76ECC137-EC96-48DA-9752-4484DA3EC4F2}" type="presParOf" srcId="{B27790D8-A0EF-4CA0-8485-B799F746BFB9}" destId="{53EFB633-DE1F-4F47-BD84-9FADA291B2FA}" srcOrd="2" destOrd="0" presId="urn:microsoft.com/office/officeart/2005/8/layout/chevron2"/>
    <dgm:cxn modelId="{9E14A122-037B-4362-837E-6EE8646C7563}" type="presParOf" srcId="{53EFB633-DE1F-4F47-BD84-9FADA291B2FA}" destId="{52D9EEF9-0E49-41B1-B014-8AEF1CB9F66C}" srcOrd="0" destOrd="0" presId="urn:microsoft.com/office/officeart/2005/8/layout/chevron2"/>
    <dgm:cxn modelId="{B5F001B1-7E14-43EA-AAF9-B261792C8D0C}" type="presParOf" srcId="{53EFB633-DE1F-4F47-BD84-9FADA291B2FA}" destId="{262AF5F3-97E5-470A-BD52-3AEDA5AA25E7}" srcOrd="1" destOrd="0" presId="urn:microsoft.com/office/officeart/2005/8/layout/chevron2"/>
    <dgm:cxn modelId="{DAC8B13D-5643-41B7-9B42-9F3BB2EE6E3D}" type="presParOf" srcId="{B27790D8-A0EF-4CA0-8485-B799F746BFB9}" destId="{0A789C12-5535-4BE2-ABC3-BE771DF3F4EA}" srcOrd="3" destOrd="0" presId="urn:microsoft.com/office/officeart/2005/8/layout/chevron2"/>
    <dgm:cxn modelId="{3ADD7D42-2222-4B7F-AB1F-8B573BC3F105}" type="presParOf" srcId="{B27790D8-A0EF-4CA0-8485-B799F746BFB9}" destId="{76E455B5-42CB-40A3-ADB8-1450A17B172E}" srcOrd="4" destOrd="0" presId="urn:microsoft.com/office/officeart/2005/8/layout/chevron2"/>
    <dgm:cxn modelId="{2C44621C-7036-4CD3-B928-9DDC054B1BF9}" type="presParOf" srcId="{76E455B5-42CB-40A3-ADB8-1450A17B172E}" destId="{FFCE707B-83C9-411D-82FD-A30B66E561B2}" srcOrd="0" destOrd="0" presId="urn:microsoft.com/office/officeart/2005/8/layout/chevron2"/>
    <dgm:cxn modelId="{D86FAF67-C541-475E-AD2E-FEE2FFEBB4D5}" type="presParOf" srcId="{76E455B5-42CB-40A3-ADB8-1450A17B172E}" destId="{072E42EB-A93C-4D47-9410-9BD804FCB6D1}" srcOrd="1" destOrd="0" presId="urn:microsoft.com/office/officeart/2005/8/layout/chevron2"/>
    <dgm:cxn modelId="{B2AC1B76-030C-4144-8653-1EF9BCCB7687}" type="presParOf" srcId="{B27790D8-A0EF-4CA0-8485-B799F746BFB9}" destId="{35B6C495-906D-404F-88DA-4BAF8C362C78}" srcOrd="5" destOrd="0" presId="urn:microsoft.com/office/officeart/2005/8/layout/chevron2"/>
    <dgm:cxn modelId="{031E19D4-477C-4CCC-BAF4-FBB876010725}" type="presParOf" srcId="{B27790D8-A0EF-4CA0-8485-B799F746BFB9}" destId="{C2DA3239-B2B1-4910-8170-ADD33750DDA4}" srcOrd="6" destOrd="0" presId="urn:microsoft.com/office/officeart/2005/8/layout/chevron2"/>
    <dgm:cxn modelId="{62E015F7-43E1-4ADA-A139-EE126F619067}" type="presParOf" srcId="{C2DA3239-B2B1-4910-8170-ADD33750DDA4}" destId="{991967BE-E414-467C-869D-6B2B2A4911DE}" srcOrd="0" destOrd="0" presId="urn:microsoft.com/office/officeart/2005/8/layout/chevron2"/>
    <dgm:cxn modelId="{F095D989-C293-4DCE-A0FD-8BC705D348FD}" type="presParOf" srcId="{C2DA3239-B2B1-4910-8170-ADD33750DDA4}" destId="{A8DE5316-6761-4607-A359-E27CF9612CF3}" srcOrd="1" destOrd="0" presId="urn:microsoft.com/office/officeart/2005/8/layout/chevron2"/>
    <dgm:cxn modelId="{522864E5-412A-4048-BC6E-7A1F6697920C}" type="presParOf" srcId="{B27790D8-A0EF-4CA0-8485-B799F746BFB9}" destId="{4F7C9610-8DB3-4A32-A908-675DB32A6864}" srcOrd="7" destOrd="0" presId="urn:microsoft.com/office/officeart/2005/8/layout/chevron2"/>
    <dgm:cxn modelId="{FF3AC620-6B51-4B5A-AAA3-7EFC4978CD8C}" type="presParOf" srcId="{B27790D8-A0EF-4CA0-8485-B799F746BFB9}" destId="{A15E5C7C-1876-4042-AE84-4EDFA59CAF32}" srcOrd="8" destOrd="0" presId="urn:microsoft.com/office/officeart/2005/8/layout/chevron2"/>
    <dgm:cxn modelId="{128D37ED-F8A5-4E0A-83F6-A506BE8D82A4}" type="presParOf" srcId="{A15E5C7C-1876-4042-AE84-4EDFA59CAF32}" destId="{91EDD259-C633-4B1E-B08A-7E58DABDD893}" srcOrd="0" destOrd="0" presId="urn:microsoft.com/office/officeart/2005/8/layout/chevron2"/>
    <dgm:cxn modelId="{2D889123-CA82-41EA-B9B9-A815FDC5CA1E}" type="presParOf" srcId="{A15E5C7C-1876-4042-AE84-4EDFA59CAF32}" destId="{0117D3B2-6CD1-4D25-BDE0-72A2E6463C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D00328-C05C-4C80-9565-3ABF58EF2F2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C74E81-C0D2-4893-9C62-115D81316ABF}">
      <dgm:prSet phldrT="[文本]" phldr="1"/>
      <dgm:spPr/>
      <dgm:t>
        <a:bodyPr/>
        <a:lstStyle/>
        <a:p>
          <a:endParaRPr lang="zh-CN" altLang="en-US" dirty="0"/>
        </a:p>
      </dgm:t>
    </dgm:pt>
    <dgm:pt modelId="{F033A165-F43D-4480-A84F-46A7BE3B13FF}" type="par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55BF4B7B-613B-43B6-AA39-CA8322723989}" type="sib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698497E5-A733-4D87-BB99-25B97A4DE99C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DCB9687A-F940-4815-B294-EA9663F79C6D}" type="par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068B55EE-80E9-4555-BC3E-317687E8FB56}" type="sib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C8FE5DD5-F8C4-44BB-9F67-88E0F8ED5ED7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F4CEC89F-C66C-4180-89FA-64DA9BCF1D1A}" type="par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3D02AC93-29B2-4E50-8209-3CB9676E097C}" type="sib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C6CC6215-743B-4EDE-9D57-1CD5A97AAF21}">
      <dgm:prSet phldrT="[文本]" phldr="1"/>
      <dgm:spPr/>
      <dgm:t>
        <a:bodyPr/>
        <a:lstStyle/>
        <a:p>
          <a:endParaRPr lang="zh-CN" altLang="en-US"/>
        </a:p>
      </dgm:t>
    </dgm:pt>
    <dgm:pt modelId="{66B03AB1-B9EE-4060-A35D-263CC463C466}" type="par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DB608D58-512E-4595-BF60-0B81804425AB}" type="sib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973F1CAD-39B3-4455-BBD9-AACE0662F37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CCC0FF9-B18C-4458-A2CF-67164F01F245}" type="par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AAFC2367-5B21-4E26-B360-D7250B5F4F34}" type="sib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120AFE57-624F-4A69-A2FC-3CE2CEF4C67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9B4065CF-7D4D-499F-A706-0B39D63B356C}" type="par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3DA42460-448C-4324-B21B-2628FF487289}" type="sib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64068558-7A94-40DB-9605-665BF41BCF24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BF111400-583E-49CE-A2EE-45F6088D6657}" type="par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ECAC6AC3-84AE-4C02-9F7C-0BF235D54A0D}" type="sib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62067773-5E13-4E30-AF66-D27F2ACA7D54}">
      <dgm:prSet/>
      <dgm:spPr/>
      <dgm:t>
        <a:bodyPr/>
        <a:lstStyle/>
        <a:p>
          <a:endParaRPr lang="zh-CN" altLang="en-US" dirty="0"/>
        </a:p>
      </dgm:t>
    </dgm:pt>
    <dgm:pt modelId="{65FD3EA3-61A0-48CB-A5F6-9F56E6B00BAD}" type="par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36C9F3F5-4F58-47ED-9588-16F4F5544EFC}" type="sib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B57AA4CA-88DB-459A-AEBA-2EA14DC7AD1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4FA06A6E-6EFB-4621-8959-579583BAA2A0}" type="par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4A74FDB6-F793-4EB8-AF7C-3B956309E410}" type="sib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C9006F69-B824-4D6F-ADCA-13106ABA3476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AB96D721-DAF3-47AB-A169-0111EF8844CF}" type="par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0EBF3007-3796-4498-B471-7460E1C20E11}" type="sib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57DED193-008D-4C0F-9EC0-9976B03ADF0E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823F103-6F06-4562-8FA0-AA1FEC73AA83}" type="par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82034502-1A00-44AB-B765-FB0FBB5131DB}" type="sib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A06C88ED-7D6C-4FFD-A262-66ECAB96A408}">
      <dgm:prSet phldrT="[文本]"/>
      <dgm:spPr/>
      <dgm:t>
        <a:bodyPr/>
        <a:lstStyle/>
        <a:p>
          <a:endParaRPr lang="zh-CN" altLang="en-US" b="1" dirty="0">
            <a:solidFill>
              <a:schemeClr val="bg1">
                <a:lumMod val="85000"/>
              </a:schemeClr>
            </a:solidFill>
          </a:endParaRPr>
        </a:p>
      </dgm:t>
    </dgm:pt>
    <dgm:pt modelId="{04FEB04F-736F-4816-BB7F-D2D7BC5B02B8}" type="par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AC169A37-EF88-463B-BF82-63F7AE285359}" type="sib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447711FA-04E7-405B-B35B-1B010544A2AB}">
      <dgm:prSet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</a:rPr>
            <a:t>SLE CD4 MDS plot</a:t>
          </a:r>
          <a:endParaRPr lang="zh-CN" altLang="en-US" sz="2000" b="1" dirty="0">
            <a:solidFill>
              <a:schemeClr val="tx1"/>
            </a:solidFill>
          </a:endParaRPr>
        </a:p>
      </dgm:t>
    </dgm:pt>
    <dgm:pt modelId="{3D106F5B-EB99-49B4-BF39-B7ED8A8905D5}" type="par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7A95A5F1-8E12-4E60-B8FB-01B2C0657884}" type="sib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326DDC03-6D09-4760-83BC-61513BC083E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6114D2EF-39D4-4B0A-BB09-DD3B01F0A12F}" type="par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958C1B0D-38E0-4A58-9C55-0F08451D9B1F}" type="sib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2ECA1914-7464-4184-994F-008EB6986C82}">
      <dgm:prSet phldrT="[文本]" phldr="1"/>
      <dgm:spPr/>
      <dgm:t>
        <a:bodyPr/>
        <a:lstStyle/>
        <a:p>
          <a:endParaRPr lang="zh-CN" altLang="en-US" dirty="0"/>
        </a:p>
      </dgm:t>
    </dgm:pt>
    <dgm:pt modelId="{B4CFFFCD-D879-462A-9E66-4B0E5B7E76D8}" type="sib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CB62330-064B-4A74-A7FD-5C0570B54912}" type="par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27790D8-A0EF-4CA0-8485-B799F746BFB9}" type="pres">
      <dgm:prSet presAssocID="{36D00328-C05C-4C80-9565-3ABF58EF2F2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684E4F-DE57-4B94-85DA-D1383654FADF}" type="pres">
      <dgm:prSet presAssocID="{78C74E81-C0D2-4893-9C62-115D81316ABF}" presName="composite" presStyleCnt="0"/>
      <dgm:spPr/>
    </dgm:pt>
    <dgm:pt modelId="{20A4C535-F55D-4937-AA99-980B165F4077}" type="pres">
      <dgm:prSet presAssocID="{78C74E81-C0D2-4893-9C62-115D81316ABF}" presName="parentText" presStyleLbl="alignNode1" presStyleIdx="0" presStyleCnt="5" custScaleY="158435" custLinFactNeighborX="0" custLinFactNeighborY="152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9B0D8-4852-4AE0-A839-9FF2DECAA039}" type="pres">
      <dgm:prSet presAssocID="{78C74E81-C0D2-4893-9C62-115D81316ABF}" presName="descendantText" presStyleLbl="alignAcc1" presStyleIdx="0" presStyleCnt="5" custScaleY="182129" custLinFactNeighborX="-408" custLinFactNeighborY="68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4E62A6-3423-496E-A4E3-451339EA2AA2}" type="pres">
      <dgm:prSet presAssocID="{55BF4B7B-613B-43B6-AA39-CA8322723989}" presName="sp" presStyleCnt="0"/>
      <dgm:spPr/>
    </dgm:pt>
    <dgm:pt modelId="{53EFB633-DE1F-4F47-BD84-9FADA291B2FA}" type="pres">
      <dgm:prSet presAssocID="{C6CC6215-743B-4EDE-9D57-1CD5A97AAF21}" presName="composite" presStyleCnt="0"/>
      <dgm:spPr/>
    </dgm:pt>
    <dgm:pt modelId="{52D9EEF9-0E49-41B1-B014-8AEF1CB9F66C}" type="pres">
      <dgm:prSet presAssocID="{C6CC6215-743B-4EDE-9D57-1CD5A97AAF2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2AF5F3-97E5-470A-BD52-3AEDA5AA25E7}" type="pres">
      <dgm:prSet presAssocID="{C6CC6215-743B-4EDE-9D57-1CD5A97AAF2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89C12-5535-4BE2-ABC3-BE771DF3F4EA}" type="pres">
      <dgm:prSet presAssocID="{DB608D58-512E-4595-BF60-0B81804425AB}" presName="sp" presStyleCnt="0"/>
      <dgm:spPr/>
    </dgm:pt>
    <dgm:pt modelId="{76E455B5-42CB-40A3-ADB8-1450A17B172E}" type="pres">
      <dgm:prSet presAssocID="{2ECA1914-7464-4184-994F-008EB6986C82}" presName="composite" presStyleCnt="0"/>
      <dgm:spPr/>
    </dgm:pt>
    <dgm:pt modelId="{FFCE707B-83C9-411D-82FD-A30B66E561B2}" type="pres">
      <dgm:prSet presAssocID="{2ECA1914-7464-4184-994F-008EB6986C8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2E42EB-A93C-4D47-9410-9BD804FCB6D1}" type="pres">
      <dgm:prSet presAssocID="{2ECA1914-7464-4184-994F-008EB6986C8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B6C495-906D-404F-88DA-4BAF8C362C78}" type="pres">
      <dgm:prSet presAssocID="{B4CFFFCD-D879-462A-9E66-4B0E5B7E76D8}" presName="sp" presStyleCnt="0"/>
      <dgm:spPr/>
    </dgm:pt>
    <dgm:pt modelId="{C2DA3239-B2B1-4910-8170-ADD33750DDA4}" type="pres">
      <dgm:prSet presAssocID="{62067773-5E13-4E30-AF66-D27F2ACA7D54}" presName="composite" presStyleCnt="0"/>
      <dgm:spPr/>
    </dgm:pt>
    <dgm:pt modelId="{991967BE-E414-467C-869D-6B2B2A4911DE}" type="pres">
      <dgm:prSet presAssocID="{62067773-5E13-4E30-AF66-D27F2ACA7D5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E5316-6761-4607-A359-E27CF9612CF3}" type="pres">
      <dgm:prSet presAssocID="{62067773-5E13-4E30-AF66-D27F2ACA7D5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C9610-8DB3-4A32-A908-675DB32A6864}" type="pres">
      <dgm:prSet presAssocID="{36C9F3F5-4F58-47ED-9588-16F4F5544EFC}" presName="sp" presStyleCnt="0"/>
      <dgm:spPr/>
    </dgm:pt>
    <dgm:pt modelId="{A15E5C7C-1876-4042-AE84-4EDFA59CAF32}" type="pres">
      <dgm:prSet presAssocID="{A06C88ED-7D6C-4FFD-A262-66ECAB96A408}" presName="composite" presStyleCnt="0"/>
      <dgm:spPr/>
    </dgm:pt>
    <dgm:pt modelId="{91EDD259-C633-4B1E-B08A-7E58DABDD893}" type="pres">
      <dgm:prSet presAssocID="{A06C88ED-7D6C-4FFD-A262-66ECAB96A40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17D3B2-6CD1-4D25-BDE0-72A2E6463C19}" type="pres">
      <dgm:prSet presAssocID="{A06C88ED-7D6C-4FFD-A262-66ECAB96A40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2A219B-2008-4144-AEE8-12B98405771D}" type="presOf" srcId="{C9006F69-B824-4D6F-ADCA-13106ABA3476}" destId="{A8DE5316-6761-4607-A359-E27CF9612CF3}" srcOrd="0" destOrd="1" presId="urn:microsoft.com/office/officeart/2005/8/layout/chevron2"/>
    <dgm:cxn modelId="{D8D8BCA6-537A-48C3-A428-A3C39042CB86}" type="presOf" srcId="{2ECA1914-7464-4184-994F-008EB6986C82}" destId="{FFCE707B-83C9-411D-82FD-A30B66E561B2}" srcOrd="0" destOrd="0" presId="urn:microsoft.com/office/officeart/2005/8/layout/chevron2"/>
    <dgm:cxn modelId="{7F9421B9-0D14-42BE-96BD-D8930D01E05F}" type="presOf" srcId="{C6CC6215-743B-4EDE-9D57-1CD5A97AAF21}" destId="{52D9EEF9-0E49-41B1-B014-8AEF1CB9F66C}" srcOrd="0" destOrd="0" presId="urn:microsoft.com/office/officeart/2005/8/layout/chevron2"/>
    <dgm:cxn modelId="{E4433FAC-B1E8-43F2-87EA-BFB0A71CB50A}" srcId="{36D00328-C05C-4C80-9565-3ABF58EF2F21}" destId="{62067773-5E13-4E30-AF66-D27F2ACA7D54}" srcOrd="3" destOrd="0" parTransId="{65FD3EA3-61A0-48CB-A5F6-9F56E6B00BAD}" sibTransId="{36C9F3F5-4F58-47ED-9588-16F4F5544EFC}"/>
    <dgm:cxn modelId="{CFA598B2-49BD-48B1-8B96-7D7AAE79C596}" srcId="{36D00328-C05C-4C80-9565-3ABF58EF2F21}" destId="{2ECA1914-7464-4184-994F-008EB6986C82}" srcOrd="2" destOrd="0" parTransId="{BCB62330-064B-4A74-A7FD-5C0570B54912}" sibTransId="{B4CFFFCD-D879-462A-9E66-4B0E5B7E76D8}"/>
    <dgm:cxn modelId="{A97B25A8-D13F-4C78-A98D-EE6A54C25A34}" srcId="{36D00328-C05C-4C80-9565-3ABF58EF2F21}" destId="{78C74E81-C0D2-4893-9C62-115D81316ABF}" srcOrd="0" destOrd="0" parTransId="{F033A165-F43D-4480-A84F-46A7BE3B13FF}" sibTransId="{55BF4B7B-613B-43B6-AA39-CA8322723989}"/>
    <dgm:cxn modelId="{CE179ACB-FEF4-47E4-BE8B-876E851DB0D0}" srcId="{C6CC6215-743B-4EDE-9D57-1CD5A97AAF21}" destId="{973F1CAD-39B3-4455-BBD9-AACE0662F371}" srcOrd="1" destOrd="0" parTransId="{0CCC0FF9-B18C-4458-A2CF-67164F01F245}" sibTransId="{AAFC2367-5B21-4E26-B360-D7250B5F4F34}"/>
    <dgm:cxn modelId="{DEFECD80-0749-492F-B5EA-19E3767CC96C}" srcId="{36D00328-C05C-4C80-9565-3ABF58EF2F21}" destId="{C6CC6215-743B-4EDE-9D57-1CD5A97AAF21}" srcOrd="1" destOrd="0" parTransId="{66B03AB1-B9EE-4060-A35D-263CC463C466}" sibTransId="{DB608D58-512E-4595-BF60-0B81804425AB}"/>
    <dgm:cxn modelId="{C4B0A7CD-8CC6-4C77-A08C-F546D04DAA30}" srcId="{36D00328-C05C-4C80-9565-3ABF58EF2F21}" destId="{A06C88ED-7D6C-4FFD-A262-66ECAB96A408}" srcOrd="4" destOrd="0" parTransId="{04FEB04F-736F-4816-BB7F-D2D7BC5B02B8}" sibTransId="{AC169A37-EF88-463B-BF82-63F7AE285359}"/>
    <dgm:cxn modelId="{D0587596-88B7-4788-8150-55DD48023328}" srcId="{A06C88ED-7D6C-4FFD-A262-66ECAB96A408}" destId="{447711FA-04E7-405B-B35B-1B010544A2AB}" srcOrd="0" destOrd="0" parTransId="{3D106F5B-EB99-49B4-BF39-B7ED8A8905D5}" sibTransId="{7A95A5F1-8E12-4E60-B8FB-01B2C0657884}"/>
    <dgm:cxn modelId="{D10CC8BF-114A-4604-82C1-3503374FF96E}" type="presOf" srcId="{C8FE5DD5-F8C4-44BB-9F67-88E0F8ED5ED7}" destId="{5939B0D8-4852-4AE0-A839-9FF2DECAA039}" srcOrd="0" destOrd="1" presId="urn:microsoft.com/office/officeart/2005/8/layout/chevron2"/>
    <dgm:cxn modelId="{FA1FE3BB-4892-495B-B891-2E3B40115975}" type="presOf" srcId="{57DED193-008D-4C0F-9EC0-9976B03ADF0E}" destId="{262AF5F3-97E5-470A-BD52-3AEDA5AA25E7}" srcOrd="0" destOrd="0" presId="urn:microsoft.com/office/officeart/2005/8/layout/chevron2"/>
    <dgm:cxn modelId="{ADABE88D-86A6-4A88-98BB-D5D3A5B36F89}" srcId="{C6CC6215-743B-4EDE-9D57-1CD5A97AAF21}" destId="{57DED193-008D-4C0F-9EC0-9976B03ADF0E}" srcOrd="0" destOrd="0" parTransId="{0823F103-6F06-4562-8FA0-AA1FEC73AA83}" sibTransId="{82034502-1A00-44AB-B765-FB0FBB5131DB}"/>
    <dgm:cxn modelId="{2901465F-D94B-4D52-896D-B17BE533EF05}" type="presOf" srcId="{64068558-7A94-40DB-9605-665BF41BCF24}" destId="{072E42EB-A93C-4D47-9410-9BD804FCB6D1}" srcOrd="0" destOrd="1" presId="urn:microsoft.com/office/officeart/2005/8/layout/chevron2"/>
    <dgm:cxn modelId="{8C69B4F6-8B23-45F8-ADE9-B24E541DD150}" srcId="{62067773-5E13-4E30-AF66-D27F2ACA7D54}" destId="{C9006F69-B824-4D6F-ADCA-13106ABA3476}" srcOrd="1" destOrd="0" parTransId="{AB96D721-DAF3-47AB-A169-0111EF8844CF}" sibTransId="{0EBF3007-3796-4498-B471-7460E1C20E11}"/>
    <dgm:cxn modelId="{47DE1B53-904B-48B5-B6C3-7F3A35E968D3}" srcId="{62067773-5E13-4E30-AF66-D27F2ACA7D54}" destId="{B57AA4CA-88DB-459A-AEBA-2EA14DC7AD13}" srcOrd="0" destOrd="0" parTransId="{4FA06A6E-6EFB-4621-8959-579583BAA2A0}" sibTransId="{4A74FDB6-F793-4EB8-AF7C-3B956309E410}"/>
    <dgm:cxn modelId="{72D28EE3-CE77-41C9-929B-A70289987ABD}" type="presOf" srcId="{326DDC03-6D09-4760-83BC-61513BC083E1}" destId="{5939B0D8-4852-4AE0-A839-9FF2DECAA039}" srcOrd="0" destOrd="2" presId="urn:microsoft.com/office/officeart/2005/8/layout/chevron2"/>
    <dgm:cxn modelId="{CC03C7A1-A662-4D64-9513-98DA8853FE39}" type="presOf" srcId="{447711FA-04E7-405B-B35B-1B010544A2AB}" destId="{0117D3B2-6CD1-4D25-BDE0-72A2E6463C19}" srcOrd="0" destOrd="0" presId="urn:microsoft.com/office/officeart/2005/8/layout/chevron2"/>
    <dgm:cxn modelId="{CB94ED5B-443F-4992-B447-1CAFDB1CBE2D}" type="presOf" srcId="{973F1CAD-39B3-4455-BBD9-AACE0662F371}" destId="{262AF5F3-97E5-470A-BD52-3AEDA5AA25E7}" srcOrd="0" destOrd="1" presId="urn:microsoft.com/office/officeart/2005/8/layout/chevron2"/>
    <dgm:cxn modelId="{D65BC69C-CB0E-4C2C-ABCF-AFAFAE0C3424}" type="presOf" srcId="{A06C88ED-7D6C-4FFD-A262-66ECAB96A408}" destId="{91EDD259-C633-4B1E-B08A-7E58DABDD893}" srcOrd="0" destOrd="0" presId="urn:microsoft.com/office/officeart/2005/8/layout/chevron2"/>
    <dgm:cxn modelId="{2C9FA55C-214A-407B-AF72-86E003005CE9}" type="presOf" srcId="{78C74E81-C0D2-4893-9C62-115D81316ABF}" destId="{20A4C535-F55D-4937-AA99-980B165F4077}" srcOrd="0" destOrd="0" presId="urn:microsoft.com/office/officeart/2005/8/layout/chevron2"/>
    <dgm:cxn modelId="{F3E3EB47-54C7-4796-9FD3-D14543E9C002}" type="presOf" srcId="{B57AA4CA-88DB-459A-AEBA-2EA14DC7AD13}" destId="{A8DE5316-6761-4607-A359-E27CF9612CF3}" srcOrd="0" destOrd="0" presId="urn:microsoft.com/office/officeart/2005/8/layout/chevron2"/>
    <dgm:cxn modelId="{01F0E505-55EE-40F9-85F4-CAA4C70D4865}" type="presOf" srcId="{62067773-5E13-4E30-AF66-D27F2ACA7D54}" destId="{991967BE-E414-467C-869D-6B2B2A4911DE}" srcOrd="0" destOrd="0" presId="urn:microsoft.com/office/officeart/2005/8/layout/chevron2"/>
    <dgm:cxn modelId="{F1E718A1-8BA3-427F-B945-32DE3BF90C5E}" srcId="{78C74E81-C0D2-4893-9C62-115D81316ABF}" destId="{C8FE5DD5-F8C4-44BB-9F67-88E0F8ED5ED7}" srcOrd="1" destOrd="0" parTransId="{F4CEC89F-C66C-4180-89FA-64DA9BCF1D1A}" sibTransId="{3D02AC93-29B2-4E50-8209-3CB9676E097C}"/>
    <dgm:cxn modelId="{798A6C2D-A493-4EDC-A6EB-1F1E9CA76D1B}" srcId="{78C74E81-C0D2-4893-9C62-115D81316ABF}" destId="{698497E5-A733-4D87-BB99-25B97A4DE99C}" srcOrd="0" destOrd="0" parTransId="{DCB9687A-F940-4815-B294-EA9663F79C6D}" sibTransId="{068B55EE-80E9-4555-BC3E-317687E8FB56}"/>
    <dgm:cxn modelId="{ADB93AF0-4847-4E4A-90B2-DDFA940CB415}" srcId="{2ECA1914-7464-4184-994F-008EB6986C82}" destId="{64068558-7A94-40DB-9605-665BF41BCF24}" srcOrd="1" destOrd="0" parTransId="{BF111400-583E-49CE-A2EE-45F6088D6657}" sibTransId="{ECAC6AC3-84AE-4C02-9F7C-0BF235D54A0D}"/>
    <dgm:cxn modelId="{6289D71C-217B-4F4C-9F87-8D88E0C5EE0E}" srcId="{78C74E81-C0D2-4893-9C62-115D81316ABF}" destId="{326DDC03-6D09-4760-83BC-61513BC083E1}" srcOrd="2" destOrd="0" parTransId="{6114D2EF-39D4-4B0A-BB09-DD3B01F0A12F}" sibTransId="{958C1B0D-38E0-4A58-9C55-0F08451D9B1F}"/>
    <dgm:cxn modelId="{6A82204B-8491-4842-AAF2-9830F5BDF963}" type="presOf" srcId="{120AFE57-624F-4A69-A2FC-3CE2CEF4C673}" destId="{072E42EB-A93C-4D47-9410-9BD804FCB6D1}" srcOrd="0" destOrd="0" presId="urn:microsoft.com/office/officeart/2005/8/layout/chevron2"/>
    <dgm:cxn modelId="{AF84D753-F105-46CB-BAFF-85A11FE5393E}" srcId="{2ECA1914-7464-4184-994F-008EB6986C82}" destId="{120AFE57-624F-4A69-A2FC-3CE2CEF4C673}" srcOrd="0" destOrd="0" parTransId="{9B4065CF-7D4D-499F-A706-0B39D63B356C}" sibTransId="{3DA42460-448C-4324-B21B-2628FF487289}"/>
    <dgm:cxn modelId="{FE60C4A9-08AC-43A1-AB83-17A2A84053E8}" type="presOf" srcId="{36D00328-C05C-4C80-9565-3ABF58EF2F21}" destId="{B27790D8-A0EF-4CA0-8485-B799F746BFB9}" srcOrd="0" destOrd="0" presId="urn:microsoft.com/office/officeart/2005/8/layout/chevron2"/>
    <dgm:cxn modelId="{32E3261E-920F-4C1E-A13E-413EC949CA0D}" type="presOf" srcId="{698497E5-A733-4D87-BB99-25B97A4DE99C}" destId="{5939B0D8-4852-4AE0-A839-9FF2DECAA039}" srcOrd="0" destOrd="0" presId="urn:microsoft.com/office/officeart/2005/8/layout/chevron2"/>
    <dgm:cxn modelId="{37509922-012D-41F1-8037-6234A3AA8C4E}" type="presParOf" srcId="{B27790D8-A0EF-4CA0-8485-B799F746BFB9}" destId="{1F684E4F-DE57-4B94-85DA-D1383654FADF}" srcOrd="0" destOrd="0" presId="urn:microsoft.com/office/officeart/2005/8/layout/chevron2"/>
    <dgm:cxn modelId="{BF534B5B-1AED-4A89-988D-3F4DC7E791F1}" type="presParOf" srcId="{1F684E4F-DE57-4B94-85DA-D1383654FADF}" destId="{20A4C535-F55D-4937-AA99-980B165F4077}" srcOrd="0" destOrd="0" presId="urn:microsoft.com/office/officeart/2005/8/layout/chevron2"/>
    <dgm:cxn modelId="{3C79B028-AC1F-45B8-B3A5-5F68AAD64E14}" type="presParOf" srcId="{1F684E4F-DE57-4B94-85DA-D1383654FADF}" destId="{5939B0D8-4852-4AE0-A839-9FF2DECAA039}" srcOrd="1" destOrd="0" presId="urn:microsoft.com/office/officeart/2005/8/layout/chevron2"/>
    <dgm:cxn modelId="{C1EA518A-80EE-472C-9F33-E4B7B2A476EA}" type="presParOf" srcId="{B27790D8-A0EF-4CA0-8485-B799F746BFB9}" destId="{024E62A6-3423-496E-A4E3-451339EA2AA2}" srcOrd="1" destOrd="0" presId="urn:microsoft.com/office/officeart/2005/8/layout/chevron2"/>
    <dgm:cxn modelId="{CE573B24-BA87-41BC-93E7-9F59812F91A3}" type="presParOf" srcId="{B27790D8-A0EF-4CA0-8485-B799F746BFB9}" destId="{53EFB633-DE1F-4F47-BD84-9FADA291B2FA}" srcOrd="2" destOrd="0" presId="urn:microsoft.com/office/officeart/2005/8/layout/chevron2"/>
    <dgm:cxn modelId="{BA633FB8-A8C2-4428-9ED0-BE4098E9230A}" type="presParOf" srcId="{53EFB633-DE1F-4F47-BD84-9FADA291B2FA}" destId="{52D9EEF9-0E49-41B1-B014-8AEF1CB9F66C}" srcOrd="0" destOrd="0" presId="urn:microsoft.com/office/officeart/2005/8/layout/chevron2"/>
    <dgm:cxn modelId="{DB3D1CCA-12DB-456A-BFD3-772FE7A57922}" type="presParOf" srcId="{53EFB633-DE1F-4F47-BD84-9FADA291B2FA}" destId="{262AF5F3-97E5-470A-BD52-3AEDA5AA25E7}" srcOrd="1" destOrd="0" presId="urn:microsoft.com/office/officeart/2005/8/layout/chevron2"/>
    <dgm:cxn modelId="{7272656A-3A3B-4A78-B866-57CB01983211}" type="presParOf" srcId="{B27790D8-A0EF-4CA0-8485-B799F746BFB9}" destId="{0A789C12-5535-4BE2-ABC3-BE771DF3F4EA}" srcOrd="3" destOrd="0" presId="urn:microsoft.com/office/officeart/2005/8/layout/chevron2"/>
    <dgm:cxn modelId="{E8EFFB85-A744-46B9-9FDB-701E74FE4CBF}" type="presParOf" srcId="{B27790D8-A0EF-4CA0-8485-B799F746BFB9}" destId="{76E455B5-42CB-40A3-ADB8-1450A17B172E}" srcOrd="4" destOrd="0" presId="urn:microsoft.com/office/officeart/2005/8/layout/chevron2"/>
    <dgm:cxn modelId="{26B112BC-3A8B-44B8-A5D5-DE157603FA2C}" type="presParOf" srcId="{76E455B5-42CB-40A3-ADB8-1450A17B172E}" destId="{FFCE707B-83C9-411D-82FD-A30B66E561B2}" srcOrd="0" destOrd="0" presId="urn:microsoft.com/office/officeart/2005/8/layout/chevron2"/>
    <dgm:cxn modelId="{AD05D3E0-B80F-4A78-9E96-A29D317B2F58}" type="presParOf" srcId="{76E455B5-42CB-40A3-ADB8-1450A17B172E}" destId="{072E42EB-A93C-4D47-9410-9BD804FCB6D1}" srcOrd="1" destOrd="0" presId="urn:microsoft.com/office/officeart/2005/8/layout/chevron2"/>
    <dgm:cxn modelId="{78BC9E41-7104-4AF0-B593-01A79F43F081}" type="presParOf" srcId="{B27790D8-A0EF-4CA0-8485-B799F746BFB9}" destId="{35B6C495-906D-404F-88DA-4BAF8C362C78}" srcOrd="5" destOrd="0" presId="urn:microsoft.com/office/officeart/2005/8/layout/chevron2"/>
    <dgm:cxn modelId="{73B41A25-6B9C-4435-AE03-DD4AC3547F45}" type="presParOf" srcId="{B27790D8-A0EF-4CA0-8485-B799F746BFB9}" destId="{C2DA3239-B2B1-4910-8170-ADD33750DDA4}" srcOrd="6" destOrd="0" presId="urn:microsoft.com/office/officeart/2005/8/layout/chevron2"/>
    <dgm:cxn modelId="{49DD7436-2439-452F-8F66-A4027198DA7D}" type="presParOf" srcId="{C2DA3239-B2B1-4910-8170-ADD33750DDA4}" destId="{991967BE-E414-467C-869D-6B2B2A4911DE}" srcOrd="0" destOrd="0" presId="urn:microsoft.com/office/officeart/2005/8/layout/chevron2"/>
    <dgm:cxn modelId="{70C73A91-3C5C-41C3-8DAB-966EC045BD30}" type="presParOf" srcId="{C2DA3239-B2B1-4910-8170-ADD33750DDA4}" destId="{A8DE5316-6761-4607-A359-E27CF9612CF3}" srcOrd="1" destOrd="0" presId="urn:microsoft.com/office/officeart/2005/8/layout/chevron2"/>
    <dgm:cxn modelId="{F2153739-FF4D-4B3D-BF9F-369E7479E28E}" type="presParOf" srcId="{B27790D8-A0EF-4CA0-8485-B799F746BFB9}" destId="{4F7C9610-8DB3-4A32-A908-675DB32A6864}" srcOrd="7" destOrd="0" presId="urn:microsoft.com/office/officeart/2005/8/layout/chevron2"/>
    <dgm:cxn modelId="{3F39E5FB-ED92-4C9E-A980-7AF061DA6F48}" type="presParOf" srcId="{B27790D8-A0EF-4CA0-8485-B799F746BFB9}" destId="{A15E5C7C-1876-4042-AE84-4EDFA59CAF32}" srcOrd="8" destOrd="0" presId="urn:microsoft.com/office/officeart/2005/8/layout/chevron2"/>
    <dgm:cxn modelId="{4811EE2E-FEA3-4F9D-BCA1-890A29EDF044}" type="presParOf" srcId="{A15E5C7C-1876-4042-AE84-4EDFA59CAF32}" destId="{91EDD259-C633-4B1E-B08A-7E58DABDD893}" srcOrd="0" destOrd="0" presId="urn:microsoft.com/office/officeart/2005/8/layout/chevron2"/>
    <dgm:cxn modelId="{DB6E3033-B653-4B0C-94B2-5A1E77D6DF57}" type="presParOf" srcId="{A15E5C7C-1876-4042-AE84-4EDFA59CAF32}" destId="{0117D3B2-6CD1-4D25-BDE0-72A2E6463C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D00328-C05C-4C80-9565-3ABF58EF2F2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C74E81-C0D2-4893-9C62-115D81316ABF}">
      <dgm:prSet phldrT="[文本]" phldr="1"/>
      <dgm:spPr/>
      <dgm:t>
        <a:bodyPr/>
        <a:lstStyle/>
        <a:p>
          <a:endParaRPr lang="zh-CN" altLang="en-US" dirty="0"/>
        </a:p>
      </dgm:t>
    </dgm:pt>
    <dgm:pt modelId="{F033A165-F43D-4480-A84F-46A7BE3B13FF}" type="par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55BF4B7B-613B-43B6-AA39-CA8322723989}" type="sib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698497E5-A733-4D87-BB99-25B97A4DE99C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DCB9687A-F940-4815-B294-EA9663F79C6D}" type="par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068B55EE-80E9-4555-BC3E-317687E8FB56}" type="sib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C8FE5DD5-F8C4-44BB-9F67-88E0F8ED5ED7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  <a:effectLst/>
            </a:rPr>
            <a:t>Analysis Pipeline</a:t>
          </a:r>
          <a:endParaRPr lang="zh-CN" altLang="en-US" sz="2000" b="1" dirty="0">
            <a:solidFill>
              <a:schemeClr val="tx1"/>
            </a:solidFill>
            <a:effectLst/>
          </a:endParaRPr>
        </a:p>
      </dgm:t>
    </dgm:pt>
    <dgm:pt modelId="{F4CEC89F-C66C-4180-89FA-64DA9BCF1D1A}" type="par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3D02AC93-29B2-4E50-8209-3CB9676E097C}" type="sib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C6CC6215-743B-4EDE-9D57-1CD5A97AAF21}">
      <dgm:prSet phldrT="[文本]" phldr="1"/>
      <dgm:spPr/>
      <dgm:t>
        <a:bodyPr/>
        <a:lstStyle/>
        <a:p>
          <a:endParaRPr lang="zh-CN" altLang="en-US"/>
        </a:p>
      </dgm:t>
    </dgm:pt>
    <dgm:pt modelId="{66B03AB1-B9EE-4060-A35D-263CC463C466}" type="par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DB608D58-512E-4595-BF60-0B81804425AB}" type="sib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973F1CAD-39B3-4455-BBD9-AACE0662F37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CCC0FF9-B18C-4458-A2CF-67164F01F245}" type="par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AAFC2367-5B21-4E26-B360-D7250B5F4F34}" type="sib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120AFE57-624F-4A69-A2FC-3CE2CEF4C67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9B4065CF-7D4D-499F-A706-0B39D63B356C}" type="par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3DA42460-448C-4324-B21B-2628FF487289}" type="sib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64068558-7A94-40DB-9605-665BF41BCF24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BF111400-583E-49CE-A2EE-45F6088D6657}" type="par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ECAC6AC3-84AE-4C02-9F7C-0BF235D54A0D}" type="sib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62067773-5E13-4E30-AF66-D27F2ACA7D54}">
      <dgm:prSet/>
      <dgm:spPr/>
      <dgm:t>
        <a:bodyPr/>
        <a:lstStyle/>
        <a:p>
          <a:endParaRPr lang="zh-CN" altLang="en-US" dirty="0"/>
        </a:p>
      </dgm:t>
    </dgm:pt>
    <dgm:pt modelId="{65FD3EA3-61A0-48CB-A5F6-9F56E6B00BAD}" type="par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36C9F3F5-4F58-47ED-9588-16F4F5544EFC}" type="sib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B57AA4CA-88DB-459A-AEBA-2EA14DC7AD1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4FA06A6E-6EFB-4621-8959-579583BAA2A0}" type="par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4A74FDB6-F793-4EB8-AF7C-3B956309E410}" type="sib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C9006F69-B824-4D6F-ADCA-13106ABA3476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AB96D721-DAF3-47AB-A169-0111EF8844CF}" type="par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0EBF3007-3796-4498-B471-7460E1C20E11}" type="sib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57DED193-008D-4C0F-9EC0-9976B03ADF0E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823F103-6F06-4562-8FA0-AA1FEC73AA83}" type="par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82034502-1A00-44AB-B765-FB0FBB5131DB}" type="sib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A06C88ED-7D6C-4FFD-A262-66ECAB96A408}">
      <dgm:prSet phldrT="[文本]"/>
      <dgm:spPr/>
      <dgm:t>
        <a:bodyPr/>
        <a:lstStyle/>
        <a:p>
          <a:endParaRPr lang="zh-CN" altLang="en-US" b="1" dirty="0">
            <a:solidFill>
              <a:schemeClr val="bg1">
                <a:lumMod val="85000"/>
              </a:schemeClr>
            </a:solidFill>
          </a:endParaRPr>
        </a:p>
      </dgm:t>
    </dgm:pt>
    <dgm:pt modelId="{04FEB04F-736F-4816-BB7F-D2D7BC5B02B8}" type="par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AC169A37-EF88-463B-BF82-63F7AE285359}" type="sib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447711FA-04E7-405B-B35B-1B010544A2AB}">
      <dgm:prSet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3D106F5B-EB99-49B4-BF39-B7ED8A8905D5}" type="par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7A95A5F1-8E12-4E60-B8FB-01B2C0657884}" type="sib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326DDC03-6D09-4760-83BC-61513BC083E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6114D2EF-39D4-4B0A-BB09-DD3B01F0A12F}" type="par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958C1B0D-38E0-4A58-9C55-0F08451D9B1F}" type="sib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2ECA1914-7464-4184-994F-008EB6986C82}">
      <dgm:prSet phldrT="[文本]" phldr="1"/>
      <dgm:spPr/>
      <dgm:t>
        <a:bodyPr/>
        <a:lstStyle/>
        <a:p>
          <a:endParaRPr lang="zh-CN" altLang="en-US" dirty="0"/>
        </a:p>
      </dgm:t>
    </dgm:pt>
    <dgm:pt modelId="{B4CFFFCD-D879-462A-9E66-4B0E5B7E76D8}" type="sib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CB62330-064B-4A74-A7FD-5C0570B54912}" type="par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27790D8-A0EF-4CA0-8485-B799F746BFB9}" type="pres">
      <dgm:prSet presAssocID="{36D00328-C05C-4C80-9565-3ABF58EF2F2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684E4F-DE57-4B94-85DA-D1383654FADF}" type="pres">
      <dgm:prSet presAssocID="{78C74E81-C0D2-4893-9C62-115D81316ABF}" presName="composite" presStyleCnt="0"/>
      <dgm:spPr/>
    </dgm:pt>
    <dgm:pt modelId="{20A4C535-F55D-4937-AA99-980B165F4077}" type="pres">
      <dgm:prSet presAssocID="{78C74E81-C0D2-4893-9C62-115D81316ABF}" presName="parentText" presStyleLbl="alignNode1" presStyleIdx="0" presStyleCnt="5" custScaleY="158435" custLinFactNeighborX="0" custLinFactNeighborY="152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9B0D8-4852-4AE0-A839-9FF2DECAA039}" type="pres">
      <dgm:prSet presAssocID="{78C74E81-C0D2-4893-9C62-115D81316ABF}" presName="descendantText" presStyleLbl="alignAcc1" presStyleIdx="0" presStyleCnt="5" custScaleY="182129" custLinFactNeighborX="-408" custLinFactNeighborY="68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4E62A6-3423-496E-A4E3-451339EA2AA2}" type="pres">
      <dgm:prSet presAssocID="{55BF4B7B-613B-43B6-AA39-CA8322723989}" presName="sp" presStyleCnt="0"/>
      <dgm:spPr/>
    </dgm:pt>
    <dgm:pt modelId="{53EFB633-DE1F-4F47-BD84-9FADA291B2FA}" type="pres">
      <dgm:prSet presAssocID="{C6CC6215-743B-4EDE-9D57-1CD5A97AAF21}" presName="composite" presStyleCnt="0"/>
      <dgm:spPr/>
    </dgm:pt>
    <dgm:pt modelId="{52D9EEF9-0E49-41B1-B014-8AEF1CB9F66C}" type="pres">
      <dgm:prSet presAssocID="{C6CC6215-743B-4EDE-9D57-1CD5A97AAF2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2AF5F3-97E5-470A-BD52-3AEDA5AA25E7}" type="pres">
      <dgm:prSet presAssocID="{C6CC6215-743B-4EDE-9D57-1CD5A97AAF2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89C12-5535-4BE2-ABC3-BE771DF3F4EA}" type="pres">
      <dgm:prSet presAssocID="{DB608D58-512E-4595-BF60-0B81804425AB}" presName="sp" presStyleCnt="0"/>
      <dgm:spPr/>
    </dgm:pt>
    <dgm:pt modelId="{76E455B5-42CB-40A3-ADB8-1450A17B172E}" type="pres">
      <dgm:prSet presAssocID="{2ECA1914-7464-4184-994F-008EB6986C82}" presName="composite" presStyleCnt="0"/>
      <dgm:spPr/>
    </dgm:pt>
    <dgm:pt modelId="{FFCE707B-83C9-411D-82FD-A30B66E561B2}" type="pres">
      <dgm:prSet presAssocID="{2ECA1914-7464-4184-994F-008EB6986C8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2E42EB-A93C-4D47-9410-9BD804FCB6D1}" type="pres">
      <dgm:prSet presAssocID="{2ECA1914-7464-4184-994F-008EB6986C8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B6C495-906D-404F-88DA-4BAF8C362C78}" type="pres">
      <dgm:prSet presAssocID="{B4CFFFCD-D879-462A-9E66-4B0E5B7E76D8}" presName="sp" presStyleCnt="0"/>
      <dgm:spPr/>
    </dgm:pt>
    <dgm:pt modelId="{C2DA3239-B2B1-4910-8170-ADD33750DDA4}" type="pres">
      <dgm:prSet presAssocID="{62067773-5E13-4E30-AF66-D27F2ACA7D54}" presName="composite" presStyleCnt="0"/>
      <dgm:spPr/>
    </dgm:pt>
    <dgm:pt modelId="{991967BE-E414-467C-869D-6B2B2A4911DE}" type="pres">
      <dgm:prSet presAssocID="{62067773-5E13-4E30-AF66-D27F2ACA7D5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E5316-6761-4607-A359-E27CF9612CF3}" type="pres">
      <dgm:prSet presAssocID="{62067773-5E13-4E30-AF66-D27F2ACA7D5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C9610-8DB3-4A32-A908-675DB32A6864}" type="pres">
      <dgm:prSet presAssocID="{36C9F3F5-4F58-47ED-9588-16F4F5544EFC}" presName="sp" presStyleCnt="0"/>
      <dgm:spPr/>
    </dgm:pt>
    <dgm:pt modelId="{A15E5C7C-1876-4042-AE84-4EDFA59CAF32}" type="pres">
      <dgm:prSet presAssocID="{A06C88ED-7D6C-4FFD-A262-66ECAB96A408}" presName="composite" presStyleCnt="0"/>
      <dgm:spPr/>
    </dgm:pt>
    <dgm:pt modelId="{91EDD259-C633-4B1E-B08A-7E58DABDD893}" type="pres">
      <dgm:prSet presAssocID="{A06C88ED-7D6C-4FFD-A262-66ECAB96A40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17D3B2-6CD1-4D25-BDE0-72A2E6463C19}" type="pres">
      <dgm:prSet presAssocID="{A06C88ED-7D6C-4FFD-A262-66ECAB96A40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CC2225-56C2-4684-9FAB-2F96CE2784FF}" type="presOf" srcId="{62067773-5E13-4E30-AF66-D27F2ACA7D54}" destId="{991967BE-E414-467C-869D-6B2B2A4911DE}" srcOrd="0" destOrd="0" presId="urn:microsoft.com/office/officeart/2005/8/layout/chevron2"/>
    <dgm:cxn modelId="{83FC9126-A20F-4F1C-BAF2-551FFBC63C5C}" type="presOf" srcId="{447711FA-04E7-405B-B35B-1B010544A2AB}" destId="{0117D3B2-6CD1-4D25-BDE0-72A2E6463C19}" srcOrd="0" destOrd="0" presId="urn:microsoft.com/office/officeart/2005/8/layout/chevron2"/>
    <dgm:cxn modelId="{A97B25A8-D13F-4C78-A98D-EE6A54C25A34}" srcId="{36D00328-C05C-4C80-9565-3ABF58EF2F21}" destId="{78C74E81-C0D2-4893-9C62-115D81316ABF}" srcOrd="0" destOrd="0" parTransId="{F033A165-F43D-4480-A84F-46A7BE3B13FF}" sibTransId="{55BF4B7B-613B-43B6-AA39-CA8322723989}"/>
    <dgm:cxn modelId="{ADABE88D-86A6-4A88-98BB-D5D3A5B36F89}" srcId="{C6CC6215-743B-4EDE-9D57-1CD5A97AAF21}" destId="{57DED193-008D-4C0F-9EC0-9976B03ADF0E}" srcOrd="0" destOrd="0" parTransId="{0823F103-6F06-4562-8FA0-AA1FEC73AA83}" sibTransId="{82034502-1A00-44AB-B765-FB0FBB5131DB}"/>
    <dgm:cxn modelId="{DEFECD80-0749-492F-B5EA-19E3767CC96C}" srcId="{36D00328-C05C-4C80-9565-3ABF58EF2F21}" destId="{C6CC6215-743B-4EDE-9D57-1CD5A97AAF21}" srcOrd="1" destOrd="0" parTransId="{66B03AB1-B9EE-4060-A35D-263CC463C466}" sibTransId="{DB608D58-512E-4595-BF60-0B81804425AB}"/>
    <dgm:cxn modelId="{DA8D6232-C279-46C2-BE97-91E418C52F79}" type="presOf" srcId="{57DED193-008D-4C0F-9EC0-9976B03ADF0E}" destId="{262AF5F3-97E5-470A-BD52-3AEDA5AA25E7}" srcOrd="0" destOrd="0" presId="urn:microsoft.com/office/officeart/2005/8/layout/chevron2"/>
    <dgm:cxn modelId="{E0DA6B0F-C00B-42C3-B56D-E1EF69D748DD}" type="presOf" srcId="{36D00328-C05C-4C80-9565-3ABF58EF2F21}" destId="{B27790D8-A0EF-4CA0-8485-B799F746BFB9}" srcOrd="0" destOrd="0" presId="urn:microsoft.com/office/officeart/2005/8/layout/chevron2"/>
    <dgm:cxn modelId="{8C69B4F6-8B23-45F8-ADE9-B24E541DD150}" srcId="{62067773-5E13-4E30-AF66-D27F2ACA7D54}" destId="{C9006F69-B824-4D6F-ADCA-13106ABA3476}" srcOrd="1" destOrd="0" parTransId="{AB96D721-DAF3-47AB-A169-0111EF8844CF}" sibTransId="{0EBF3007-3796-4498-B471-7460E1C20E11}"/>
    <dgm:cxn modelId="{550E121E-EFDC-4B0A-B5DB-20336A268570}" type="presOf" srcId="{120AFE57-624F-4A69-A2FC-3CE2CEF4C673}" destId="{072E42EB-A93C-4D47-9410-9BD804FCB6D1}" srcOrd="0" destOrd="0" presId="urn:microsoft.com/office/officeart/2005/8/layout/chevron2"/>
    <dgm:cxn modelId="{FB59CE81-EDA9-4B9C-988B-081592BDA0A7}" type="presOf" srcId="{A06C88ED-7D6C-4FFD-A262-66ECAB96A408}" destId="{91EDD259-C633-4B1E-B08A-7E58DABDD893}" srcOrd="0" destOrd="0" presId="urn:microsoft.com/office/officeart/2005/8/layout/chevron2"/>
    <dgm:cxn modelId="{D2DAE351-3AE5-4AD1-B056-0DF75662EAC5}" type="presOf" srcId="{C9006F69-B824-4D6F-ADCA-13106ABA3476}" destId="{A8DE5316-6761-4607-A359-E27CF9612CF3}" srcOrd="0" destOrd="1" presId="urn:microsoft.com/office/officeart/2005/8/layout/chevron2"/>
    <dgm:cxn modelId="{CE179ACB-FEF4-47E4-BE8B-876E851DB0D0}" srcId="{C6CC6215-743B-4EDE-9D57-1CD5A97AAF21}" destId="{973F1CAD-39B3-4455-BBD9-AACE0662F371}" srcOrd="1" destOrd="0" parTransId="{0CCC0FF9-B18C-4458-A2CF-67164F01F245}" sibTransId="{AAFC2367-5B21-4E26-B360-D7250B5F4F34}"/>
    <dgm:cxn modelId="{D76DB716-5CD1-4191-A5EE-1CF4CB73C438}" type="presOf" srcId="{973F1CAD-39B3-4455-BBD9-AACE0662F371}" destId="{262AF5F3-97E5-470A-BD52-3AEDA5AA25E7}" srcOrd="0" destOrd="1" presId="urn:microsoft.com/office/officeart/2005/8/layout/chevron2"/>
    <dgm:cxn modelId="{F1E718A1-8BA3-427F-B945-32DE3BF90C5E}" srcId="{78C74E81-C0D2-4893-9C62-115D81316ABF}" destId="{C8FE5DD5-F8C4-44BB-9F67-88E0F8ED5ED7}" srcOrd="1" destOrd="0" parTransId="{F4CEC89F-C66C-4180-89FA-64DA9BCF1D1A}" sibTransId="{3D02AC93-29B2-4E50-8209-3CB9676E097C}"/>
    <dgm:cxn modelId="{6289D71C-217B-4F4C-9F87-8D88E0C5EE0E}" srcId="{78C74E81-C0D2-4893-9C62-115D81316ABF}" destId="{326DDC03-6D09-4760-83BC-61513BC083E1}" srcOrd="2" destOrd="0" parTransId="{6114D2EF-39D4-4B0A-BB09-DD3B01F0A12F}" sibTransId="{958C1B0D-38E0-4A58-9C55-0F08451D9B1F}"/>
    <dgm:cxn modelId="{5A071B5E-16B0-46D8-BFCE-AAC06B231F61}" type="presOf" srcId="{698497E5-A733-4D87-BB99-25B97A4DE99C}" destId="{5939B0D8-4852-4AE0-A839-9FF2DECAA039}" srcOrd="0" destOrd="0" presId="urn:microsoft.com/office/officeart/2005/8/layout/chevron2"/>
    <dgm:cxn modelId="{029BD251-454E-41B3-A88C-A642200F7865}" type="presOf" srcId="{78C74E81-C0D2-4893-9C62-115D81316ABF}" destId="{20A4C535-F55D-4937-AA99-980B165F4077}" srcOrd="0" destOrd="0" presId="urn:microsoft.com/office/officeart/2005/8/layout/chevron2"/>
    <dgm:cxn modelId="{C4B0A7CD-8CC6-4C77-A08C-F546D04DAA30}" srcId="{36D00328-C05C-4C80-9565-3ABF58EF2F21}" destId="{A06C88ED-7D6C-4FFD-A262-66ECAB96A408}" srcOrd="4" destOrd="0" parTransId="{04FEB04F-736F-4816-BB7F-D2D7BC5B02B8}" sibTransId="{AC169A37-EF88-463B-BF82-63F7AE285359}"/>
    <dgm:cxn modelId="{D0587596-88B7-4788-8150-55DD48023328}" srcId="{A06C88ED-7D6C-4FFD-A262-66ECAB96A408}" destId="{447711FA-04E7-405B-B35B-1B010544A2AB}" srcOrd="0" destOrd="0" parTransId="{3D106F5B-EB99-49B4-BF39-B7ED8A8905D5}" sibTransId="{7A95A5F1-8E12-4E60-B8FB-01B2C0657884}"/>
    <dgm:cxn modelId="{CFA598B2-49BD-48B1-8B96-7D7AAE79C596}" srcId="{36D00328-C05C-4C80-9565-3ABF58EF2F21}" destId="{2ECA1914-7464-4184-994F-008EB6986C82}" srcOrd="2" destOrd="0" parTransId="{BCB62330-064B-4A74-A7FD-5C0570B54912}" sibTransId="{B4CFFFCD-D879-462A-9E66-4B0E5B7E76D8}"/>
    <dgm:cxn modelId="{ADB93AF0-4847-4E4A-90B2-DDFA940CB415}" srcId="{2ECA1914-7464-4184-994F-008EB6986C82}" destId="{64068558-7A94-40DB-9605-665BF41BCF24}" srcOrd="1" destOrd="0" parTransId="{BF111400-583E-49CE-A2EE-45F6088D6657}" sibTransId="{ECAC6AC3-84AE-4C02-9F7C-0BF235D54A0D}"/>
    <dgm:cxn modelId="{E4433FAC-B1E8-43F2-87EA-BFB0A71CB50A}" srcId="{36D00328-C05C-4C80-9565-3ABF58EF2F21}" destId="{62067773-5E13-4E30-AF66-D27F2ACA7D54}" srcOrd="3" destOrd="0" parTransId="{65FD3EA3-61A0-48CB-A5F6-9F56E6B00BAD}" sibTransId="{36C9F3F5-4F58-47ED-9588-16F4F5544EFC}"/>
    <dgm:cxn modelId="{798A6C2D-A493-4EDC-A6EB-1F1E9CA76D1B}" srcId="{78C74E81-C0D2-4893-9C62-115D81316ABF}" destId="{698497E5-A733-4D87-BB99-25B97A4DE99C}" srcOrd="0" destOrd="0" parTransId="{DCB9687A-F940-4815-B294-EA9663F79C6D}" sibTransId="{068B55EE-80E9-4555-BC3E-317687E8FB56}"/>
    <dgm:cxn modelId="{3096DF98-FA67-466D-B9F2-821303FAD61F}" type="presOf" srcId="{C8FE5DD5-F8C4-44BB-9F67-88E0F8ED5ED7}" destId="{5939B0D8-4852-4AE0-A839-9FF2DECAA039}" srcOrd="0" destOrd="1" presId="urn:microsoft.com/office/officeart/2005/8/layout/chevron2"/>
    <dgm:cxn modelId="{9B64391B-CD13-4780-9DD2-5A9AB3DC4E74}" type="presOf" srcId="{326DDC03-6D09-4760-83BC-61513BC083E1}" destId="{5939B0D8-4852-4AE0-A839-9FF2DECAA039}" srcOrd="0" destOrd="2" presId="urn:microsoft.com/office/officeart/2005/8/layout/chevron2"/>
    <dgm:cxn modelId="{FA9BC1DE-7584-4A2B-A1F9-59CE8BFDA2A3}" type="presOf" srcId="{C6CC6215-743B-4EDE-9D57-1CD5A97AAF21}" destId="{52D9EEF9-0E49-41B1-B014-8AEF1CB9F66C}" srcOrd="0" destOrd="0" presId="urn:microsoft.com/office/officeart/2005/8/layout/chevron2"/>
    <dgm:cxn modelId="{E06514F4-E2A4-4C3E-9383-35BCD7EF5C61}" type="presOf" srcId="{B57AA4CA-88DB-459A-AEBA-2EA14DC7AD13}" destId="{A8DE5316-6761-4607-A359-E27CF9612CF3}" srcOrd="0" destOrd="0" presId="urn:microsoft.com/office/officeart/2005/8/layout/chevron2"/>
    <dgm:cxn modelId="{FD8AAED4-0D6B-44B9-AA69-908AC373F0A2}" type="presOf" srcId="{64068558-7A94-40DB-9605-665BF41BCF24}" destId="{072E42EB-A93C-4D47-9410-9BD804FCB6D1}" srcOrd="0" destOrd="1" presId="urn:microsoft.com/office/officeart/2005/8/layout/chevron2"/>
    <dgm:cxn modelId="{47DE1B53-904B-48B5-B6C3-7F3A35E968D3}" srcId="{62067773-5E13-4E30-AF66-D27F2ACA7D54}" destId="{B57AA4CA-88DB-459A-AEBA-2EA14DC7AD13}" srcOrd="0" destOrd="0" parTransId="{4FA06A6E-6EFB-4621-8959-579583BAA2A0}" sibTransId="{4A74FDB6-F793-4EB8-AF7C-3B956309E410}"/>
    <dgm:cxn modelId="{AF84D753-F105-46CB-BAFF-85A11FE5393E}" srcId="{2ECA1914-7464-4184-994F-008EB6986C82}" destId="{120AFE57-624F-4A69-A2FC-3CE2CEF4C673}" srcOrd="0" destOrd="0" parTransId="{9B4065CF-7D4D-499F-A706-0B39D63B356C}" sibTransId="{3DA42460-448C-4324-B21B-2628FF487289}"/>
    <dgm:cxn modelId="{FD427880-86EA-43BE-8054-8353047C2303}" type="presOf" srcId="{2ECA1914-7464-4184-994F-008EB6986C82}" destId="{FFCE707B-83C9-411D-82FD-A30B66E561B2}" srcOrd="0" destOrd="0" presId="urn:microsoft.com/office/officeart/2005/8/layout/chevron2"/>
    <dgm:cxn modelId="{DF47E9F7-C0BC-4F9A-A154-A31E1B77B16C}" type="presParOf" srcId="{B27790D8-A0EF-4CA0-8485-B799F746BFB9}" destId="{1F684E4F-DE57-4B94-85DA-D1383654FADF}" srcOrd="0" destOrd="0" presId="urn:microsoft.com/office/officeart/2005/8/layout/chevron2"/>
    <dgm:cxn modelId="{A66F05DB-3ACE-4190-ACA8-2904D5852D5F}" type="presParOf" srcId="{1F684E4F-DE57-4B94-85DA-D1383654FADF}" destId="{20A4C535-F55D-4937-AA99-980B165F4077}" srcOrd="0" destOrd="0" presId="urn:microsoft.com/office/officeart/2005/8/layout/chevron2"/>
    <dgm:cxn modelId="{EAA4889A-7F8A-46BE-9D64-2A7BF9FC5925}" type="presParOf" srcId="{1F684E4F-DE57-4B94-85DA-D1383654FADF}" destId="{5939B0D8-4852-4AE0-A839-9FF2DECAA039}" srcOrd="1" destOrd="0" presId="urn:microsoft.com/office/officeart/2005/8/layout/chevron2"/>
    <dgm:cxn modelId="{06EB8E5C-0857-46F2-BDF7-D80B9E03BA25}" type="presParOf" srcId="{B27790D8-A0EF-4CA0-8485-B799F746BFB9}" destId="{024E62A6-3423-496E-A4E3-451339EA2AA2}" srcOrd="1" destOrd="0" presId="urn:microsoft.com/office/officeart/2005/8/layout/chevron2"/>
    <dgm:cxn modelId="{5D9ACFCA-31DB-4E8C-8216-E1653B758900}" type="presParOf" srcId="{B27790D8-A0EF-4CA0-8485-B799F746BFB9}" destId="{53EFB633-DE1F-4F47-BD84-9FADA291B2FA}" srcOrd="2" destOrd="0" presId="urn:microsoft.com/office/officeart/2005/8/layout/chevron2"/>
    <dgm:cxn modelId="{AFF657A2-02EE-472E-BC46-2C8ED079F791}" type="presParOf" srcId="{53EFB633-DE1F-4F47-BD84-9FADA291B2FA}" destId="{52D9EEF9-0E49-41B1-B014-8AEF1CB9F66C}" srcOrd="0" destOrd="0" presId="urn:microsoft.com/office/officeart/2005/8/layout/chevron2"/>
    <dgm:cxn modelId="{21820A8E-0AA6-481D-9030-FAFD30CB5AFF}" type="presParOf" srcId="{53EFB633-DE1F-4F47-BD84-9FADA291B2FA}" destId="{262AF5F3-97E5-470A-BD52-3AEDA5AA25E7}" srcOrd="1" destOrd="0" presId="urn:microsoft.com/office/officeart/2005/8/layout/chevron2"/>
    <dgm:cxn modelId="{8D36CA5D-E4D1-4013-9674-6496629BC7C1}" type="presParOf" srcId="{B27790D8-A0EF-4CA0-8485-B799F746BFB9}" destId="{0A789C12-5535-4BE2-ABC3-BE771DF3F4EA}" srcOrd="3" destOrd="0" presId="urn:microsoft.com/office/officeart/2005/8/layout/chevron2"/>
    <dgm:cxn modelId="{2A99A278-69E1-423B-9ADF-778E348FD4F4}" type="presParOf" srcId="{B27790D8-A0EF-4CA0-8485-B799F746BFB9}" destId="{76E455B5-42CB-40A3-ADB8-1450A17B172E}" srcOrd="4" destOrd="0" presId="urn:microsoft.com/office/officeart/2005/8/layout/chevron2"/>
    <dgm:cxn modelId="{ECA587D7-C506-4600-8485-6B300E95EC16}" type="presParOf" srcId="{76E455B5-42CB-40A3-ADB8-1450A17B172E}" destId="{FFCE707B-83C9-411D-82FD-A30B66E561B2}" srcOrd="0" destOrd="0" presId="urn:microsoft.com/office/officeart/2005/8/layout/chevron2"/>
    <dgm:cxn modelId="{CCDFB435-7A81-40CF-9B01-10C343BD5218}" type="presParOf" srcId="{76E455B5-42CB-40A3-ADB8-1450A17B172E}" destId="{072E42EB-A93C-4D47-9410-9BD804FCB6D1}" srcOrd="1" destOrd="0" presId="urn:microsoft.com/office/officeart/2005/8/layout/chevron2"/>
    <dgm:cxn modelId="{6EE56BC2-7915-41B1-B189-C072BEB7F51A}" type="presParOf" srcId="{B27790D8-A0EF-4CA0-8485-B799F746BFB9}" destId="{35B6C495-906D-404F-88DA-4BAF8C362C78}" srcOrd="5" destOrd="0" presId="urn:microsoft.com/office/officeart/2005/8/layout/chevron2"/>
    <dgm:cxn modelId="{B4022F2B-9EA7-4014-A2D2-40CF185E0EE1}" type="presParOf" srcId="{B27790D8-A0EF-4CA0-8485-B799F746BFB9}" destId="{C2DA3239-B2B1-4910-8170-ADD33750DDA4}" srcOrd="6" destOrd="0" presId="urn:microsoft.com/office/officeart/2005/8/layout/chevron2"/>
    <dgm:cxn modelId="{74E19E7A-73E9-4DF0-A7AE-BD770B6D5C16}" type="presParOf" srcId="{C2DA3239-B2B1-4910-8170-ADD33750DDA4}" destId="{991967BE-E414-467C-869D-6B2B2A4911DE}" srcOrd="0" destOrd="0" presId="urn:microsoft.com/office/officeart/2005/8/layout/chevron2"/>
    <dgm:cxn modelId="{B3B2F25C-D545-4E49-9BCF-525DED8E504C}" type="presParOf" srcId="{C2DA3239-B2B1-4910-8170-ADD33750DDA4}" destId="{A8DE5316-6761-4607-A359-E27CF9612CF3}" srcOrd="1" destOrd="0" presId="urn:microsoft.com/office/officeart/2005/8/layout/chevron2"/>
    <dgm:cxn modelId="{411961DE-1F40-4E00-8F4A-6AE3B97E30A6}" type="presParOf" srcId="{B27790D8-A0EF-4CA0-8485-B799F746BFB9}" destId="{4F7C9610-8DB3-4A32-A908-675DB32A6864}" srcOrd="7" destOrd="0" presId="urn:microsoft.com/office/officeart/2005/8/layout/chevron2"/>
    <dgm:cxn modelId="{3B827465-02BD-4DE7-A280-16DCE1632A96}" type="presParOf" srcId="{B27790D8-A0EF-4CA0-8485-B799F746BFB9}" destId="{A15E5C7C-1876-4042-AE84-4EDFA59CAF32}" srcOrd="8" destOrd="0" presId="urn:microsoft.com/office/officeart/2005/8/layout/chevron2"/>
    <dgm:cxn modelId="{9BB52786-9DAE-4783-8100-E033B9473B5B}" type="presParOf" srcId="{A15E5C7C-1876-4042-AE84-4EDFA59CAF32}" destId="{91EDD259-C633-4B1E-B08A-7E58DABDD893}" srcOrd="0" destOrd="0" presId="urn:microsoft.com/office/officeart/2005/8/layout/chevron2"/>
    <dgm:cxn modelId="{78918960-5711-447F-B416-5425A836D4F3}" type="presParOf" srcId="{A15E5C7C-1876-4042-AE84-4EDFA59CAF32}" destId="{0117D3B2-6CD1-4D25-BDE0-72A2E6463C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D00328-C05C-4C80-9565-3ABF58EF2F2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C74E81-C0D2-4893-9C62-115D81316ABF}">
      <dgm:prSet phldrT="[文本]" phldr="1"/>
      <dgm:spPr/>
      <dgm:t>
        <a:bodyPr/>
        <a:lstStyle/>
        <a:p>
          <a:endParaRPr lang="zh-CN" altLang="en-US" dirty="0"/>
        </a:p>
      </dgm:t>
    </dgm:pt>
    <dgm:pt modelId="{F033A165-F43D-4480-A84F-46A7BE3B13FF}" type="par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55BF4B7B-613B-43B6-AA39-CA8322723989}" type="sib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698497E5-A733-4D87-BB99-25B97A4DE99C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DCB9687A-F940-4815-B294-EA9663F79C6D}" type="par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068B55EE-80E9-4555-BC3E-317687E8FB56}" type="sib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C8FE5DD5-F8C4-44BB-9F67-88E0F8ED5ED7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F4CEC89F-C66C-4180-89FA-64DA9BCF1D1A}" type="par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3D02AC93-29B2-4E50-8209-3CB9676E097C}" type="sib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C6CC6215-743B-4EDE-9D57-1CD5A97AAF21}">
      <dgm:prSet phldrT="[文本]" phldr="1"/>
      <dgm:spPr/>
      <dgm:t>
        <a:bodyPr/>
        <a:lstStyle/>
        <a:p>
          <a:endParaRPr lang="zh-CN" altLang="en-US"/>
        </a:p>
      </dgm:t>
    </dgm:pt>
    <dgm:pt modelId="{66B03AB1-B9EE-4060-A35D-263CC463C466}" type="par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DB608D58-512E-4595-BF60-0B81804425AB}" type="sib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973F1CAD-39B3-4455-BBD9-AACE0662F37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CCC0FF9-B18C-4458-A2CF-67164F01F245}" type="par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AAFC2367-5B21-4E26-B360-D7250B5F4F34}" type="sib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120AFE57-624F-4A69-A2FC-3CE2CEF4C67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9B4065CF-7D4D-499F-A706-0B39D63B356C}" type="par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3DA42460-448C-4324-B21B-2628FF487289}" type="sib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64068558-7A94-40DB-9605-665BF41BCF24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BF111400-583E-49CE-A2EE-45F6088D6657}" type="par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ECAC6AC3-84AE-4C02-9F7C-0BF235D54A0D}" type="sib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62067773-5E13-4E30-AF66-D27F2ACA7D54}">
      <dgm:prSet/>
      <dgm:spPr/>
      <dgm:t>
        <a:bodyPr/>
        <a:lstStyle/>
        <a:p>
          <a:endParaRPr lang="zh-CN" altLang="en-US" dirty="0"/>
        </a:p>
      </dgm:t>
    </dgm:pt>
    <dgm:pt modelId="{65FD3EA3-61A0-48CB-A5F6-9F56E6B00BAD}" type="par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36C9F3F5-4F58-47ED-9588-16F4F5544EFC}" type="sib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B57AA4CA-88DB-459A-AEBA-2EA14DC7AD1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4FA06A6E-6EFB-4621-8959-579583BAA2A0}" type="par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4A74FDB6-F793-4EB8-AF7C-3B956309E410}" type="sib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C9006F69-B824-4D6F-ADCA-13106ABA3476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AB96D721-DAF3-47AB-A169-0111EF8844CF}" type="par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0EBF3007-3796-4498-B471-7460E1C20E11}" type="sib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57DED193-008D-4C0F-9EC0-9976B03ADF0E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823F103-6F06-4562-8FA0-AA1FEC73AA83}" type="par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82034502-1A00-44AB-B765-FB0FBB5131DB}" type="sib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A06C88ED-7D6C-4FFD-A262-66ECAB96A408}">
      <dgm:prSet phldrT="[文本]"/>
      <dgm:spPr/>
      <dgm:t>
        <a:bodyPr/>
        <a:lstStyle/>
        <a:p>
          <a:endParaRPr lang="zh-CN" altLang="en-US" b="1" dirty="0">
            <a:solidFill>
              <a:schemeClr val="bg1">
                <a:lumMod val="85000"/>
              </a:schemeClr>
            </a:solidFill>
          </a:endParaRPr>
        </a:p>
      </dgm:t>
    </dgm:pt>
    <dgm:pt modelId="{04FEB04F-736F-4816-BB7F-D2D7BC5B02B8}" type="par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AC169A37-EF88-463B-BF82-63F7AE285359}" type="sib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447711FA-04E7-405B-B35B-1B010544A2AB}">
      <dgm:prSet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3D106F5B-EB99-49B4-BF39-B7ED8A8905D5}" type="par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7A95A5F1-8E12-4E60-B8FB-01B2C0657884}" type="sib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326DDC03-6D09-4760-83BC-61513BC083E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  <a:effectLst/>
            </a:rPr>
            <a:t>Data Quality</a:t>
          </a:r>
          <a:endParaRPr lang="zh-CN" altLang="en-US" sz="2000" b="1" dirty="0">
            <a:solidFill>
              <a:schemeClr val="tx1"/>
            </a:solidFill>
            <a:effectLst/>
          </a:endParaRPr>
        </a:p>
      </dgm:t>
    </dgm:pt>
    <dgm:pt modelId="{6114D2EF-39D4-4B0A-BB09-DD3B01F0A12F}" type="par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958C1B0D-38E0-4A58-9C55-0F08451D9B1F}" type="sib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2ECA1914-7464-4184-994F-008EB6986C82}">
      <dgm:prSet phldrT="[文本]" phldr="1"/>
      <dgm:spPr/>
      <dgm:t>
        <a:bodyPr/>
        <a:lstStyle/>
        <a:p>
          <a:endParaRPr lang="zh-CN" altLang="en-US" dirty="0"/>
        </a:p>
      </dgm:t>
    </dgm:pt>
    <dgm:pt modelId="{B4CFFFCD-D879-462A-9E66-4B0E5B7E76D8}" type="sib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CB62330-064B-4A74-A7FD-5C0570B54912}" type="par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27790D8-A0EF-4CA0-8485-B799F746BFB9}" type="pres">
      <dgm:prSet presAssocID="{36D00328-C05C-4C80-9565-3ABF58EF2F2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684E4F-DE57-4B94-85DA-D1383654FADF}" type="pres">
      <dgm:prSet presAssocID="{78C74E81-C0D2-4893-9C62-115D81316ABF}" presName="composite" presStyleCnt="0"/>
      <dgm:spPr/>
    </dgm:pt>
    <dgm:pt modelId="{20A4C535-F55D-4937-AA99-980B165F4077}" type="pres">
      <dgm:prSet presAssocID="{78C74E81-C0D2-4893-9C62-115D81316ABF}" presName="parentText" presStyleLbl="alignNode1" presStyleIdx="0" presStyleCnt="5" custScaleY="158435" custLinFactNeighborX="0" custLinFactNeighborY="152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9B0D8-4852-4AE0-A839-9FF2DECAA039}" type="pres">
      <dgm:prSet presAssocID="{78C74E81-C0D2-4893-9C62-115D81316ABF}" presName="descendantText" presStyleLbl="alignAcc1" presStyleIdx="0" presStyleCnt="5" custScaleY="182129" custLinFactNeighborX="-408" custLinFactNeighborY="68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4E62A6-3423-496E-A4E3-451339EA2AA2}" type="pres">
      <dgm:prSet presAssocID="{55BF4B7B-613B-43B6-AA39-CA8322723989}" presName="sp" presStyleCnt="0"/>
      <dgm:spPr/>
    </dgm:pt>
    <dgm:pt modelId="{53EFB633-DE1F-4F47-BD84-9FADA291B2FA}" type="pres">
      <dgm:prSet presAssocID="{C6CC6215-743B-4EDE-9D57-1CD5A97AAF21}" presName="composite" presStyleCnt="0"/>
      <dgm:spPr/>
    </dgm:pt>
    <dgm:pt modelId="{52D9EEF9-0E49-41B1-B014-8AEF1CB9F66C}" type="pres">
      <dgm:prSet presAssocID="{C6CC6215-743B-4EDE-9D57-1CD5A97AAF2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2AF5F3-97E5-470A-BD52-3AEDA5AA25E7}" type="pres">
      <dgm:prSet presAssocID="{C6CC6215-743B-4EDE-9D57-1CD5A97AAF2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89C12-5535-4BE2-ABC3-BE771DF3F4EA}" type="pres">
      <dgm:prSet presAssocID="{DB608D58-512E-4595-BF60-0B81804425AB}" presName="sp" presStyleCnt="0"/>
      <dgm:spPr/>
    </dgm:pt>
    <dgm:pt modelId="{76E455B5-42CB-40A3-ADB8-1450A17B172E}" type="pres">
      <dgm:prSet presAssocID="{2ECA1914-7464-4184-994F-008EB6986C82}" presName="composite" presStyleCnt="0"/>
      <dgm:spPr/>
    </dgm:pt>
    <dgm:pt modelId="{FFCE707B-83C9-411D-82FD-A30B66E561B2}" type="pres">
      <dgm:prSet presAssocID="{2ECA1914-7464-4184-994F-008EB6986C8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2E42EB-A93C-4D47-9410-9BD804FCB6D1}" type="pres">
      <dgm:prSet presAssocID="{2ECA1914-7464-4184-994F-008EB6986C8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B6C495-906D-404F-88DA-4BAF8C362C78}" type="pres">
      <dgm:prSet presAssocID="{B4CFFFCD-D879-462A-9E66-4B0E5B7E76D8}" presName="sp" presStyleCnt="0"/>
      <dgm:spPr/>
    </dgm:pt>
    <dgm:pt modelId="{C2DA3239-B2B1-4910-8170-ADD33750DDA4}" type="pres">
      <dgm:prSet presAssocID="{62067773-5E13-4E30-AF66-D27F2ACA7D54}" presName="composite" presStyleCnt="0"/>
      <dgm:spPr/>
    </dgm:pt>
    <dgm:pt modelId="{991967BE-E414-467C-869D-6B2B2A4911DE}" type="pres">
      <dgm:prSet presAssocID="{62067773-5E13-4E30-AF66-D27F2ACA7D5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E5316-6761-4607-A359-E27CF9612CF3}" type="pres">
      <dgm:prSet presAssocID="{62067773-5E13-4E30-AF66-D27F2ACA7D5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C9610-8DB3-4A32-A908-675DB32A6864}" type="pres">
      <dgm:prSet presAssocID="{36C9F3F5-4F58-47ED-9588-16F4F5544EFC}" presName="sp" presStyleCnt="0"/>
      <dgm:spPr/>
    </dgm:pt>
    <dgm:pt modelId="{A15E5C7C-1876-4042-AE84-4EDFA59CAF32}" type="pres">
      <dgm:prSet presAssocID="{A06C88ED-7D6C-4FFD-A262-66ECAB96A408}" presName="composite" presStyleCnt="0"/>
      <dgm:spPr/>
    </dgm:pt>
    <dgm:pt modelId="{91EDD259-C633-4B1E-B08A-7E58DABDD893}" type="pres">
      <dgm:prSet presAssocID="{A06C88ED-7D6C-4FFD-A262-66ECAB96A40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17D3B2-6CD1-4D25-BDE0-72A2E6463C19}" type="pres">
      <dgm:prSet presAssocID="{A06C88ED-7D6C-4FFD-A262-66ECAB96A40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7B25A8-D13F-4C78-A98D-EE6A54C25A34}" srcId="{36D00328-C05C-4C80-9565-3ABF58EF2F21}" destId="{78C74E81-C0D2-4893-9C62-115D81316ABF}" srcOrd="0" destOrd="0" parTransId="{F033A165-F43D-4480-A84F-46A7BE3B13FF}" sibTransId="{55BF4B7B-613B-43B6-AA39-CA8322723989}"/>
    <dgm:cxn modelId="{ADABE88D-86A6-4A88-98BB-D5D3A5B36F89}" srcId="{C6CC6215-743B-4EDE-9D57-1CD5A97AAF21}" destId="{57DED193-008D-4C0F-9EC0-9976B03ADF0E}" srcOrd="0" destOrd="0" parTransId="{0823F103-6F06-4562-8FA0-AA1FEC73AA83}" sibTransId="{82034502-1A00-44AB-B765-FB0FBB5131DB}"/>
    <dgm:cxn modelId="{DEFECD80-0749-492F-B5EA-19E3767CC96C}" srcId="{36D00328-C05C-4C80-9565-3ABF58EF2F21}" destId="{C6CC6215-743B-4EDE-9D57-1CD5A97AAF21}" srcOrd="1" destOrd="0" parTransId="{66B03AB1-B9EE-4060-A35D-263CC463C466}" sibTransId="{DB608D58-512E-4595-BF60-0B81804425AB}"/>
    <dgm:cxn modelId="{8715964E-DB94-4284-8A52-BD331FDE786E}" type="presOf" srcId="{78C74E81-C0D2-4893-9C62-115D81316ABF}" destId="{20A4C535-F55D-4937-AA99-980B165F4077}" srcOrd="0" destOrd="0" presId="urn:microsoft.com/office/officeart/2005/8/layout/chevron2"/>
    <dgm:cxn modelId="{91DAC598-6EAF-4CCE-B5B3-6D661EA36147}" type="presOf" srcId="{A06C88ED-7D6C-4FFD-A262-66ECAB96A408}" destId="{91EDD259-C633-4B1E-B08A-7E58DABDD893}" srcOrd="0" destOrd="0" presId="urn:microsoft.com/office/officeart/2005/8/layout/chevron2"/>
    <dgm:cxn modelId="{9331BBC1-9415-4A1C-AB72-916C962355E9}" type="presOf" srcId="{C6CC6215-743B-4EDE-9D57-1CD5A97AAF21}" destId="{52D9EEF9-0E49-41B1-B014-8AEF1CB9F66C}" srcOrd="0" destOrd="0" presId="urn:microsoft.com/office/officeart/2005/8/layout/chevron2"/>
    <dgm:cxn modelId="{0944BC95-46B9-4DB8-AAD1-752C39F38CD2}" type="presOf" srcId="{C9006F69-B824-4D6F-ADCA-13106ABA3476}" destId="{A8DE5316-6761-4607-A359-E27CF9612CF3}" srcOrd="0" destOrd="1" presId="urn:microsoft.com/office/officeart/2005/8/layout/chevron2"/>
    <dgm:cxn modelId="{D1759CDB-7BA3-4AB8-BD43-DE5CDF9448AA}" type="presOf" srcId="{120AFE57-624F-4A69-A2FC-3CE2CEF4C673}" destId="{072E42EB-A93C-4D47-9410-9BD804FCB6D1}" srcOrd="0" destOrd="0" presId="urn:microsoft.com/office/officeart/2005/8/layout/chevron2"/>
    <dgm:cxn modelId="{8C69B4F6-8B23-45F8-ADE9-B24E541DD150}" srcId="{62067773-5E13-4E30-AF66-D27F2ACA7D54}" destId="{C9006F69-B824-4D6F-ADCA-13106ABA3476}" srcOrd="1" destOrd="0" parTransId="{AB96D721-DAF3-47AB-A169-0111EF8844CF}" sibTransId="{0EBF3007-3796-4498-B471-7460E1C20E11}"/>
    <dgm:cxn modelId="{8C6BDAF0-157B-40CD-B306-7C8829FE59DD}" type="presOf" srcId="{2ECA1914-7464-4184-994F-008EB6986C82}" destId="{FFCE707B-83C9-411D-82FD-A30B66E561B2}" srcOrd="0" destOrd="0" presId="urn:microsoft.com/office/officeart/2005/8/layout/chevron2"/>
    <dgm:cxn modelId="{CE179ACB-FEF4-47E4-BE8B-876E851DB0D0}" srcId="{C6CC6215-743B-4EDE-9D57-1CD5A97AAF21}" destId="{973F1CAD-39B3-4455-BBD9-AACE0662F371}" srcOrd="1" destOrd="0" parTransId="{0CCC0FF9-B18C-4458-A2CF-67164F01F245}" sibTransId="{AAFC2367-5B21-4E26-B360-D7250B5F4F34}"/>
    <dgm:cxn modelId="{F1E718A1-8BA3-427F-B945-32DE3BF90C5E}" srcId="{78C74E81-C0D2-4893-9C62-115D81316ABF}" destId="{C8FE5DD5-F8C4-44BB-9F67-88E0F8ED5ED7}" srcOrd="1" destOrd="0" parTransId="{F4CEC89F-C66C-4180-89FA-64DA9BCF1D1A}" sibTransId="{3D02AC93-29B2-4E50-8209-3CB9676E097C}"/>
    <dgm:cxn modelId="{051AB7AD-AF0C-449A-A0F2-FC080FCA9E74}" type="presOf" srcId="{326DDC03-6D09-4760-83BC-61513BC083E1}" destId="{5939B0D8-4852-4AE0-A839-9FF2DECAA039}" srcOrd="0" destOrd="2" presId="urn:microsoft.com/office/officeart/2005/8/layout/chevron2"/>
    <dgm:cxn modelId="{6289D71C-217B-4F4C-9F87-8D88E0C5EE0E}" srcId="{78C74E81-C0D2-4893-9C62-115D81316ABF}" destId="{326DDC03-6D09-4760-83BC-61513BC083E1}" srcOrd="2" destOrd="0" parTransId="{6114D2EF-39D4-4B0A-BB09-DD3B01F0A12F}" sibTransId="{958C1B0D-38E0-4A58-9C55-0F08451D9B1F}"/>
    <dgm:cxn modelId="{7A2ABA20-2063-4BED-8798-AFDEC1396547}" type="presOf" srcId="{36D00328-C05C-4C80-9565-3ABF58EF2F21}" destId="{B27790D8-A0EF-4CA0-8485-B799F746BFB9}" srcOrd="0" destOrd="0" presId="urn:microsoft.com/office/officeart/2005/8/layout/chevron2"/>
    <dgm:cxn modelId="{C4B0A7CD-8CC6-4C77-A08C-F546D04DAA30}" srcId="{36D00328-C05C-4C80-9565-3ABF58EF2F21}" destId="{A06C88ED-7D6C-4FFD-A262-66ECAB96A408}" srcOrd="4" destOrd="0" parTransId="{04FEB04F-736F-4816-BB7F-D2D7BC5B02B8}" sibTransId="{AC169A37-EF88-463B-BF82-63F7AE285359}"/>
    <dgm:cxn modelId="{2240A81A-9185-4AA1-B1CC-9B56B3E5F5BE}" type="presOf" srcId="{698497E5-A733-4D87-BB99-25B97A4DE99C}" destId="{5939B0D8-4852-4AE0-A839-9FF2DECAA039}" srcOrd="0" destOrd="0" presId="urn:microsoft.com/office/officeart/2005/8/layout/chevron2"/>
    <dgm:cxn modelId="{D0587596-88B7-4788-8150-55DD48023328}" srcId="{A06C88ED-7D6C-4FFD-A262-66ECAB96A408}" destId="{447711FA-04E7-405B-B35B-1B010544A2AB}" srcOrd="0" destOrd="0" parTransId="{3D106F5B-EB99-49B4-BF39-B7ED8A8905D5}" sibTransId="{7A95A5F1-8E12-4E60-B8FB-01B2C0657884}"/>
    <dgm:cxn modelId="{C974AF6C-9B87-4785-8788-C601CEEC4C4F}" type="presOf" srcId="{57DED193-008D-4C0F-9EC0-9976B03ADF0E}" destId="{262AF5F3-97E5-470A-BD52-3AEDA5AA25E7}" srcOrd="0" destOrd="0" presId="urn:microsoft.com/office/officeart/2005/8/layout/chevron2"/>
    <dgm:cxn modelId="{CFA598B2-49BD-48B1-8B96-7D7AAE79C596}" srcId="{36D00328-C05C-4C80-9565-3ABF58EF2F21}" destId="{2ECA1914-7464-4184-994F-008EB6986C82}" srcOrd="2" destOrd="0" parTransId="{BCB62330-064B-4A74-A7FD-5C0570B54912}" sibTransId="{B4CFFFCD-D879-462A-9E66-4B0E5B7E76D8}"/>
    <dgm:cxn modelId="{ADB93AF0-4847-4E4A-90B2-DDFA940CB415}" srcId="{2ECA1914-7464-4184-994F-008EB6986C82}" destId="{64068558-7A94-40DB-9605-665BF41BCF24}" srcOrd="1" destOrd="0" parTransId="{BF111400-583E-49CE-A2EE-45F6088D6657}" sibTransId="{ECAC6AC3-84AE-4C02-9F7C-0BF235D54A0D}"/>
    <dgm:cxn modelId="{E4433FAC-B1E8-43F2-87EA-BFB0A71CB50A}" srcId="{36D00328-C05C-4C80-9565-3ABF58EF2F21}" destId="{62067773-5E13-4E30-AF66-D27F2ACA7D54}" srcOrd="3" destOrd="0" parTransId="{65FD3EA3-61A0-48CB-A5F6-9F56E6B00BAD}" sibTransId="{36C9F3F5-4F58-47ED-9588-16F4F5544EFC}"/>
    <dgm:cxn modelId="{240E3190-F75F-4436-B31B-372C1ED18E7C}" type="presOf" srcId="{C8FE5DD5-F8C4-44BB-9F67-88E0F8ED5ED7}" destId="{5939B0D8-4852-4AE0-A839-9FF2DECAA039}" srcOrd="0" destOrd="1" presId="urn:microsoft.com/office/officeart/2005/8/layout/chevron2"/>
    <dgm:cxn modelId="{798A6C2D-A493-4EDC-A6EB-1F1E9CA76D1B}" srcId="{78C74E81-C0D2-4893-9C62-115D81316ABF}" destId="{698497E5-A733-4D87-BB99-25B97A4DE99C}" srcOrd="0" destOrd="0" parTransId="{DCB9687A-F940-4815-B294-EA9663F79C6D}" sibTransId="{068B55EE-80E9-4555-BC3E-317687E8FB56}"/>
    <dgm:cxn modelId="{B9415FEF-1379-4481-BE6C-EA8D9DBC9B87}" type="presOf" srcId="{B57AA4CA-88DB-459A-AEBA-2EA14DC7AD13}" destId="{A8DE5316-6761-4607-A359-E27CF9612CF3}" srcOrd="0" destOrd="0" presId="urn:microsoft.com/office/officeart/2005/8/layout/chevron2"/>
    <dgm:cxn modelId="{081E030C-415A-4956-A0CC-C6FAD622FC8E}" type="presOf" srcId="{62067773-5E13-4E30-AF66-D27F2ACA7D54}" destId="{991967BE-E414-467C-869D-6B2B2A4911DE}" srcOrd="0" destOrd="0" presId="urn:microsoft.com/office/officeart/2005/8/layout/chevron2"/>
    <dgm:cxn modelId="{4046018C-E1E9-45CC-8810-E3AAC84B6BDD}" type="presOf" srcId="{447711FA-04E7-405B-B35B-1B010544A2AB}" destId="{0117D3B2-6CD1-4D25-BDE0-72A2E6463C19}" srcOrd="0" destOrd="0" presId="urn:microsoft.com/office/officeart/2005/8/layout/chevron2"/>
    <dgm:cxn modelId="{CA432953-436A-471A-A566-B61ADCFCE8A7}" type="presOf" srcId="{64068558-7A94-40DB-9605-665BF41BCF24}" destId="{072E42EB-A93C-4D47-9410-9BD804FCB6D1}" srcOrd="0" destOrd="1" presId="urn:microsoft.com/office/officeart/2005/8/layout/chevron2"/>
    <dgm:cxn modelId="{2DA10868-5FA1-4A57-B36F-09C89EDF3EAF}" type="presOf" srcId="{973F1CAD-39B3-4455-BBD9-AACE0662F371}" destId="{262AF5F3-97E5-470A-BD52-3AEDA5AA25E7}" srcOrd="0" destOrd="1" presId="urn:microsoft.com/office/officeart/2005/8/layout/chevron2"/>
    <dgm:cxn modelId="{47DE1B53-904B-48B5-B6C3-7F3A35E968D3}" srcId="{62067773-5E13-4E30-AF66-D27F2ACA7D54}" destId="{B57AA4CA-88DB-459A-AEBA-2EA14DC7AD13}" srcOrd="0" destOrd="0" parTransId="{4FA06A6E-6EFB-4621-8959-579583BAA2A0}" sibTransId="{4A74FDB6-F793-4EB8-AF7C-3B956309E410}"/>
    <dgm:cxn modelId="{AF84D753-F105-46CB-BAFF-85A11FE5393E}" srcId="{2ECA1914-7464-4184-994F-008EB6986C82}" destId="{120AFE57-624F-4A69-A2FC-3CE2CEF4C673}" srcOrd="0" destOrd="0" parTransId="{9B4065CF-7D4D-499F-A706-0B39D63B356C}" sibTransId="{3DA42460-448C-4324-B21B-2628FF487289}"/>
    <dgm:cxn modelId="{89B51EDA-C5C6-4FBA-8F05-CE968463C7B0}" type="presParOf" srcId="{B27790D8-A0EF-4CA0-8485-B799F746BFB9}" destId="{1F684E4F-DE57-4B94-85DA-D1383654FADF}" srcOrd="0" destOrd="0" presId="urn:microsoft.com/office/officeart/2005/8/layout/chevron2"/>
    <dgm:cxn modelId="{3ADFA8B3-1192-4FF2-9855-92BEB06EEF9A}" type="presParOf" srcId="{1F684E4F-DE57-4B94-85DA-D1383654FADF}" destId="{20A4C535-F55D-4937-AA99-980B165F4077}" srcOrd="0" destOrd="0" presId="urn:microsoft.com/office/officeart/2005/8/layout/chevron2"/>
    <dgm:cxn modelId="{5CCBA8AA-E993-4E63-A6EB-1AE2F8540428}" type="presParOf" srcId="{1F684E4F-DE57-4B94-85DA-D1383654FADF}" destId="{5939B0D8-4852-4AE0-A839-9FF2DECAA039}" srcOrd="1" destOrd="0" presId="urn:microsoft.com/office/officeart/2005/8/layout/chevron2"/>
    <dgm:cxn modelId="{F7FA9801-91CE-49BF-B535-DADB426CC6CB}" type="presParOf" srcId="{B27790D8-A0EF-4CA0-8485-B799F746BFB9}" destId="{024E62A6-3423-496E-A4E3-451339EA2AA2}" srcOrd="1" destOrd="0" presId="urn:microsoft.com/office/officeart/2005/8/layout/chevron2"/>
    <dgm:cxn modelId="{2D50281B-B65D-4DE0-B6F1-4B376EB545CF}" type="presParOf" srcId="{B27790D8-A0EF-4CA0-8485-B799F746BFB9}" destId="{53EFB633-DE1F-4F47-BD84-9FADA291B2FA}" srcOrd="2" destOrd="0" presId="urn:microsoft.com/office/officeart/2005/8/layout/chevron2"/>
    <dgm:cxn modelId="{5280C5AE-CC3F-4A7F-8C79-6A0C9D126392}" type="presParOf" srcId="{53EFB633-DE1F-4F47-BD84-9FADA291B2FA}" destId="{52D9EEF9-0E49-41B1-B014-8AEF1CB9F66C}" srcOrd="0" destOrd="0" presId="urn:microsoft.com/office/officeart/2005/8/layout/chevron2"/>
    <dgm:cxn modelId="{63F5914F-1168-4A78-96EF-F73F37231FF3}" type="presParOf" srcId="{53EFB633-DE1F-4F47-BD84-9FADA291B2FA}" destId="{262AF5F3-97E5-470A-BD52-3AEDA5AA25E7}" srcOrd="1" destOrd="0" presId="urn:microsoft.com/office/officeart/2005/8/layout/chevron2"/>
    <dgm:cxn modelId="{FDCA717D-C8FC-49A0-A6EA-9B7B1D785948}" type="presParOf" srcId="{B27790D8-A0EF-4CA0-8485-B799F746BFB9}" destId="{0A789C12-5535-4BE2-ABC3-BE771DF3F4EA}" srcOrd="3" destOrd="0" presId="urn:microsoft.com/office/officeart/2005/8/layout/chevron2"/>
    <dgm:cxn modelId="{A4EFD4EA-EF88-4465-9071-CDA4BE4CE4B4}" type="presParOf" srcId="{B27790D8-A0EF-4CA0-8485-B799F746BFB9}" destId="{76E455B5-42CB-40A3-ADB8-1450A17B172E}" srcOrd="4" destOrd="0" presId="urn:microsoft.com/office/officeart/2005/8/layout/chevron2"/>
    <dgm:cxn modelId="{BB7ECBA0-CDAE-4408-BD28-DC2286D30AD8}" type="presParOf" srcId="{76E455B5-42CB-40A3-ADB8-1450A17B172E}" destId="{FFCE707B-83C9-411D-82FD-A30B66E561B2}" srcOrd="0" destOrd="0" presId="urn:microsoft.com/office/officeart/2005/8/layout/chevron2"/>
    <dgm:cxn modelId="{129285A5-9BB8-42B2-82E4-3783C48FFA42}" type="presParOf" srcId="{76E455B5-42CB-40A3-ADB8-1450A17B172E}" destId="{072E42EB-A93C-4D47-9410-9BD804FCB6D1}" srcOrd="1" destOrd="0" presId="urn:microsoft.com/office/officeart/2005/8/layout/chevron2"/>
    <dgm:cxn modelId="{726DB958-025A-48E2-95FD-A8D4AF2DD9E9}" type="presParOf" srcId="{B27790D8-A0EF-4CA0-8485-B799F746BFB9}" destId="{35B6C495-906D-404F-88DA-4BAF8C362C78}" srcOrd="5" destOrd="0" presId="urn:microsoft.com/office/officeart/2005/8/layout/chevron2"/>
    <dgm:cxn modelId="{B0D1256A-2934-47C1-AA8A-76C7DA71F339}" type="presParOf" srcId="{B27790D8-A0EF-4CA0-8485-B799F746BFB9}" destId="{C2DA3239-B2B1-4910-8170-ADD33750DDA4}" srcOrd="6" destOrd="0" presId="urn:microsoft.com/office/officeart/2005/8/layout/chevron2"/>
    <dgm:cxn modelId="{D87795CC-4F61-4317-BC8E-C71FB7089D04}" type="presParOf" srcId="{C2DA3239-B2B1-4910-8170-ADD33750DDA4}" destId="{991967BE-E414-467C-869D-6B2B2A4911DE}" srcOrd="0" destOrd="0" presId="urn:microsoft.com/office/officeart/2005/8/layout/chevron2"/>
    <dgm:cxn modelId="{BC3CEC37-8C88-4097-BAFE-4F4B46E734AC}" type="presParOf" srcId="{C2DA3239-B2B1-4910-8170-ADD33750DDA4}" destId="{A8DE5316-6761-4607-A359-E27CF9612CF3}" srcOrd="1" destOrd="0" presId="urn:microsoft.com/office/officeart/2005/8/layout/chevron2"/>
    <dgm:cxn modelId="{AD484344-FDF8-4996-81EC-F3A44FB4CBCD}" type="presParOf" srcId="{B27790D8-A0EF-4CA0-8485-B799F746BFB9}" destId="{4F7C9610-8DB3-4A32-A908-675DB32A6864}" srcOrd="7" destOrd="0" presId="urn:microsoft.com/office/officeart/2005/8/layout/chevron2"/>
    <dgm:cxn modelId="{8D6A43F1-4D72-41EF-80E9-CBFB042873F1}" type="presParOf" srcId="{B27790D8-A0EF-4CA0-8485-B799F746BFB9}" destId="{A15E5C7C-1876-4042-AE84-4EDFA59CAF32}" srcOrd="8" destOrd="0" presId="urn:microsoft.com/office/officeart/2005/8/layout/chevron2"/>
    <dgm:cxn modelId="{810CF37D-2A85-4F12-A39F-531333784E43}" type="presParOf" srcId="{A15E5C7C-1876-4042-AE84-4EDFA59CAF32}" destId="{91EDD259-C633-4B1E-B08A-7E58DABDD893}" srcOrd="0" destOrd="0" presId="urn:microsoft.com/office/officeart/2005/8/layout/chevron2"/>
    <dgm:cxn modelId="{3F440998-B90E-4225-B9E6-27593AF5E848}" type="presParOf" srcId="{A15E5C7C-1876-4042-AE84-4EDFA59CAF32}" destId="{0117D3B2-6CD1-4D25-BDE0-72A2E6463C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00328-C05C-4C80-9565-3ABF58EF2F2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C74E81-C0D2-4893-9C62-115D81316ABF}">
      <dgm:prSet phldrT="[文本]" phldr="1"/>
      <dgm:spPr/>
      <dgm:t>
        <a:bodyPr/>
        <a:lstStyle/>
        <a:p>
          <a:endParaRPr lang="zh-CN" altLang="en-US" dirty="0"/>
        </a:p>
      </dgm:t>
    </dgm:pt>
    <dgm:pt modelId="{F033A165-F43D-4480-A84F-46A7BE3B13FF}" type="par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55BF4B7B-613B-43B6-AA39-CA8322723989}" type="sib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698497E5-A733-4D87-BB99-25B97A4DE99C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DCB9687A-F940-4815-B294-EA9663F79C6D}" type="par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068B55EE-80E9-4555-BC3E-317687E8FB56}" type="sib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C8FE5DD5-F8C4-44BB-9F67-88E0F8ED5ED7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F4CEC89F-C66C-4180-89FA-64DA9BCF1D1A}" type="par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3D02AC93-29B2-4E50-8209-3CB9676E097C}" type="sib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C6CC6215-743B-4EDE-9D57-1CD5A97AAF21}">
      <dgm:prSet phldrT="[文本]" phldr="1"/>
      <dgm:spPr/>
      <dgm:t>
        <a:bodyPr/>
        <a:lstStyle/>
        <a:p>
          <a:endParaRPr lang="zh-CN" altLang="en-US"/>
        </a:p>
      </dgm:t>
    </dgm:pt>
    <dgm:pt modelId="{66B03AB1-B9EE-4060-A35D-263CC463C466}" type="par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DB608D58-512E-4595-BF60-0B81804425AB}" type="sib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973F1CAD-39B3-4455-BBD9-AACE0662F37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CCC0FF9-B18C-4458-A2CF-67164F01F245}" type="par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AAFC2367-5B21-4E26-B360-D7250B5F4F34}" type="sib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120AFE57-624F-4A69-A2FC-3CE2CEF4C67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9B4065CF-7D4D-499F-A706-0B39D63B356C}" type="par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3DA42460-448C-4324-B21B-2628FF487289}" type="sib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64068558-7A94-40DB-9605-665BF41BCF24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BF111400-583E-49CE-A2EE-45F6088D6657}" type="par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ECAC6AC3-84AE-4C02-9F7C-0BF235D54A0D}" type="sib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62067773-5E13-4E30-AF66-D27F2ACA7D54}">
      <dgm:prSet/>
      <dgm:spPr/>
      <dgm:t>
        <a:bodyPr/>
        <a:lstStyle/>
        <a:p>
          <a:endParaRPr lang="zh-CN" altLang="en-US" dirty="0"/>
        </a:p>
      </dgm:t>
    </dgm:pt>
    <dgm:pt modelId="{65FD3EA3-61A0-48CB-A5F6-9F56E6B00BAD}" type="par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36C9F3F5-4F58-47ED-9588-16F4F5544EFC}" type="sib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B57AA4CA-88DB-459A-AEBA-2EA14DC7AD1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4FA06A6E-6EFB-4621-8959-579583BAA2A0}" type="par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4A74FDB6-F793-4EB8-AF7C-3B956309E410}" type="sib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C9006F69-B824-4D6F-ADCA-13106ABA3476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AB96D721-DAF3-47AB-A169-0111EF8844CF}" type="par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0EBF3007-3796-4498-B471-7460E1C20E11}" type="sib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57DED193-008D-4C0F-9EC0-9976B03ADF0E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</a:rPr>
            <a:t>CD4&amp;CD8 Total Analysis</a:t>
          </a:r>
          <a:endParaRPr lang="zh-CN" altLang="en-US" sz="2000" b="1" dirty="0">
            <a:solidFill>
              <a:schemeClr val="tx1"/>
            </a:solidFill>
          </a:endParaRPr>
        </a:p>
      </dgm:t>
    </dgm:pt>
    <dgm:pt modelId="{0823F103-6F06-4562-8FA0-AA1FEC73AA83}" type="par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82034502-1A00-44AB-B765-FB0FBB5131DB}" type="sib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A06C88ED-7D6C-4FFD-A262-66ECAB96A408}">
      <dgm:prSet phldrT="[文本]"/>
      <dgm:spPr/>
      <dgm:t>
        <a:bodyPr/>
        <a:lstStyle/>
        <a:p>
          <a:endParaRPr lang="zh-CN" altLang="en-US" b="1" dirty="0">
            <a:solidFill>
              <a:schemeClr val="bg1">
                <a:lumMod val="85000"/>
              </a:schemeClr>
            </a:solidFill>
          </a:endParaRPr>
        </a:p>
      </dgm:t>
    </dgm:pt>
    <dgm:pt modelId="{04FEB04F-736F-4816-BB7F-D2D7BC5B02B8}" type="par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AC169A37-EF88-463B-BF82-63F7AE285359}" type="sib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447711FA-04E7-405B-B35B-1B010544A2AB}">
      <dgm:prSet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3D106F5B-EB99-49B4-BF39-B7ED8A8905D5}" type="par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7A95A5F1-8E12-4E60-B8FB-01B2C0657884}" type="sib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326DDC03-6D09-4760-83BC-61513BC083E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6114D2EF-39D4-4B0A-BB09-DD3B01F0A12F}" type="par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958C1B0D-38E0-4A58-9C55-0F08451D9B1F}" type="sib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2ECA1914-7464-4184-994F-008EB6986C82}">
      <dgm:prSet phldrT="[文本]" phldr="1"/>
      <dgm:spPr/>
      <dgm:t>
        <a:bodyPr/>
        <a:lstStyle/>
        <a:p>
          <a:endParaRPr lang="zh-CN" altLang="en-US" dirty="0"/>
        </a:p>
      </dgm:t>
    </dgm:pt>
    <dgm:pt modelId="{B4CFFFCD-D879-462A-9E66-4B0E5B7E76D8}" type="sib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CB62330-064B-4A74-A7FD-5C0570B54912}" type="par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27790D8-A0EF-4CA0-8485-B799F746BFB9}" type="pres">
      <dgm:prSet presAssocID="{36D00328-C05C-4C80-9565-3ABF58EF2F2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684E4F-DE57-4B94-85DA-D1383654FADF}" type="pres">
      <dgm:prSet presAssocID="{78C74E81-C0D2-4893-9C62-115D81316ABF}" presName="composite" presStyleCnt="0"/>
      <dgm:spPr/>
    </dgm:pt>
    <dgm:pt modelId="{20A4C535-F55D-4937-AA99-980B165F4077}" type="pres">
      <dgm:prSet presAssocID="{78C74E81-C0D2-4893-9C62-115D81316ABF}" presName="parentText" presStyleLbl="alignNode1" presStyleIdx="0" presStyleCnt="5" custScaleY="158435" custLinFactNeighborX="0" custLinFactNeighborY="152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9B0D8-4852-4AE0-A839-9FF2DECAA039}" type="pres">
      <dgm:prSet presAssocID="{78C74E81-C0D2-4893-9C62-115D81316ABF}" presName="descendantText" presStyleLbl="alignAcc1" presStyleIdx="0" presStyleCnt="5" custScaleY="182129" custLinFactNeighborX="-408" custLinFactNeighborY="68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4E62A6-3423-496E-A4E3-451339EA2AA2}" type="pres">
      <dgm:prSet presAssocID="{55BF4B7B-613B-43B6-AA39-CA8322723989}" presName="sp" presStyleCnt="0"/>
      <dgm:spPr/>
    </dgm:pt>
    <dgm:pt modelId="{53EFB633-DE1F-4F47-BD84-9FADA291B2FA}" type="pres">
      <dgm:prSet presAssocID="{C6CC6215-743B-4EDE-9D57-1CD5A97AAF21}" presName="composite" presStyleCnt="0"/>
      <dgm:spPr/>
    </dgm:pt>
    <dgm:pt modelId="{52D9EEF9-0E49-41B1-B014-8AEF1CB9F66C}" type="pres">
      <dgm:prSet presAssocID="{C6CC6215-743B-4EDE-9D57-1CD5A97AAF2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2AF5F3-97E5-470A-BD52-3AEDA5AA25E7}" type="pres">
      <dgm:prSet presAssocID="{C6CC6215-743B-4EDE-9D57-1CD5A97AAF2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89C12-5535-4BE2-ABC3-BE771DF3F4EA}" type="pres">
      <dgm:prSet presAssocID="{DB608D58-512E-4595-BF60-0B81804425AB}" presName="sp" presStyleCnt="0"/>
      <dgm:spPr/>
    </dgm:pt>
    <dgm:pt modelId="{76E455B5-42CB-40A3-ADB8-1450A17B172E}" type="pres">
      <dgm:prSet presAssocID="{2ECA1914-7464-4184-994F-008EB6986C82}" presName="composite" presStyleCnt="0"/>
      <dgm:spPr/>
    </dgm:pt>
    <dgm:pt modelId="{FFCE707B-83C9-411D-82FD-A30B66E561B2}" type="pres">
      <dgm:prSet presAssocID="{2ECA1914-7464-4184-994F-008EB6986C8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2E42EB-A93C-4D47-9410-9BD804FCB6D1}" type="pres">
      <dgm:prSet presAssocID="{2ECA1914-7464-4184-994F-008EB6986C8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B6C495-906D-404F-88DA-4BAF8C362C78}" type="pres">
      <dgm:prSet presAssocID="{B4CFFFCD-D879-462A-9E66-4B0E5B7E76D8}" presName="sp" presStyleCnt="0"/>
      <dgm:spPr/>
    </dgm:pt>
    <dgm:pt modelId="{C2DA3239-B2B1-4910-8170-ADD33750DDA4}" type="pres">
      <dgm:prSet presAssocID="{62067773-5E13-4E30-AF66-D27F2ACA7D54}" presName="composite" presStyleCnt="0"/>
      <dgm:spPr/>
    </dgm:pt>
    <dgm:pt modelId="{991967BE-E414-467C-869D-6B2B2A4911DE}" type="pres">
      <dgm:prSet presAssocID="{62067773-5E13-4E30-AF66-D27F2ACA7D5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E5316-6761-4607-A359-E27CF9612CF3}" type="pres">
      <dgm:prSet presAssocID="{62067773-5E13-4E30-AF66-D27F2ACA7D5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C9610-8DB3-4A32-A908-675DB32A6864}" type="pres">
      <dgm:prSet presAssocID="{36C9F3F5-4F58-47ED-9588-16F4F5544EFC}" presName="sp" presStyleCnt="0"/>
      <dgm:spPr/>
    </dgm:pt>
    <dgm:pt modelId="{A15E5C7C-1876-4042-AE84-4EDFA59CAF32}" type="pres">
      <dgm:prSet presAssocID="{A06C88ED-7D6C-4FFD-A262-66ECAB96A408}" presName="composite" presStyleCnt="0"/>
      <dgm:spPr/>
    </dgm:pt>
    <dgm:pt modelId="{91EDD259-C633-4B1E-B08A-7E58DABDD893}" type="pres">
      <dgm:prSet presAssocID="{A06C88ED-7D6C-4FFD-A262-66ECAB96A40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17D3B2-6CD1-4D25-BDE0-72A2E6463C19}" type="pres">
      <dgm:prSet presAssocID="{A06C88ED-7D6C-4FFD-A262-66ECAB96A40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B801C9-09DC-4E24-A90D-E526A10EC4E0}" type="presOf" srcId="{62067773-5E13-4E30-AF66-D27F2ACA7D54}" destId="{991967BE-E414-467C-869D-6B2B2A4911DE}" srcOrd="0" destOrd="0" presId="urn:microsoft.com/office/officeart/2005/8/layout/chevron2"/>
    <dgm:cxn modelId="{12A9A918-091B-4EB7-A5A1-1FC63950A393}" type="presOf" srcId="{447711FA-04E7-405B-B35B-1B010544A2AB}" destId="{0117D3B2-6CD1-4D25-BDE0-72A2E6463C19}" srcOrd="0" destOrd="0" presId="urn:microsoft.com/office/officeart/2005/8/layout/chevron2"/>
    <dgm:cxn modelId="{E4433FAC-B1E8-43F2-87EA-BFB0A71CB50A}" srcId="{36D00328-C05C-4C80-9565-3ABF58EF2F21}" destId="{62067773-5E13-4E30-AF66-D27F2ACA7D54}" srcOrd="3" destOrd="0" parTransId="{65FD3EA3-61A0-48CB-A5F6-9F56E6B00BAD}" sibTransId="{36C9F3F5-4F58-47ED-9588-16F4F5544EFC}"/>
    <dgm:cxn modelId="{A0B09DC2-28C7-426F-AB95-8CC57B7654DC}" type="presOf" srcId="{C8FE5DD5-F8C4-44BB-9F67-88E0F8ED5ED7}" destId="{5939B0D8-4852-4AE0-A839-9FF2DECAA039}" srcOrd="0" destOrd="1" presId="urn:microsoft.com/office/officeart/2005/8/layout/chevron2"/>
    <dgm:cxn modelId="{CFA598B2-49BD-48B1-8B96-7D7AAE79C596}" srcId="{36D00328-C05C-4C80-9565-3ABF58EF2F21}" destId="{2ECA1914-7464-4184-994F-008EB6986C82}" srcOrd="2" destOrd="0" parTransId="{BCB62330-064B-4A74-A7FD-5C0570B54912}" sibTransId="{B4CFFFCD-D879-462A-9E66-4B0E5B7E76D8}"/>
    <dgm:cxn modelId="{783F3E30-854D-48CC-B01E-05DF3D7BA61D}" type="presOf" srcId="{326DDC03-6D09-4760-83BC-61513BC083E1}" destId="{5939B0D8-4852-4AE0-A839-9FF2DECAA039}" srcOrd="0" destOrd="2" presId="urn:microsoft.com/office/officeart/2005/8/layout/chevron2"/>
    <dgm:cxn modelId="{A97B25A8-D13F-4C78-A98D-EE6A54C25A34}" srcId="{36D00328-C05C-4C80-9565-3ABF58EF2F21}" destId="{78C74E81-C0D2-4893-9C62-115D81316ABF}" srcOrd="0" destOrd="0" parTransId="{F033A165-F43D-4480-A84F-46A7BE3B13FF}" sibTransId="{55BF4B7B-613B-43B6-AA39-CA8322723989}"/>
    <dgm:cxn modelId="{CE179ACB-FEF4-47E4-BE8B-876E851DB0D0}" srcId="{C6CC6215-743B-4EDE-9D57-1CD5A97AAF21}" destId="{973F1CAD-39B3-4455-BBD9-AACE0662F371}" srcOrd="1" destOrd="0" parTransId="{0CCC0FF9-B18C-4458-A2CF-67164F01F245}" sibTransId="{AAFC2367-5B21-4E26-B360-D7250B5F4F34}"/>
    <dgm:cxn modelId="{B1BD588F-4A1E-4D59-9033-14464F048539}" type="presOf" srcId="{57DED193-008D-4C0F-9EC0-9976B03ADF0E}" destId="{262AF5F3-97E5-470A-BD52-3AEDA5AA25E7}" srcOrd="0" destOrd="0" presId="urn:microsoft.com/office/officeart/2005/8/layout/chevron2"/>
    <dgm:cxn modelId="{DEFECD80-0749-492F-B5EA-19E3767CC96C}" srcId="{36D00328-C05C-4C80-9565-3ABF58EF2F21}" destId="{C6CC6215-743B-4EDE-9D57-1CD5A97AAF21}" srcOrd="1" destOrd="0" parTransId="{66B03AB1-B9EE-4060-A35D-263CC463C466}" sibTransId="{DB608D58-512E-4595-BF60-0B81804425AB}"/>
    <dgm:cxn modelId="{324EE26A-2A01-4C5A-98FA-0C4FE87E0B30}" type="presOf" srcId="{698497E5-A733-4D87-BB99-25B97A4DE99C}" destId="{5939B0D8-4852-4AE0-A839-9FF2DECAA039}" srcOrd="0" destOrd="0" presId="urn:microsoft.com/office/officeart/2005/8/layout/chevron2"/>
    <dgm:cxn modelId="{1FD5A7B4-AEE9-4ACE-9E6B-24BEEC1B339D}" type="presOf" srcId="{B57AA4CA-88DB-459A-AEBA-2EA14DC7AD13}" destId="{A8DE5316-6761-4607-A359-E27CF9612CF3}" srcOrd="0" destOrd="0" presId="urn:microsoft.com/office/officeart/2005/8/layout/chevron2"/>
    <dgm:cxn modelId="{C4B0A7CD-8CC6-4C77-A08C-F546D04DAA30}" srcId="{36D00328-C05C-4C80-9565-3ABF58EF2F21}" destId="{A06C88ED-7D6C-4FFD-A262-66ECAB96A408}" srcOrd="4" destOrd="0" parTransId="{04FEB04F-736F-4816-BB7F-D2D7BC5B02B8}" sibTransId="{AC169A37-EF88-463B-BF82-63F7AE285359}"/>
    <dgm:cxn modelId="{D0587596-88B7-4788-8150-55DD48023328}" srcId="{A06C88ED-7D6C-4FFD-A262-66ECAB96A408}" destId="{447711FA-04E7-405B-B35B-1B010544A2AB}" srcOrd="0" destOrd="0" parTransId="{3D106F5B-EB99-49B4-BF39-B7ED8A8905D5}" sibTransId="{7A95A5F1-8E12-4E60-B8FB-01B2C0657884}"/>
    <dgm:cxn modelId="{ADABE88D-86A6-4A88-98BB-D5D3A5B36F89}" srcId="{C6CC6215-743B-4EDE-9D57-1CD5A97AAF21}" destId="{57DED193-008D-4C0F-9EC0-9976B03ADF0E}" srcOrd="0" destOrd="0" parTransId="{0823F103-6F06-4562-8FA0-AA1FEC73AA83}" sibTransId="{82034502-1A00-44AB-B765-FB0FBB5131DB}"/>
    <dgm:cxn modelId="{8C69B4F6-8B23-45F8-ADE9-B24E541DD150}" srcId="{62067773-5E13-4E30-AF66-D27F2ACA7D54}" destId="{C9006F69-B824-4D6F-ADCA-13106ABA3476}" srcOrd="1" destOrd="0" parTransId="{AB96D721-DAF3-47AB-A169-0111EF8844CF}" sibTransId="{0EBF3007-3796-4498-B471-7460E1C20E11}"/>
    <dgm:cxn modelId="{47DE1B53-904B-48B5-B6C3-7F3A35E968D3}" srcId="{62067773-5E13-4E30-AF66-D27F2ACA7D54}" destId="{B57AA4CA-88DB-459A-AEBA-2EA14DC7AD13}" srcOrd="0" destOrd="0" parTransId="{4FA06A6E-6EFB-4621-8959-579583BAA2A0}" sibTransId="{4A74FDB6-F793-4EB8-AF7C-3B956309E410}"/>
    <dgm:cxn modelId="{44FF7018-16E8-4E18-9339-AC4A9DD1ABC3}" type="presOf" srcId="{36D00328-C05C-4C80-9565-3ABF58EF2F21}" destId="{B27790D8-A0EF-4CA0-8485-B799F746BFB9}" srcOrd="0" destOrd="0" presId="urn:microsoft.com/office/officeart/2005/8/layout/chevron2"/>
    <dgm:cxn modelId="{4E0E1F46-2A80-418C-A268-220E0370AD17}" type="presOf" srcId="{C9006F69-B824-4D6F-ADCA-13106ABA3476}" destId="{A8DE5316-6761-4607-A359-E27CF9612CF3}" srcOrd="0" destOrd="1" presId="urn:microsoft.com/office/officeart/2005/8/layout/chevron2"/>
    <dgm:cxn modelId="{087E1CC0-7567-470D-8D53-F838366099A6}" type="presOf" srcId="{C6CC6215-743B-4EDE-9D57-1CD5A97AAF21}" destId="{52D9EEF9-0E49-41B1-B014-8AEF1CB9F66C}" srcOrd="0" destOrd="0" presId="urn:microsoft.com/office/officeart/2005/8/layout/chevron2"/>
    <dgm:cxn modelId="{891F9AF5-3BFA-4715-8A84-63FD564CA494}" type="presOf" srcId="{973F1CAD-39B3-4455-BBD9-AACE0662F371}" destId="{262AF5F3-97E5-470A-BD52-3AEDA5AA25E7}" srcOrd="0" destOrd="1" presId="urn:microsoft.com/office/officeart/2005/8/layout/chevron2"/>
    <dgm:cxn modelId="{CA036831-B480-4472-82D2-B12B6A2647CD}" type="presOf" srcId="{64068558-7A94-40DB-9605-665BF41BCF24}" destId="{072E42EB-A93C-4D47-9410-9BD804FCB6D1}" srcOrd="0" destOrd="1" presId="urn:microsoft.com/office/officeart/2005/8/layout/chevron2"/>
    <dgm:cxn modelId="{23034700-A9DB-4BB4-9A62-5274D11602B8}" type="presOf" srcId="{78C74E81-C0D2-4893-9C62-115D81316ABF}" destId="{20A4C535-F55D-4937-AA99-980B165F4077}" srcOrd="0" destOrd="0" presId="urn:microsoft.com/office/officeart/2005/8/layout/chevron2"/>
    <dgm:cxn modelId="{853EF322-4DE7-4874-ACB7-4D8306FFE4A4}" type="presOf" srcId="{120AFE57-624F-4A69-A2FC-3CE2CEF4C673}" destId="{072E42EB-A93C-4D47-9410-9BD804FCB6D1}" srcOrd="0" destOrd="0" presId="urn:microsoft.com/office/officeart/2005/8/layout/chevron2"/>
    <dgm:cxn modelId="{A7EDCE38-8F3C-4F2F-9818-C257DB97B461}" type="presOf" srcId="{A06C88ED-7D6C-4FFD-A262-66ECAB96A408}" destId="{91EDD259-C633-4B1E-B08A-7E58DABDD893}" srcOrd="0" destOrd="0" presId="urn:microsoft.com/office/officeart/2005/8/layout/chevron2"/>
    <dgm:cxn modelId="{F1E718A1-8BA3-427F-B945-32DE3BF90C5E}" srcId="{78C74E81-C0D2-4893-9C62-115D81316ABF}" destId="{C8FE5DD5-F8C4-44BB-9F67-88E0F8ED5ED7}" srcOrd="1" destOrd="0" parTransId="{F4CEC89F-C66C-4180-89FA-64DA9BCF1D1A}" sibTransId="{3D02AC93-29B2-4E50-8209-3CB9676E097C}"/>
    <dgm:cxn modelId="{798A6C2D-A493-4EDC-A6EB-1F1E9CA76D1B}" srcId="{78C74E81-C0D2-4893-9C62-115D81316ABF}" destId="{698497E5-A733-4D87-BB99-25B97A4DE99C}" srcOrd="0" destOrd="0" parTransId="{DCB9687A-F940-4815-B294-EA9663F79C6D}" sibTransId="{068B55EE-80E9-4555-BC3E-317687E8FB56}"/>
    <dgm:cxn modelId="{ADB93AF0-4847-4E4A-90B2-DDFA940CB415}" srcId="{2ECA1914-7464-4184-994F-008EB6986C82}" destId="{64068558-7A94-40DB-9605-665BF41BCF24}" srcOrd="1" destOrd="0" parTransId="{BF111400-583E-49CE-A2EE-45F6088D6657}" sibTransId="{ECAC6AC3-84AE-4C02-9F7C-0BF235D54A0D}"/>
    <dgm:cxn modelId="{6289D71C-217B-4F4C-9F87-8D88E0C5EE0E}" srcId="{78C74E81-C0D2-4893-9C62-115D81316ABF}" destId="{326DDC03-6D09-4760-83BC-61513BC083E1}" srcOrd="2" destOrd="0" parTransId="{6114D2EF-39D4-4B0A-BB09-DD3B01F0A12F}" sibTransId="{958C1B0D-38E0-4A58-9C55-0F08451D9B1F}"/>
    <dgm:cxn modelId="{AF84D753-F105-46CB-BAFF-85A11FE5393E}" srcId="{2ECA1914-7464-4184-994F-008EB6986C82}" destId="{120AFE57-624F-4A69-A2FC-3CE2CEF4C673}" srcOrd="0" destOrd="0" parTransId="{9B4065CF-7D4D-499F-A706-0B39D63B356C}" sibTransId="{3DA42460-448C-4324-B21B-2628FF487289}"/>
    <dgm:cxn modelId="{76F455C3-FDC1-4843-9F03-6215CB688795}" type="presOf" srcId="{2ECA1914-7464-4184-994F-008EB6986C82}" destId="{FFCE707B-83C9-411D-82FD-A30B66E561B2}" srcOrd="0" destOrd="0" presId="urn:microsoft.com/office/officeart/2005/8/layout/chevron2"/>
    <dgm:cxn modelId="{30C2FFC7-D9A3-47E9-A07C-A4E173E732AC}" type="presParOf" srcId="{B27790D8-A0EF-4CA0-8485-B799F746BFB9}" destId="{1F684E4F-DE57-4B94-85DA-D1383654FADF}" srcOrd="0" destOrd="0" presId="urn:microsoft.com/office/officeart/2005/8/layout/chevron2"/>
    <dgm:cxn modelId="{EA7841D9-CA59-4E09-AEBF-139A1A983F75}" type="presParOf" srcId="{1F684E4F-DE57-4B94-85DA-D1383654FADF}" destId="{20A4C535-F55D-4937-AA99-980B165F4077}" srcOrd="0" destOrd="0" presId="urn:microsoft.com/office/officeart/2005/8/layout/chevron2"/>
    <dgm:cxn modelId="{B99B4A90-FB44-43C7-8B7E-74427CF1A15C}" type="presParOf" srcId="{1F684E4F-DE57-4B94-85DA-D1383654FADF}" destId="{5939B0D8-4852-4AE0-A839-9FF2DECAA039}" srcOrd="1" destOrd="0" presId="urn:microsoft.com/office/officeart/2005/8/layout/chevron2"/>
    <dgm:cxn modelId="{4FD60393-99E6-4464-BEF1-FA6DA94ED906}" type="presParOf" srcId="{B27790D8-A0EF-4CA0-8485-B799F746BFB9}" destId="{024E62A6-3423-496E-A4E3-451339EA2AA2}" srcOrd="1" destOrd="0" presId="urn:microsoft.com/office/officeart/2005/8/layout/chevron2"/>
    <dgm:cxn modelId="{5A31A60B-9321-4230-9E5A-E8DEBCBBC132}" type="presParOf" srcId="{B27790D8-A0EF-4CA0-8485-B799F746BFB9}" destId="{53EFB633-DE1F-4F47-BD84-9FADA291B2FA}" srcOrd="2" destOrd="0" presId="urn:microsoft.com/office/officeart/2005/8/layout/chevron2"/>
    <dgm:cxn modelId="{0EB82A26-195C-48E9-86BB-7C53DB9A3A10}" type="presParOf" srcId="{53EFB633-DE1F-4F47-BD84-9FADA291B2FA}" destId="{52D9EEF9-0E49-41B1-B014-8AEF1CB9F66C}" srcOrd="0" destOrd="0" presId="urn:microsoft.com/office/officeart/2005/8/layout/chevron2"/>
    <dgm:cxn modelId="{966B35CF-A058-4B1C-BF68-1155B1EE79B3}" type="presParOf" srcId="{53EFB633-DE1F-4F47-BD84-9FADA291B2FA}" destId="{262AF5F3-97E5-470A-BD52-3AEDA5AA25E7}" srcOrd="1" destOrd="0" presId="urn:microsoft.com/office/officeart/2005/8/layout/chevron2"/>
    <dgm:cxn modelId="{9EE43989-7399-4824-9921-76F40C3D5BA6}" type="presParOf" srcId="{B27790D8-A0EF-4CA0-8485-B799F746BFB9}" destId="{0A789C12-5535-4BE2-ABC3-BE771DF3F4EA}" srcOrd="3" destOrd="0" presId="urn:microsoft.com/office/officeart/2005/8/layout/chevron2"/>
    <dgm:cxn modelId="{F02EA290-9BBA-446C-9E9A-AC38F8A75A82}" type="presParOf" srcId="{B27790D8-A0EF-4CA0-8485-B799F746BFB9}" destId="{76E455B5-42CB-40A3-ADB8-1450A17B172E}" srcOrd="4" destOrd="0" presId="urn:microsoft.com/office/officeart/2005/8/layout/chevron2"/>
    <dgm:cxn modelId="{1D355AD1-A876-4ACF-A5C5-0148421798D0}" type="presParOf" srcId="{76E455B5-42CB-40A3-ADB8-1450A17B172E}" destId="{FFCE707B-83C9-411D-82FD-A30B66E561B2}" srcOrd="0" destOrd="0" presId="urn:microsoft.com/office/officeart/2005/8/layout/chevron2"/>
    <dgm:cxn modelId="{18232F17-4ED1-48C2-8635-CD9107790B69}" type="presParOf" srcId="{76E455B5-42CB-40A3-ADB8-1450A17B172E}" destId="{072E42EB-A93C-4D47-9410-9BD804FCB6D1}" srcOrd="1" destOrd="0" presId="urn:microsoft.com/office/officeart/2005/8/layout/chevron2"/>
    <dgm:cxn modelId="{7A7F9B3F-53C8-4DCB-8B95-4AC75A2A5DD1}" type="presParOf" srcId="{B27790D8-A0EF-4CA0-8485-B799F746BFB9}" destId="{35B6C495-906D-404F-88DA-4BAF8C362C78}" srcOrd="5" destOrd="0" presId="urn:microsoft.com/office/officeart/2005/8/layout/chevron2"/>
    <dgm:cxn modelId="{9168C73A-300A-4719-99D0-37EBE4C9BB07}" type="presParOf" srcId="{B27790D8-A0EF-4CA0-8485-B799F746BFB9}" destId="{C2DA3239-B2B1-4910-8170-ADD33750DDA4}" srcOrd="6" destOrd="0" presId="urn:microsoft.com/office/officeart/2005/8/layout/chevron2"/>
    <dgm:cxn modelId="{2DF90EC7-76E6-4904-9E44-64AEBDF82319}" type="presParOf" srcId="{C2DA3239-B2B1-4910-8170-ADD33750DDA4}" destId="{991967BE-E414-467C-869D-6B2B2A4911DE}" srcOrd="0" destOrd="0" presId="urn:microsoft.com/office/officeart/2005/8/layout/chevron2"/>
    <dgm:cxn modelId="{B5EA33D3-3018-4B7A-99DE-161D33BAD786}" type="presParOf" srcId="{C2DA3239-B2B1-4910-8170-ADD33750DDA4}" destId="{A8DE5316-6761-4607-A359-E27CF9612CF3}" srcOrd="1" destOrd="0" presId="urn:microsoft.com/office/officeart/2005/8/layout/chevron2"/>
    <dgm:cxn modelId="{58FEDBC5-5DED-4AAE-874D-28B03AE328A5}" type="presParOf" srcId="{B27790D8-A0EF-4CA0-8485-B799F746BFB9}" destId="{4F7C9610-8DB3-4A32-A908-675DB32A6864}" srcOrd="7" destOrd="0" presId="urn:microsoft.com/office/officeart/2005/8/layout/chevron2"/>
    <dgm:cxn modelId="{C89FBDEF-6348-4FC6-B295-08F9331482B5}" type="presParOf" srcId="{B27790D8-A0EF-4CA0-8485-B799F746BFB9}" destId="{A15E5C7C-1876-4042-AE84-4EDFA59CAF32}" srcOrd="8" destOrd="0" presId="urn:microsoft.com/office/officeart/2005/8/layout/chevron2"/>
    <dgm:cxn modelId="{DE1846CE-B628-4A37-B29D-610C3615A7FB}" type="presParOf" srcId="{A15E5C7C-1876-4042-AE84-4EDFA59CAF32}" destId="{91EDD259-C633-4B1E-B08A-7E58DABDD893}" srcOrd="0" destOrd="0" presId="urn:microsoft.com/office/officeart/2005/8/layout/chevron2"/>
    <dgm:cxn modelId="{066926EE-512A-4941-8A0B-F79E5333B8FD}" type="presParOf" srcId="{A15E5C7C-1876-4042-AE84-4EDFA59CAF32}" destId="{0117D3B2-6CD1-4D25-BDE0-72A2E6463C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D00328-C05C-4C80-9565-3ABF58EF2F2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C74E81-C0D2-4893-9C62-115D81316ABF}">
      <dgm:prSet phldrT="[文本]" phldr="1"/>
      <dgm:spPr/>
      <dgm:t>
        <a:bodyPr/>
        <a:lstStyle/>
        <a:p>
          <a:endParaRPr lang="zh-CN" altLang="en-US" dirty="0"/>
        </a:p>
      </dgm:t>
    </dgm:pt>
    <dgm:pt modelId="{F033A165-F43D-4480-A84F-46A7BE3B13FF}" type="par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55BF4B7B-613B-43B6-AA39-CA8322723989}" type="sib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698497E5-A733-4D87-BB99-25B97A4DE99C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DCB9687A-F940-4815-B294-EA9663F79C6D}" type="par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068B55EE-80E9-4555-BC3E-317687E8FB56}" type="sib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C8FE5DD5-F8C4-44BB-9F67-88E0F8ED5ED7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F4CEC89F-C66C-4180-89FA-64DA9BCF1D1A}" type="par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3D02AC93-29B2-4E50-8209-3CB9676E097C}" type="sib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C6CC6215-743B-4EDE-9D57-1CD5A97AAF21}">
      <dgm:prSet phldrT="[文本]" phldr="1"/>
      <dgm:spPr/>
      <dgm:t>
        <a:bodyPr/>
        <a:lstStyle/>
        <a:p>
          <a:endParaRPr lang="zh-CN" altLang="en-US"/>
        </a:p>
      </dgm:t>
    </dgm:pt>
    <dgm:pt modelId="{66B03AB1-B9EE-4060-A35D-263CC463C466}" type="par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DB608D58-512E-4595-BF60-0B81804425AB}" type="sib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973F1CAD-39B3-4455-BBD9-AACE0662F37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</a:rPr>
            <a:t>CD4 vs.CD8 Analysis</a:t>
          </a:r>
          <a:endParaRPr lang="zh-CN" altLang="en-US" sz="2000" b="1" dirty="0">
            <a:solidFill>
              <a:schemeClr val="tx1"/>
            </a:solidFill>
          </a:endParaRPr>
        </a:p>
      </dgm:t>
    </dgm:pt>
    <dgm:pt modelId="{0CCC0FF9-B18C-4458-A2CF-67164F01F245}" type="par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AAFC2367-5B21-4E26-B360-D7250B5F4F34}" type="sib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120AFE57-624F-4A69-A2FC-3CE2CEF4C67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9B4065CF-7D4D-499F-A706-0B39D63B356C}" type="par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3DA42460-448C-4324-B21B-2628FF487289}" type="sib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64068558-7A94-40DB-9605-665BF41BCF24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BF111400-583E-49CE-A2EE-45F6088D6657}" type="par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ECAC6AC3-84AE-4C02-9F7C-0BF235D54A0D}" type="sib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62067773-5E13-4E30-AF66-D27F2ACA7D54}">
      <dgm:prSet/>
      <dgm:spPr/>
      <dgm:t>
        <a:bodyPr/>
        <a:lstStyle/>
        <a:p>
          <a:endParaRPr lang="zh-CN" altLang="en-US" dirty="0"/>
        </a:p>
      </dgm:t>
    </dgm:pt>
    <dgm:pt modelId="{65FD3EA3-61A0-48CB-A5F6-9F56E6B00BAD}" type="par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36C9F3F5-4F58-47ED-9588-16F4F5544EFC}" type="sib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B57AA4CA-88DB-459A-AEBA-2EA14DC7AD1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4FA06A6E-6EFB-4621-8959-579583BAA2A0}" type="par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4A74FDB6-F793-4EB8-AF7C-3B956309E410}" type="sib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C9006F69-B824-4D6F-ADCA-13106ABA3476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AB96D721-DAF3-47AB-A169-0111EF8844CF}" type="par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0EBF3007-3796-4498-B471-7460E1C20E11}" type="sib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57DED193-008D-4C0F-9EC0-9976B03ADF0E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823F103-6F06-4562-8FA0-AA1FEC73AA83}" type="par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82034502-1A00-44AB-B765-FB0FBB5131DB}" type="sib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A06C88ED-7D6C-4FFD-A262-66ECAB96A408}">
      <dgm:prSet phldrT="[文本]"/>
      <dgm:spPr/>
      <dgm:t>
        <a:bodyPr/>
        <a:lstStyle/>
        <a:p>
          <a:endParaRPr lang="zh-CN" altLang="en-US" b="1" dirty="0">
            <a:solidFill>
              <a:schemeClr val="bg1">
                <a:lumMod val="85000"/>
              </a:schemeClr>
            </a:solidFill>
          </a:endParaRPr>
        </a:p>
      </dgm:t>
    </dgm:pt>
    <dgm:pt modelId="{04FEB04F-736F-4816-BB7F-D2D7BC5B02B8}" type="par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AC169A37-EF88-463B-BF82-63F7AE285359}" type="sib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447711FA-04E7-405B-B35B-1B010544A2AB}">
      <dgm:prSet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3D106F5B-EB99-49B4-BF39-B7ED8A8905D5}" type="par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7A95A5F1-8E12-4E60-B8FB-01B2C0657884}" type="sib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326DDC03-6D09-4760-83BC-61513BC083E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6114D2EF-39D4-4B0A-BB09-DD3B01F0A12F}" type="par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958C1B0D-38E0-4A58-9C55-0F08451D9B1F}" type="sib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2ECA1914-7464-4184-994F-008EB6986C82}">
      <dgm:prSet phldrT="[文本]" phldr="1"/>
      <dgm:spPr/>
      <dgm:t>
        <a:bodyPr/>
        <a:lstStyle/>
        <a:p>
          <a:endParaRPr lang="zh-CN" altLang="en-US" dirty="0"/>
        </a:p>
      </dgm:t>
    </dgm:pt>
    <dgm:pt modelId="{B4CFFFCD-D879-462A-9E66-4B0E5B7E76D8}" type="sib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CB62330-064B-4A74-A7FD-5C0570B54912}" type="par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27790D8-A0EF-4CA0-8485-B799F746BFB9}" type="pres">
      <dgm:prSet presAssocID="{36D00328-C05C-4C80-9565-3ABF58EF2F2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684E4F-DE57-4B94-85DA-D1383654FADF}" type="pres">
      <dgm:prSet presAssocID="{78C74E81-C0D2-4893-9C62-115D81316ABF}" presName="composite" presStyleCnt="0"/>
      <dgm:spPr/>
    </dgm:pt>
    <dgm:pt modelId="{20A4C535-F55D-4937-AA99-980B165F4077}" type="pres">
      <dgm:prSet presAssocID="{78C74E81-C0D2-4893-9C62-115D81316ABF}" presName="parentText" presStyleLbl="alignNode1" presStyleIdx="0" presStyleCnt="5" custScaleY="158435" custLinFactNeighborX="0" custLinFactNeighborY="152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9B0D8-4852-4AE0-A839-9FF2DECAA039}" type="pres">
      <dgm:prSet presAssocID="{78C74E81-C0D2-4893-9C62-115D81316ABF}" presName="descendantText" presStyleLbl="alignAcc1" presStyleIdx="0" presStyleCnt="5" custScaleY="182129" custLinFactNeighborX="-408" custLinFactNeighborY="68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4E62A6-3423-496E-A4E3-451339EA2AA2}" type="pres">
      <dgm:prSet presAssocID="{55BF4B7B-613B-43B6-AA39-CA8322723989}" presName="sp" presStyleCnt="0"/>
      <dgm:spPr/>
    </dgm:pt>
    <dgm:pt modelId="{53EFB633-DE1F-4F47-BD84-9FADA291B2FA}" type="pres">
      <dgm:prSet presAssocID="{C6CC6215-743B-4EDE-9D57-1CD5A97AAF21}" presName="composite" presStyleCnt="0"/>
      <dgm:spPr/>
    </dgm:pt>
    <dgm:pt modelId="{52D9EEF9-0E49-41B1-B014-8AEF1CB9F66C}" type="pres">
      <dgm:prSet presAssocID="{C6CC6215-743B-4EDE-9D57-1CD5A97AAF2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2AF5F3-97E5-470A-BD52-3AEDA5AA25E7}" type="pres">
      <dgm:prSet presAssocID="{C6CC6215-743B-4EDE-9D57-1CD5A97AAF2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89C12-5535-4BE2-ABC3-BE771DF3F4EA}" type="pres">
      <dgm:prSet presAssocID="{DB608D58-512E-4595-BF60-0B81804425AB}" presName="sp" presStyleCnt="0"/>
      <dgm:spPr/>
    </dgm:pt>
    <dgm:pt modelId="{76E455B5-42CB-40A3-ADB8-1450A17B172E}" type="pres">
      <dgm:prSet presAssocID="{2ECA1914-7464-4184-994F-008EB6986C82}" presName="composite" presStyleCnt="0"/>
      <dgm:spPr/>
    </dgm:pt>
    <dgm:pt modelId="{FFCE707B-83C9-411D-82FD-A30B66E561B2}" type="pres">
      <dgm:prSet presAssocID="{2ECA1914-7464-4184-994F-008EB6986C8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2E42EB-A93C-4D47-9410-9BD804FCB6D1}" type="pres">
      <dgm:prSet presAssocID="{2ECA1914-7464-4184-994F-008EB6986C8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B6C495-906D-404F-88DA-4BAF8C362C78}" type="pres">
      <dgm:prSet presAssocID="{B4CFFFCD-D879-462A-9E66-4B0E5B7E76D8}" presName="sp" presStyleCnt="0"/>
      <dgm:spPr/>
    </dgm:pt>
    <dgm:pt modelId="{C2DA3239-B2B1-4910-8170-ADD33750DDA4}" type="pres">
      <dgm:prSet presAssocID="{62067773-5E13-4E30-AF66-D27F2ACA7D54}" presName="composite" presStyleCnt="0"/>
      <dgm:spPr/>
    </dgm:pt>
    <dgm:pt modelId="{991967BE-E414-467C-869D-6B2B2A4911DE}" type="pres">
      <dgm:prSet presAssocID="{62067773-5E13-4E30-AF66-D27F2ACA7D5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E5316-6761-4607-A359-E27CF9612CF3}" type="pres">
      <dgm:prSet presAssocID="{62067773-5E13-4E30-AF66-D27F2ACA7D5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C9610-8DB3-4A32-A908-675DB32A6864}" type="pres">
      <dgm:prSet presAssocID="{36C9F3F5-4F58-47ED-9588-16F4F5544EFC}" presName="sp" presStyleCnt="0"/>
      <dgm:spPr/>
    </dgm:pt>
    <dgm:pt modelId="{A15E5C7C-1876-4042-AE84-4EDFA59CAF32}" type="pres">
      <dgm:prSet presAssocID="{A06C88ED-7D6C-4FFD-A262-66ECAB96A408}" presName="composite" presStyleCnt="0"/>
      <dgm:spPr/>
    </dgm:pt>
    <dgm:pt modelId="{91EDD259-C633-4B1E-B08A-7E58DABDD893}" type="pres">
      <dgm:prSet presAssocID="{A06C88ED-7D6C-4FFD-A262-66ECAB96A40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17D3B2-6CD1-4D25-BDE0-72A2E6463C19}" type="pres">
      <dgm:prSet presAssocID="{A06C88ED-7D6C-4FFD-A262-66ECAB96A40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5124D5-86DF-46DF-AA53-4807E89D262E}" type="presOf" srcId="{698497E5-A733-4D87-BB99-25B97A4DE99C}" destId="{5939B0D8-4852-4AE0-A839-9FF2DECAA039}" srcOrd="0" destOrd="0" presId="urn:microsoft.com/office/officeart/2005/8/layout/chevron2"/>
    <dgm:cxn modelId="{A97B25A8-D13F-4C78-A98D-EE6A54C25A34}" srcId="{36D00328-C05C-4C80-9565-3ABF58EF2F21}" destId="{78C74E81-C0D2-4893-9C62-115D81316ABF}" srcOrd="0" destOrd="0" parTransId="{F033A165-F43D-4480-A84F-46A7BE3B13FF}" sibTransId="{55BF4B7B-613B-43B6-AA39-CA8322723989}"/>
    <dgm:cxn modelId="{ADABE88D-86A6-4A88-98BB-D5D3A5B36F89}" srcId="{C6CC6215-743B-4EDE-9D57-1CD5A97AAF21}" destId="{57DED193-008D-4C0F-9EC0-9976B03ADF0E}" srcOrd="0" destOrd="0" parTransId="{0823F103-6F06-4562-8FA0-AA1FEC73AA83}" sibTransId="{82034502-1A00-44AB-B765-FB0FBB5131DB}"/>
    <dgm:cxn modelId="{C5607EC3-EFEE-4F73-81AD-E2BCB62E3FED}" type="presOf" srcId="{C9006F69-B824-4D6F-ADCA-13106ABA3476}" destId="{A8DE5316-6761-4607-A359-E27CF9612CF3}" srcOrd="0" destOrd="1" presId="urn:microsoft.com/office/officeart/2005/8/layout/chevron2"/>
    <dgm:cxn modelId="{DEFECD80-0749-492F-B5EA-19E3767CC96C}" srcId="{36D00328-C05C-4C80-9565-3ABF58EF2F21}" destId="{C6CC6215-743B-4EDE-9D57-1CD5A97AAF21}" srcOrd="1" destOrd="0" parTransId="{66B03AB1-B9EE-4060-A35D-263CC463C466}" sibTransId="{DB608D58-512E-4595-BF60-0B81804425AB}"/>
    <dgm:cxn modelId="{422266D2-D2FE-4A1E-8DB7-BBAA20A04FAE}" type="presOf" srcId="{57DED193-008D-4C0F-9EC0-9976B03ADF0E}" destId="{262AF5F3-97E5-470A-BD52-3AEDA5AA25E7}" srcOrd="0" destOrd="0" presId="urn:microsoft.com/office/officeart/2005/8/layout/chevron2"/>
    <dgm:cxn modelId="{CE7CF7D4-9B7F-40F4-878C-FD7874FBDEE7}" type="presOf" srcId="{C8FE5DD5-F8C4-44BB-9F67-88E0F8ED5ED7}" destId="{5939B0D8-4852-4AE0-A839-9FF2DECAA039}" srcOrd="0" destOrd="1" presId="urn:microsoft.com/office/officeart/2005/8/layout/chevron2"/>
    <dgm:cxn modelId="{8C69B4F6-8B23-45F8-ADE9-B24E541DD150}" srcId="{62067773-5E13-4E30-AF66-D27F2ACA7D54}" destId="{C9006F69-B824-4D6F-ADCA-13106ABA3476}" srcOrd="1" destOrd="0" parTransId="{AB96D721-DAF3-47AB-A169-0111EF8844CF}" sibTransId="{0EBF3007-3796-4498-B471-7460E1C20E11}"/>
    <dgm:cxn modelId="{A3467C06-4DAA-4A43-B4C0-09AEE722880D}" type="presOf" srcId="{973F1CAD-39B3-4455-BBD9-AACE0662F371}" destId="{262AF5F3-97E5-470A-BD52-3AEDA5AA25E7}" srcOrd="0" destOrd="1" presId="urn:microsoft.com/office/officeart/2005/8/layout/chevron2"/>
    <dgm:cxn modelId="{84510E73-2F90-4EC8-A777-FA883BBEEF4F}" type="presOf" srcId="{2ECA1914-7464-4184-994F-008EB6986C82}" destId="{FFCE707B-83C9-411D-82FD-A30B66E561B2}" srcOrd="0" destOrd="0" presId="urn:microsoft.com/office/officeart/2005/8/layout/chevron2"/>
    <dgm:cxn modelId="{CE179ACB-FEF4-47E4-BE8B-876E851DB0D0}" srcId="{C6CC6215-743B-4EDE-9D57-1CD5A97AAF21}" destId="{973F1CAD-39B3-4455-BBD9-AACE0662F371}" srcOrd="1" destOrd="0" parTransId="{0CCC0FF9-B18C-4458-A2CF-67164F01F245}" sibTransId="{AAFC2367-5B21-4E26-B360-D7250B5F4F34}"/>
    <dgm:cxn modelId="{ABD28C4D-98AC-44EB-A651-7BC06CD28BD9}" type="presOf" srcId="{36D00328-C05C-4C80-9565-3ABF58EF2F21}" destId="{B27790D8-A0EF-4CA0-8485-B799F746BFB9}" srcOrd="0" destOrd="0" presId="urn:microsoft.com/office/officeart/2005/8/layout/chevron2"/>
    <dgm:cxn modelId="{F1E718A1-8BA3-427F-B945-32DE3BF90C5E}" srcId="{78C74E81-C0D2-4893-9C62-115D81316ABF}" destId="{C8FE5DD5-F8C4-44BB-9F67-88E0F8ED5ED7}" srcOrd="1" destOrd="0" parTransId="{F4CEC89F-C66C-4180-89FA-64DA9BCF1D1A}" sibTransId="{3D02AC93-29B2-4E50-8209-3CB9676E097C}"/>
    <dgm:cxn modelId="{6289D71C-217B-4F4C-9F87-8D88E0C5EE0E}" srcId="{78C74E81-C0D2-4893-9C62-115D81316ABF}" destId="{326DDC03-6D09-4760-83BC-61513BC083E1}" srcOrd="2" destOrd="0" parTransId="{6114D2EF-39D4-4B0A-BB09-DD3B01F0A12F}" sibTransId="{958C1B0D-38E0-4A58-9C55-0F08451D9B1F}"/>
    <dgm:cxn modelId="{54548BDC-FCB6-4222-9566-2DCD2EFA9C4A}" type="presOf" srcId="{326DDC03-6D09-4760-83BC-61513BC083E1}" destId="{5939B0D8-4852-4AE0-A839-9FF2DECAA039}" srcOrd="0" destOrd="2" presId="urn:microsoft.com/office/officeart/2005/8/layout/chevron2"/>
    <dgm:cxn modelId="{37123F7A-45E7-457A-8B74-913F0CCC3941}" type="presOf" srcId="{120AFE57-624F-4A69-A2FC-3CE2CEF4C673}" destId="{072E42EB-A93C-4D47-9410-9BD804FCB6D1}" srcOrd="0" destOrd="0" presId="urn:microsoft.com/office/officeart/2005/8/layout/chevron2"/>
    <dgm:cxn modelId="{C4B0A7CD-8CC6-4C77-A08C-F546D04DAA30}" srcId="{36D00328-C05C-4C80-9565-3ABF58EF2F21}" destId="{A06C88ED-7D6C-4FFD-A262-66ECAB96A408}" srcOrd="4" destOrd="0" parTransId="{04FEB04F-736F-4816-BB7F-D2D7BC5B02B8}" sibTransId="{AC169A37-EF88-463B-BF82-63F7AE285359}"/>
    <dgm:cxn modelId="{D0587596-88B7-4788-8150-55DD48023328}" srcId="{A06C88ED-7D6C-4FFD-A262-66ECAB96A408}" destId="{447711FA-04E7-405B-B35B-1B010544A2AB}" srcOrd="0" destOrd="0" parTransId="{3D106F5B-EB99-49B4-BF39-B7ED8A8905D5}" sibTransId="{7A95A5F1-8E12-4E60-B8FB-01B2C0657884}"/>
    <dgm:cxn modelId="{F614C142-7337-4BF9-9594-AF332A30D489}" type="presOf" srcId="{78C74E81-C0D2-4893-9C62-115D81316ABF}" destId="{20A4C535-F55D-4937-AA99-980B165F4077}" srcOrd="0" destOrd="0" presId="urn:microsoft.com/office/officeart/2005/8/layout/chevron2"/>
    <dgm:cxn modelId="{CFA598B2-49BD-48B1-8B96-7D7AAE79C596}" srcId="{36D00328-C05C-4C80-9565-3ABF58EF2F21}" destId="{2ECA1914-7464-4184-994F-008EB6986C82}" srcOrd="2" destOrd="0" parTransId="{BCB62330-064B-4A74-A7FD-5C0570B54912}" sibTransId="{B4CFFFCD-D879-462A-9E66-4B0E5B7E76D8}"/>
    <dgm:cxn modelId="{ADB93AF0-4847-4E4A-90B2-DDFA940CB415}" srcId="{2ECA1914-7464-4184-994F-008EB6986C82}" destId="{64068558-7A94-40DB-9605-665BF41BCF24}" srcOrd="1" destOrd="0" parTransId="{BF111400-583E-49CE-A2EE-45F6088D6657}" sibTransId="{ECAC6AC3-84AE-4C02-9F7C-0BF235D54A0D}"/>
    <dgm:cxn modelId="{D913DA6F-72F1-4BA3-8D02-F692ED958EC3}" type="presOf" srcId="{62067773-5E13-4E30-AF66-D27F2ACA7D54}" destId="{991967BE-E414-467C-869D-6B2B2A4911DE}" srcOrd="0" destOrd="0" presId="urn:microsoft.com/office/officeart/2005/8/layout/chevron2"/>
    <dgm:cxn modelId="{0B3C73F8-BA85-4680-BC28-8B98203FE23D}" type="presOf" srcId="{64068558-7A94-40DB-9605-665BF41BCF24}" destId="{072E42EB-A93C-4D47-9410-9BD804FCB6D1}" srcOrd="0" destOrd="1" presId="urn:microsoft.com/office/officeart/2005/8/layout/chevron2"/>
    <dgm:cxn modelId="{E4433FAC-B1E8-43F2-87EA-BFB0A71CB50A}" srcId="{36D00328-C05C-4C80-9565-3ABF58EF2F21}" destId="{62067773-5E13-4E30-AF66-D27F2ACA7D54}" srcOrd="3" destOrd="0" parTransId="{65FD3EA3-61A0-48CB-A5F6-9F56E6B00BAD}" sibTransId="{36C9F3F5-4F58-47ED-9588-16F4F5544EFC}"/>
    <dgm:cxn modelId="{798A6C2D-A493-4EDC-A6EB-1F1E9CA76D1B}" srcId="{78C74E81-C0D2-4893-9C62-115D81316ABF}" destId="{698497E5-A733-4D87-BB99-25B97A4DE99C}" srcOrd="0" destOrd="0" parTransId="{DCB9687A-F940-4815-B294-EA9663F79C6D}" sibTransId="{068B55EE-80E9-4555-BC3E-317687E8FB56}"/>
    <dgm:cxn modelId="{D1E2DC15-4D6A-40B7-9B80-1799F0CA243B}" type="presOf" srcId="{A06C88ED-7D6C-4FFD-A262-66ECAB96A408}" destId="{91EDD259-C633-4B1E-B08A-7E58DABDD893}" srcOrd="0" destOrd="0" presId="urn:microsoft.com/office/officeart/2005/8/layout/chevron2"/>
    <dgm:cxn modelId="{C13B543D-A40F-4606-BFD5-1F6A51EFAE8F}" type="presOf" srcId="{B57AA4CA-88DB-459A-AEBA-2EA14DC7AD13}" destId="{A8DE5316-6761-4607-A359-E27CF9612CF3}" srcOrd="0" destOrd="0" presId="urn:microsoft.com/office/officeart/2005/8/layout/chevron2"/>
    <dgm:cxn modelId="{47DE1B53-904B-48B5-B6C3-7F3A35E968D3}" srcId="{62067773-5E13-4E30-AF66-D27F2ACA7D54}" destId="{B57AA4CA-88DB-459A-AEBA-2EA14DC7AD13}" srcOrd="0" destOrd="0" parTransId="{4FA06A6E-6EFB-4621-8959-579583BAA2A0}" sibTransId="{4A74FDB6-F793-4EB8-AF7C-3B956309E410}"/>
    <dgm:cxn modelId="{F7F6EE71-77E9-42C4-8DBC-EBB226238041}" type="presOf" srcId="{C6CC6215-743B-4EDE-9D57-1CD5A97AAF21}" destId="{52D9EEF9-0E49-41B1-B014-8AEF1CB9F66C}" srcOrd="0" destOrd="0" presId="urn:microsoft.com/office/officeart/2005/8/layout/chevron2"/>
    <dgm:cxn modelId="{0718F19E-4E8C-44B3-B255-BD7736D5F0C3}" type="presOf" srcId="{447711FA-04E7-405B-B35B-1B010544A2AB}" destId="{0117D3B2-6CD1-4D25-BDE0-72A2E6463C19}" srcOrd="0" destOrd="0" presId="urn:microsoft.com/office/officeart/2005/8/layout/chevron2"/>
    <dgm:cxn modelId="{AF84D753-F105-46CB-BAFF-85A11FE5393E}" srcId="{2ECA1914-7464-4184-994F-008EB6986C82}" destId="{120AFE57-624F-4A69-A2FC-3CE2CEF4C673}" srcOrd="0" destOrd="0" parTransId="{9B4065CF-7D4D-499F-A706-0B39D63B356C}" sibTransId="{3DA42460-448C-4324-B21B-2628FF487289}"/>
    <dgm:cxn modelId="{054766D4-3722-4CE5-BD58-3D7E5268B5C9}" type="presParOf" srcId="{B27790D8-A0EF-4CA0-8485-B799F746BFB9}" destId="{1F684E4F-DE57-4B94-85DA-D1383654FADF}" srcOrd="0" destOrd="0" presId="urn:microsoft.com/office/officeart/2005/8/layout/chevron2"/>
    <dgm:cxn modelId="{5CEF16C5-9B36-496E-A679-4F16E5867223}" type="presParOf" srcId="{1F684E4F-DE57-4B94-85DA-D1383654FADF}" destId="{20A4C535-F55D-4937-AA99-980B165F4077}" srcOrd="0" destOrd="0" presId="urn:microsoft.com/office/officeart/2005/8/layout/chevron2"/>
    <dgm:cxn modelId="{6A3C3626-AB00-4C1B-A791-16773CF886E9}" type="presParOf" srcId="{1F684E4F-DE57-4B94-85DA-D1383654FADF}" destId="{5939B0D8-4852-4AE0-A839-9FF2DECAA039}" srcOrd="1" destOrd="0" presId="urn:microsoft.com/office/officeart/2005/8/layout/chevron2"/>
    <dgm:cxn modelId="{75E6118D-F449-49E6-A9D2-F27819BEC2E4}" type="presParOf" srcId="{B27790D8-A0EF-4CA0-8485-B799F746BFB9}" destId="{024E62A6-3423-496E-A4E3-451339EA2AA2}" srcOrd="1" destOrd="0" presId="urn:microsoft.com/office/officeart/2005/8/layout/chevron2"/>
    <dgm:cxn modelId="{D3164D6F-E511-4B20-BC3A-7784525E8D1B}" type="presParOf" srcId="{B27790D8-A0EF-4CA0-8485-B799F746BFB9}" destId="{53EFB633-DE1F-4F47-BD84-9FADA291B2FA}" srcOrd="2" destOrd="0" presId="urn:microsoft.com/office/officeart/2005/8/layout/chevron2"/>
    <dgm:cxn modelId="{2A458FB1-EACE-4D0D-8BAD-397B2D4C9C32}" type="presParOf" srcId="{53EFB633-DE1F-4F47-BD84-9FADA291B2FA}" destId="{52D9EEF9-0E49-41B1-B014-8AEF1CB9F66C}" srcOrd="0" destOrd="0" presId="urn:microsoft.com/office/officeart/2005/8/layout/chevron2"/>
    <dgm:cxn modelId="{66413357-7A98-40DE-8BD2-20F8A841F65A}" type="presParOf" srcId="{53EFB633-DE1F-4F47-BD84-9FADA291B2FA}" destId="{262AF5F3-97E5-470A-BD52-3AEDA5AA25E7}" srcOrd="1" destOrd="0" presId="urn:microsoft.com/office/officeart/2005/8/layout/chevron2"/>
    <dgm:cxn modelId="{F64294DA-4944-4712-A99F-B9A2D5AB402D}" type="presParOf" srcId="{B27790D8-A0EF-4CA0-8485-B799F746BFB9}" destId="{0A789C12-5535-4BE2-ABC3-BE771DF3F4EA}" srcOrd="3" destOrd="0" presId="urn:microsoft.com/office/officeart/2005/8/layout/chevron2"/>
    <dgm:cxn modelId="{C00120CE-4C43-41FF-8686-05219AAD9E56}" type="presParOf" srcId="{B27790D8-A0EF-4CA0-8485-B799F746BFB9}" destId="{76E455B5-42CB-40A3-ADB8-1450A17B172E}" srcOrd="4" destOrd="0" presId="urn:microsoft.com/office/officeart/2005/8/layout/chevron2"/>
    <dgm:cxn modelId="{9B67BD18-2598-432D-9A22-2D575B1D96FA}" type="presParOf" srcId="{76E455B5-42CB-40A3-ADB8-1450A17B172E}" destId="{FFCE707B-83C9-411D-82FD-A30B66E561B2}" srcOrd="0" destOrd="0" presId="urn:microsoft.com/office/officeart/2005/8/layout/chevron2"/>
    <dgm:cxn modelId="{DE87ED4D-AF4A-4D6B-9688-B44FBBBAD0AA}" type="presParOf" srcId="{76E455B5-42CB-40A3-ADB8-1450A17B172E}" destId="{072E42EB-A93C-4D47-9410-9BD804FCB6D1}" srcOrd="1" destOrd="0" presId="urn:microsoft.com/office/officeart/2005/8/layout/chevron2"/>
    <dgm:cxn modelId="{0C31D370-A78E-47D7-BE1C-E0AD9C897C24}" type="presParOf" srcId="{B27790D8-A0EF-4CA0-8485-B799F746BFB9}" destId="{35B6C495-906D-404F-88DA-4BAF8C362C78}" srcOrd="5" destOrd="0" presId="urn:microsoft.com/office/officeart/2005/8/layout/chevron2"/>
    <dgm:cxn modelId="{14027EF7-A80A-4318-9B04-EA5F025EDA71}" type="presParOf" srcId="{B27790D8-A0EF-4CA0-8485-B799F746BFB9}" destId="{C2DA3239-B2B1-4910-8170-ADD33750DDA4}" srcOrd="6" destOrd="0" presId="urn:microsoft.com/office/officeart/2005/8/layout/chevron2"/>
    <dgm:cxn modelId="{AC35FBC5-F260-444D-819C-7CD8E157F4E5}" type="presParOf" srcId="{C2DA3239-B2B1-4910-8170-ADD33750DDA4}" destId="{991967BE-E414-467C-869D-6B2B2A4911DE}" srcOrd="0" destOrd="0" presId="urn:microsoft.com/office/officeart/2005/8/layout/chevron2"/>
    <dgm:cxn modelId="{EA8C7079-4E70-4673-B116-0646494F5317}" type="presParOf" srcId="{C2DA3239-B2B1-4910-8170-ADD33750DDA4}" destId="{A8DE5316-6761-4607-A359-E27CF9612CF3}" srcOrd="1" destOrd="0" presId="urn:microsoft.com/office/officeart/2005/8/layout/chevron2"/>
    <dgm:cxn modelId="{D6A5917D-CD64-45F0-8435-770DB9D845E9}" type="presParOf" srcId="{B27790D8-A0EF-4CA0-8485-B799F746BFB9}" destId="{4F7C9610-8DB3-4A32-A908-675DB32A6864}" srcOrd="7" destOrd="0" presId="urn:microsoft.com/office/officeart/2005/8/layout/chevron2"/>
    <dgm:cxn modelId="{46B8FD4C-D458-46F1-BE2D-F2EC17ECDFC9}" type="presParOf" srcId="{B27790D8-A0EF-4CA0-8485-B799F746BFB9}" destId="{A15E5C7C-1876-4042-AE84-4EDFA59CAF32}" srcOrd="8" destOrd="0" presId="urn:microsoft.com/office/officeart/2005/8/layout/chevron2"/>
    <dgm:cxn modelId="{D732504F-6C16-4DED-ABBF-E5093B0CF5AE}" type="presParOf" srcId="{A15E5C7C-1876-4042-AE84-4EDFA59CAF32}" destId="{91EDD259-C633-4B1E-B08A-7E58DABDD893}" srcOrd="0" destOrd="0" presId="urn:microsoft.com/office/officeart/2005/8/layout/chevron2"/>
    <dgm:cxn modelId="{14104469-6881-42B0-BF2E-E331EA7E42D4}" type="presParOf" srcId="{A15E5C7C-1876-4042-AE84-4EDFA59CAF32}" destId="{0117D3B2-6CD1-4D25-BDE0-72A2E6463C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D00328-C05C-4C80-9565-3ABF58EF2F2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C74E81-C0D2-4893-9C62-115D81316ABF}">
      <dgm:prSet phldrT="[文本]" phldr="1"/>
      <dgm:spPr/>
      <dgm:t>
        <a:bodyPr/>
        <a:lstStyle/>
        <a:p>
          <a:endParaRPr lang="zh-CN" altLang="en-US" dirty="0"/>
        </a:p>
      </dgm:t>
    </dgm:pt>
    <dgm:pt modelId="{F033A165-F43D-4480-A84F-46A7BE3B13FF}" type="par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55BF4B7B-613B-43B6-AA39-CA8322723989}" type="sib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698497E5-A733-4D87-BB99-25B97A4DE99C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DCB9687A-F940-4815-B294-EA9663F79C6D}" type="par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068B55EE-80E9-4555-BC3E-317687E8FB56}" type="sib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C8FE5DD5-F8C4-44BB-9F67-88E0F8ED5ED7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F4CEC89F-C66C-4180-89FA-64DA9BCF1D1A}" type="par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3D02AC93-29B2-4E50-8209-3CB9676E097C}" type="sib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C6CC6215-743B-4EDE-9D57-1CD5A97AAF21}">
      <dgm:prSet phldrT="[文本]" phldr="1"/>
      <dgm:spPr/>
      <dgm:t>
        <a:bodyPr/>
        <a:lstStyle/>
        <a:p>
          <a:endParaRPr lang="zh-CN" altLang="en-US"/>
        </a:p>
      </dgm:t>
    </dgm:pt>
    <dgm:pt modelId="{66B03AB1-B9EE-4060-A35D-263CC463C466}" type="par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DB608D58-512E-4595-BF60-0B81804425AB}" type="sib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973F1CAD-39B3-4455-BBD9-AACE0662F37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CCC0FF9-B18C-4458-A2CF-67164F01F245}" type="par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AAFC2367-5B21-4E26-B360-D7250B5F4F34}" type="sib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120AFE57-624F-4A69-A2FC-3CE2CEF4C67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</a:rPr>
            <a:t>CD4 Total Analysis</a:t>
          </a:r>
          <a:endParaRPr lang="zh-CN" altLang="en-US" sz="2000" b="1" dirty="0">
            <a:solidFill>
              <a:schemeClr val="tx1"/>
            </a:solidFill>
          </a:endParaRPr>
        </a:p>
      </dgm:t>
    </dgm:pt>
    <dgm:pt modelId="{9B4065CF-7D4D-499F-A706-0B39D63B356C}" type="par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3DA42460-448C-4324-B21B-2628FF487289}" type="sib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64068558-7A94-40DB-9605-665BF41BCF24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BF111400-583E-49CE-A2EE-45F6088D6657}" type="par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ECAC6AC3-84AE-4C02-9F7C-0BF235D54A0D}" type="sib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62067773-5E13-4E30-AF66-D27F2ACA7D54}">
      <dgm:prSet/>
      <dgm:spPr/>
      <dgm:t>
        <a:bodyPr/>
        <a:lstStyle/>
        <a:p>
          <a:endParaRPr lang="zh-CN" altLang="en-US" dirty="0"/>
        </a:p>
      </dgm:t>
    </dgm:pt>
    <dgm:pt modelId="{65FD3EA3-61A0-48CB-A5F6-9F56E6B00BAD}" type="par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36C9F3F5-4F58-47ED-9588-16F4F5544EFC}" type="sib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B57AA4CA-88DB-459A-AEBA-2EA14DC7AD1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4FA06A6E-6EFB-4621-8959-579583BAA2A0}" type="par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4A74FDB6-F793-4EB8-AF7C-3B956309E410}" type="sib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C9006F69-B824-4D6F-ADCA-13106ABA3476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AB96D721-DAF3-47AB-A169-0111EF8844CF}" type="par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0EBF3007-3796-4498-B471-7460E1C20E11}" type="sib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57DED193-008D-4C0F-9EC0-9976B03ADF0E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823F103-6F06-4562-8FA0-AA1FEC73AA83}" type="par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82034502-1A00-44AB-B765-FB0FBB5131DB}" type="sib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A06C88ED-7D6C-4FFD-A262-66ECAB96A408}">
      <dgm:prSet phldrT="[文本]"/>
      <dgm:spPr/>
      <dgm:t>
        <a:bodyPr/>
        <a:lstStyle/>
        <a:p>
          <a:endParaRPr lang="zh-CN" altLang="en-US" b="1" dirty="0">
            <a:solidFill>
              <a:schemeClr val="bg1">
                <a:lumMod val="85000"/>
              </a:schemeClr>
            </a:solidFill>
          </a:endParaRPr>
        </a:p>
      </dgm:t>
    </dgm:pt>
    <dgm:pt modelId="{04FEB04F-736F-4816-BB7F-D2D7BC5B02B8}" type="par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AC169A37-EF88-463B-BF82-63F7AE285359}" type="sib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447711FA-04E7-405B-B35B-1B010544A2AB}">
      <dgm:prSet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3D106F5B-EB99-49B4-BF39-B7ED8A8905D5}" type="par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7A95A5F1-8E12-4E60-B8FB-01B2C0657884}" type="sib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326DDC03-6D09-4760-83BC-61513BC083E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6114D2EF-39D4-4B0A-BB09-DD3B01F0A12F}" type="par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958C1B0D-38E0-4A58-9C55-0F08451D9B1F}" type="sib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2ECA1914-7464-4184-994F-008EB6986C82}">
      <dgm:prSet phldrT="[文本]" phldr="1"/>
      <dgm:spPr/>
      <dgm:t>
        <a:bodyPr/>
        <a:lstStyle/>
        <a:p>
          <a:endParaRPr lang="zh-CN" altLang="en-US" dirty="0"/>
        </a:p>
      </dgm:t>
    </dgm:pt>
    <dgm:pt modelId="{B4CFFFCD-D879-462A-9E66-4B0E5B7E76D8}" type="sib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CB62330-064B-4A74-A7FD-5C0570B54912}" type="par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27790D8-A0EF-4CA0-8485-B799F746BFB9}" type="pres">
      <dgm:prSet presAssocID="{36D00328-C05C-4C80-9565-3ABF58EF2F2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684E4F-DE57-4B94-85DA-D1383654FADF}" type="pres">
      <dgm:prSet presAssocID="{78C74E81-C0D2-4893-9C62-115D81316ABF}" presName="composite" presStyleCnt="0"/>
      <dgm:spPr/>
    </dgm:pt>
    <dgm:pt modelId="{20A4C535-F55D-4937-AA99-980B165F4077}" type="pres">
      <dgm:prSet presAssocID="{78C74E81-C0D2-4893-9C62-115D81316ABF}" presName="parentText" presStyleLbl="alignNode1" presStyleIdx="0" presStyleCnt="5" custScaleY="158435" custLinFactNeighborX="0" custLinFactNeighborY="152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9B0D8-4852-4AE0-A839-9FF2DECAA039}" type="pres">
      <dgm:prSet presAssocID="{78C74E81-C0D2-4893-9C62-115D81316ABF}" presName="descendantText" presStyleLbl="alignAcc1" presStyleIdx="0" presStyleCnt="5" custScaleY="182129" custLinFactNeighborX="-408" custLinFactNeighborY="68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4E62A6-3423-496E-A4E3-451339EA2AA2}" type="pres">
      <dgm:prSet presAssocID="{55BF4B7B-613B-43B6-AA39-CA8322723989}" presName="sp" presStyleCnt="0"/>
      <dgm:spPr/>
    </dgm:pt>
    <dgm:pt modelId="{53EFB633-DE1F-4F47-BD84-9FADA291B2FA}" type="pres">
      <dgm:prSet presAssocID="{C6CC6215-743B-4EDE-9D57-1CD5A97AAF21}" presName="composite" presStyleCnt="0"/>
      <dgm:spPr/>
    </dgm:pt>
    <dgm:pt modelId="{52D9EEF9-0E49-41B1-B014-8AEF1CB9F66C}" type="pres">
      <dgm:prSet presAssocID="{C6CC6215-743B-4EDE-9D57-1CD5A97AAF2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2AF5F3-97E5-470A-BD52-3AEDA5AA25E7}" type="pres">
      <dgm:prSet presAssocID="{C6CC6215-743B-4EDE-9D57-1CD5A97AAF2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89C12-5535-4BE2-ABC3-BE771DF3F4EA}" type="pres">
      <dgm:prSet presAssocID="{DB608D58-512E-4595-BF60-0B81804425AB}" presName="sp" presStyleCnt="0"/>
      <dgm:spPr/>
    </dgm:pt>
    <dgm:pt modelId="{76E455B5-42CB-40A3-ADB8-1450A17B172E}" type="pres">
      <dgm:prSet presAssocID="{2ECA1914-7464-4184-994F-008EB6986C82}" presName="composite" presStyleCnt="0"/>
      <dgm:spPr/>
    </dgm:pt>
    <dgm:pt modelId="{FFCE707B-83C9-411D-82FD-A30B66E561B2}" type="pres">
      <dgm:prSet presAssocID="{2ECA1914-7464-4184-994F-008EB6986C8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2E42EB-A93C-4D47-9410-9BD804FCB6D1}" type="pres">
      <dgm:prSet presAssocID="{2ECA1914-7464-4184-994F-008EB6986C8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B6C495-906D-404F-88DA-4BAF8C362C78}" type="pres">
      <dgm:prSet presAssocID="{B4CFFFCD-D879-462A-9E66-4B0E5B7E76D8}" presName="sp" presStyleCnt="0"/>
      <dgm:spPr/>
    </dgm:pt>
    <dgm:pt modelId="{C2DA3239-B2B1-4910-8170-ADD33750DDA4}" type="pres">
      <dgm:prSet presAssocID="{62067773-5E13-4E30-AF66-D27F2ACA7D54}" presName="composite" presStyleCnt="0"/>
      <dgm:spPr/>
    </dgm:pt>
    <dgm:pt modelId="{991967BE-E414-467C-869D-6B2B2A4911DE}" type="pres">
      <dgm:prSet presAssocID="{62067773-5E13-4E30-AF66-D27F2ACA7D5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E5316-6761-4607-A359-E27CF9612CF3}" type="pres">
      <dgm:prSet presAssocID="{62067773-5E13-4E30-AF66-D27F2ACA7D5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C9610-8DB3-4A32-A908-675DB32A6864}" type="pres">
      <dgm:prSet presAssocID="{36C9F3F5-4F58-47ED-9588-16F4F5544EFC}" presName="sp" presStyleCnt="0"/>
      <dgm:spPr/>
    </dgm:pt>
    <dgm:pt modelId="{A15E5C7C-1876-4042-AE84-4EDFA59CAF32}" type="pres">
      <dgm:prSet presAssocID="{A06C88ED-7D6C-4FFD-A262-66ECAB96A408}" presName="composite" presStyleCnt="0"/>
      <dgm:spPr/>
    </dgm:pt>
    <dgm:pt modelId="{91EDD259-C633-4B1E-B08A-7E58DABDD893}" type="pres">
      <dgm:prSet presAssocID="{A06C88ED-7D6C-4FFD-A262-66ECAB96A40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17D3B2-6CD1-4D25-BDE0-72A2E6463C19}" type="pres">
      <dgm:prSet presAssocID="{A06C88ED-7D6C-4FFD-A262-66ECAB96A40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7B25A8-D13F-4C78-A98D-EE6A54C25A34}" srcId="{36D00328-C05C-4C80-9565-3ABF58EF2F21}" destId="{78C74E81-C0D2-4893-9C62-115D81316ABF}" srcOrd="0" destOrd="0" parTransId="{F033A165-F43D-4480-A84F-46A7BE3B13FF}" sibTransId="{55BF4B7B-613B-43B6-AA39-CA8322723989}"/>
    <dgm:cxn modelId="{ADABE88D-86A6-4A88-98BB-D5D3A5B36F89}" srcId="{C6CC6215-743B-4EDE-9D57-1CD5A97AAF21}" destId="{57DED193-008D-4C0F-9EC0-9976B03ADF0E}" srcOrd="0" destOrd="0" parTransId="{0823F103-6F06-4562-8FA0-AA1FEC73AA83}" sibTransId="{82034502-1A00-44AB-B765-FB0FBB5131DB}"/>
    <dgm:cxn modelId="{C7CC5C0A-6A0A-4E3C-B07E-5115958FBA51}" type="presOf" srcId="{64068558-7A94-40DB-9605-665BF41BCF24}" destId="{072E42EB-A93C-4D47-9410-9BD804FCB6D1}" srcOrd="0" destOrd="1" presId="urn:microsoft.com/office/officeart/2005/8/layout/chevron2"/>
    <dgm:cxn modelId="{DEFECD80-0749-492F-B5EA-19E3767CC96C}" srcId="{36D00328-C05C-4C80-9565-3ABF58EF2F21}" destId="{C6CC6215-743B-4EDE-9D57-1CD5A97AAF21}" srcOrd="1" destOrd="0" parTransId="{66B03AB1-B9EE-4060-A35D-263CC463C466}" sibTransId="{DB608D58-512E-4595-BF60-0B81804425AB}"/>
    <dgm:cxn modelId="{9AD1490F-6482-4FB0-B747-626F4CF63942}" type="presOf" srcId="{698497E5-A733-4D87-BB99-25B97A4DE99C}" destId="{5939B0D8-4852-4AE0-A839-9FF2DECAA039}" srcOrd="0" destOrd="0" presId="urn:microsoft.com/office/officeart/2005/8/layout/chevron2"/>
    <dgm:cxn modelId="{C5C98B6C-70D9-4BDF-8FBA-D88729A82ECC}" type="presOf" srcId="{78C74E81-C0D2-4893-9C62-115D81316ABF}" destId="{20A4C535-F55D-4937-AA99-980B165F4077}" srcOrd="0" destOrd="0" presId="urn:microsoft.com/office/officeart/2005/8/layout/chevron2"/>
    <dgm:cxn modelId="{FA19376F-DF04-44D9-BEB0-88A330A8BE44}" type="presOf" srcId="{A06C88ED-7D6C-4FFD-A262-66ECAB96A408}" destId="{91EDD259-C633-4B1E-B08A-7E58DABDD893}" srcOrd="0" destOrd="0" presId="urn:microsoft.com/office/officeart/2005/8/layout/chevron2"/>
    <dgm:cxn modelId="{319EE7BD-34E8-4252-AE71-0513618CC781}" type="presOf" srcId="{62067773-5E13-4E30-AF66-D27F2ACA7D54}" destId="{991967BE-E414-467C-869D-6B2B2A4911DE}" srcOrd="0" destOrd="0" presId="urn:microsoft.com/office/officeart/2005/8/layout/chevron2"/>
    <dgm:cxn modelId="{8C69B4F6-8B23-45F8-ADE9-B24E541DD150}" srcId="{62067773-5E13-4E30-AF66-D27F2ACA7D54}" destId="{C9006F69-B824-4D6F-ADCA-13106ABA3476}" srcOrd="1" destOrd="0" parTransId="{AB96D721-DAF3-47AB-A169-0111EF8844CF}" sibTransId="{0EBF3007-3796-4498-B471-7460E1C20E11}"/>
    <dgm:cxn modelId="{059FDEDC-1A6C-4AC8-BBF5-FC54D6A3679B}" type="presOf" srcId="{C9006F69-B824-4D6F-ADCA-13106ABA3476}" destId="{A8DE5316-6761-4607-A359-E27CF9612CF3}" srcOrd="0" destOrd="1" presId="urn:microsoft.com/office/officeart/2005/8/layout/chevron2"/>
    <dgm:cxn modelId="{7293F030-3C56-472E-B8FF-118764AFB224}" type="presOf" srcId="{36D00328-C05C-4C80-9565-3ABF58EF2F21}" destId="{B27790D8-A0EF-4CA0-8485-B799F746BFB9}" srcOrd="0" destOrd="0" presId="urn:microsoft.com/office/officeart/2005/8/layout/chevron2"/>
    <dgm:cxn modelId="{CE179ACB-FEF4-47E4-BE8B-876E851DB0D0}" srcId="{C6CC6215-743B-4EDE-9D57-1CD5A97AAF21}" destId="{973F1CAD-39B3-4455-BBD9-AACE0662F371}" srcOrd="1" destOrd="0" parTransId="{0CCC0FF9-B18C-4458-A2CF-67164F01F245}" sibTransId="{AAFC2367-5B21-4E26-B360-D7250B5F4F34}"/>
    <dgm:cxn modelId="{F1E718A1-8BA3-427F-B945-32DE3BF90C5E}" srcId="{78C74E81-C0D2-4893-9C62-115D81316ABF}" destId="{C8FE5DD5-F8C4-44BB-9F67-88E0F8ED5ED7}" srcOrd="1" destOrd="0" parTransId="{F4CEC89F-C66C-4180-89FA-64DA9BCF1D1A}" sibTransId="{3D02AC93-29B2-4E50-8209-3CB9676E097C}"/>
    <dgm:cxn modelId="{6289D71C-217B-4F4C-9F87-8D88E0C5EE0E}" srcId="{78C74E81-C0D2-4893-9C62-115D81316ABF}" destId="{326DDC03-6D09-4760-83BC-61513BC083E1}" srcOrd="2" destOrd="0" parTransId="{6114D2EF-39D4-4B0A-BB09-DD3B01F0A12F}" sibTransId="{958C1B0D-38E0-4A58-9C55-0F08451D9B1F}"/>
    <dgm:cxn modelId="{BE5E043E-811D-47D7-953F-BA18F4451A52}" type="presOf" srcId="{B57AA4CA-88DB-459A-AEBA-2EA14DC7AD13}" destId="{A8DE5316-6761-4607-A359-E27CF9612CF3}" srcOrd="0" destOrd="0" presId="urn:microsoft.com/office/officeart/2005/8/layout/chevron2"/>
    <dgm:cxn modelId="{47BB6C9B-04D5-4C43-83F8-E27682439301}" type="presOf" srcId="{57DED193-008D-4C0F-9EC0-9976B03ADF0E}" destId="{262AF5F3-97E5-470A-BD52-3AEDA5AA25E7}" srcOrd="0" destOrd="0" presId="urn:microsoft.com/office/officeart/2005/8/layout/chevron2"/>
    <dgm:cxn modelId="{20213731-6E16-4F4A-BE91-2C761782A8C9}" type="presOf" srcId="{C8FE5DD5-F8C4-44BB-9F67-88E0F8ED5ED7}" destId="{5939B0D8-4852-4AE0-A839-9FF2DECAA039}" srcOrd="0" destOrd="1" presId="urn:microsoft.com/office/officeart/2005/8/layout/chevron2"/>
    <dgm:cxn modelId="{C4B0A7CD-8CC6-4C77-A08C-F546D04DAA30}" srcId="{36D00328-C05C-4C80-9565-3ABF58EF2F21}" destId="{A06C88ED-7D6C-4FFD-A262-66ECAB96A408}" srcOrd="4" destOrd="0" parTransId="{04FEB04F-736F-4816-BB7F-D2D7BC5B02B8}" sibTransId="{AC169A37-EF88-463B-BF82-63F7AE285359}"/>
    <dgm:cxn modelId="{D0587596-88B7-4788-8150-55DD48023328}" srcId="{A06C88ED-7D6C-4FFD-A262-66ECAB96A408}" destId="{447711FA-04E7-405B-B35B-1B010544A2AB}" srcOrd="0" destOrd="0" parTransId="{3D106F5B-EB99-49B4-BF39-B7ED8A8905D5}" sibTransId="{7A95A5F1-8E12-4E60-B8FB-01B2C0657884}"/>
    <dgm:cxn modelId="{CFA598B2-49BD-48B1-8B96-7D7AAE79C596}" srcId="{36D00328-C05C-4C80-9565-3ABF58EF2F21}" destId="{2ECA1914-7464-4184-994F-008EB6986C82}" srcOrd="2" destOrd="0" parTransId="{BCB62330-064B-4A74-A7FD-5C0570B54912}" sibTransId="{B4CFFFCD-D879-462A-9E66-4B0E5B7E76D8}"/>
    <dgm:cxn modelId="{ADB93AF0-4847-4E4A-90B2-DDFA940CB415}" srcId="{2ECA1914-7464-4184-994F-008EB6986C82}" destId="{64068558-7A94-40DB-9605-665BF41BCF24}" srcOrd="1" destOrd="0" parTransId="{BF111400-583E-49CE-A2EE-45F6088D6657}" sibTransId="{ECAC6AC3-84AE-4C02-9F7C-0BF235D54A0D}"/>
    <dgm:cxn modelId="{E4433FAC-B1E8-43F2-87EA-BFB0A71CB50A}" srcId="{36D00328-C05C-4C80-9565-3ABF58EF2F21}" destId="{62067773-5E13-4E30-AF66-D27F2ACA7D54}" srcOrd="3" destOrd="0" parTransId="{65FD3EA3-61A0-48CB-A5F6-9F56E6B00BAD}" sibTransId="{36C9F3F5-4F58-47ED-9588-16F4F5544EFC}"/>
    <dgm:cxn modelId="{C06C798E-2A77-4DFA-828C-A7905A2E0DD1}" type="presOf" srcId="{C6CC6215-743B-4EDE-9D57-1CD5A97AAF21}" destId="{52D9EEF9-0E49-41B1-B014-8AEF1CB9F66C}" srcOrd="0" destOrd="0" presId="urn:microsoft.com/office/officeart/2005/8/layout/chevron2"/>
    <dgm:cxn modelId="{09309007-651C-47E9-9E5D-0945402A4E84}" type="presOf" srcId="{973F1CAD-39B3-4455-BBD9-AACE0662F371}" destId="{262AF5F3-97E5-470A-BD52-3AEDA5AA25E7}" srcOrd="0" destOrd="1" presId="urn:microsoft.com/office/officeart/2005/8/layout/chevron2"/>
    <dgm:cxn modelId="{48B44831-0417-46C2-ABB5-C7DE67B3FE79}" type="presOf" srcId="{326DDC03-6D09-4760-83BC-61513BC083E1}" destId="{5939B0D8-4852-4AE0-A839-9FF2DECAA039}" srcOrd="0" destOrd="2" presId="urn:microsoft.com/office/officeart/2005/8/layout/chevron2"/>
    <dgm:cxn modelId="{798A6C2D-A493-4EDC-A6EB-1F1E9CA76D1B}" srcId="{78C74E81-C0D2-4893-9C62-115D81316ABF}" destId="{698497E5-A733-4D87-BB99-25B97A4DE99C}" srcOrd="0" destOrd="0" parTransId="{DCB9687A-F940-4815-B294-EA9663F79C6D}" sibTransId="{068B55EE-80E9-4555-BC3E-317687E8FB56}"/>
    <dgm:cxn modelId="{680FAF53-7ABB-433E-88E6-B43C9DF87971}" type="presOf" srcId="{2ECA1914-7464-4184-994F-008EB6986C82}" destId="{FFCE707B-83C9-411D-82FD-A30B66E561B2}" srcOrd="0" destOrd="0" presId="urn:microsoft.com/office/officeart/2005/8/layout/chevron2"/>
    <dgm:cxn modelId="{47DE1B53-904B-48B5-B6C3-7F3A35E968D3}" srcId="{62067773-5E13-4E30-AF66-D27F2ACA7D54}" destId="{B57AA4CA-88DB-459A-AEBA-2EA14DC7AD13}" srcOrd="0" destOrd="0" parTransId="{4FA06A6E-6EFB-4621-8959-579583BAA2A0}" sibTransId="{4A74FDB6-F793-4EB8-AF7C-3B956309E410}"/>
    <dgm:cxn modelId="{D09B5898-A3C9-457E-BB9B-9CC56C5E9092}" type="presOf" srcId="{447711FA-04E7-405B-B35B-1B010544A2AB}" destId="{0117D3B2-6CD1-4D25-BDE0-72A2E6463C19}" srcOrd="0" destOrd="0" presId="urn:microsoft.com/office/officeart/2005/8/layout/chevron2"/>
    <dgm:cxn modelId="{AF84D753-F105-46CB-BAFF-85A11FE5393E}" srcId="{2ECA1914-7464-4184-994F-008EB6986C82}" destId="{120AFE57-624F-4A69-A2FC-3CE2CEF4C673}" srcOrd="0" destOrd="0" parTransId="{9B4065CF-7D4D-499F-A706-0B39D63B356C}" sibTransId="{3DA42460-448C-4324-B21B-2628FF487289}"/>
    <dgm:cxn modelId="{08D80E3C-4487-492D-B986-258D26545CB8}" type="presOf" srcId="{120AFE57-624F-4A69-A2FC-3CE2CEF4C673}" destId="{072E42EB-A93C-4D47-9410-9BD804FCB6D1}" srcOrd="0" destOrd="0" presId="urn:microsoft.com/office/officeart/2005/8/layout/chevron2"/>
    <dgm:cxn modelId="{63DF09B0-B4BD-4C76-8446-02860A4D3251}" type="presParOf" srcId="{B27790D8-A0EF-4CA0-8485-B799F746BFB9}" destId="{1F684E4F-DE57-4B94-85DA-D1383654FADF}" srcOrd="0" destOrd="0" presId="urn:microsoft.com/office/officeart/2005/8/layout/chevron2"/>
    <dgm:cxn modelId="{584AE543-58A3-47B3-81EA-C8D257699442}" type="presParOf" srcId="{1F684E4F-DE57-4B94-85DA-D1383654FADF}" destId="{20A4C535-F55D-4937-AA99-980B165F4077}" srcOrd="0" destOrd="0" presId="urn:microsoft.com/office/officeart/2005/8/layout/chevron2"/>
    <dgm:cxn modelId="{5CE7AAB7-4377-4711-A89B-57986C91311E}" type="presParOf" srcId="{1F684E4F-DE57-4B94-85DA-D1383654FADF}" destId="{5939B0D8-4852-4AE0-A839-9FF2DECAA039}" srcOrd="1" destOrd="0" presId="urn:microsoft.com/office/officeart/2005/8/layout/chevron2"/>
    <dgm:cxn modelId="{0BA0AC53-598C-4D63-BF48-C12C5E7784D6}" type="presParOf" srcId="{B27790D8-A0EF-4CA0-8485-B799F746BFB9}" destId="{024E62A6-3423-496E-A4E3-451339EA2AA2}" srcOrd="1" destOrd="0" presId="urn:microsoft.com/office/officeart/2005/8/layout/chevron2"/>
    <dgm:cxn modelId="{FAFF7AD2-0ECC-40C0-AA83-9E4754762609}" type="presParOf" srcId="{B27790D8-A0EF-4CA0-8485-B799F746BFB9}" destId="{53EFB633-DE1F-4F47-BD84-9FADA291B2FA}" srcOrd="2" destOrd="0" presId="urn:microsoft.com/office/officeart/2005/8/layout/chevron2"/>
    <dgm:cxn modelId="{6501E0ED-E3DD-4CEF-ADBD-D14CFE3689A6}" type="presParOf" srcId="{53EFB633-DE1F-4F47-BD84-9FADA291B2FA}" destId="{52D9EEF9-0E49-41B1-B014-8AEF1CB9F66C}" srcOrd="0" destOrd="0" presId="urn:microsoft.com/office/officeart/2005/8/layout/chevron2"/>
    <dgm:cxn modelId="{F51F03E7-0CA8-4109-AE8C-0CFACEDF0D91}" type="presParOf" srcId="{53EFB633-DE1F-4F47-BD84-9FADA291B2FA}" destId="{262AF5F3-97E5-470A-BD52-3AEDA5AA25E7}" srcOrd="1" destOrd="0" presId="urn:microsoft.com/office/officeart/2005/8/layout/chevron2"/>
    <dgm:cxn modelId="{07BCE1B3-DAF2-476E-9943-CC2267D60421}" type="presParOf" srcId="{B27790D8-A0EF-4CA0-8485-B799F746BFB9}" destId="{0A789C12-5535-4BE2-ABC3-BE771DF3F4EA}" srcOrd="3" destOrd="0" presId="urn:microsoft.com/office/officeart/2005/8/layout/chevron2"/>
    <dgm:cxn modelId="{D7F50420-63E5-4412-A185-3FCF2CE5A671}" type="presParOf" srcId="{B27790D8-A0EF-4CA0-8485-B799F746BFB9}" destId="{76E455B5-42CB-40A3-ADB8-1450A17B172E}" srcOrd="4" destOrd="0" presId="urn:microsoft.com/office/officeart/2005/8/layout/chevron2"/>
    <dgm:cxn modelId="{33A8C42B-C65B-405A-900A-396030BDB364}" type="presParOf" srcId="{76E455B5-42CB-40A3-ADB8-1450A17B172E}" destId="{FFCE707B-83C9-411D-82FD-A30B66E561B2}" srcOrd="0" destOrd="0" presId="urn:microsoft.com/office/officeart/2005/8/layout/chevron2"/>
    <dgm:cxn modelId="{7931B6A8-857F-4854-8D04-0C57C0FBF1D4}" type="presParOf" srcId="{76E455B5-42CB-40A3-ADB8-1450A17B172E}" destId="{072E42EB-A93C-4D47-9410-9BD804FCB6D1}" srcOrd="1" destOrd="0" presId="urn:microsoft.com/office/officeart/2005/8/layout/chevron2"/>
    <dgm:cxn modelId="{D47E4062-C709-42C4-8952-C65A4AEBF444}" type="presParOf" srcId="{B27790D8-A0EF-4CA0-8485-B799F746BFB9}" destId="{35B6C495-906D-404F-88DA-4BAF8C362C78}" srcOrd="5" destOrd="0" presId="urn:microsoft.com/office/officeart/2005/8/layout/chevron2"/>
    <dgm:cxn modelId="{8D0CE2AC-AD62-43A2-958C-4A02A02B9E88}" type="presParOf" srcId="{B27790D8-A0EF-4CA0-8485-B799F746BFB9}" destId="{C2DA3239-B2B1-4910-8170-ADD33750DDA4}" srcOrd="6" destOrd="0" presId="urn:microsoft.com/office/officeart/2005/8/layout/chevron2"/>
    <dgm:cxn modelId="{DA8AFAE1-69E1-4E00-8EB5-555D46E3103C}" type="presParOf" srcId="{C2DA3239-B2B1-4910-8170-ADD33750DDA4}" destId="{991967BE-E414-467C-869D-6B2B2A4911DE}" srcOrd="0" destOrd="0" presId="urn:microsoft.com/office/officeart/2005/8/layout/chevron2"/>
    <dgm:cxn modelId="{03F39711-A1A2-4341-90F5-C3B786C0C605}" type="presParOf" srcId="{C2DA3239-B2B1-4910-8170-ADD33750DDA4}" destId="{A8DE5316-6761-4607-A359-E27CF9612CF3}" srcOrd="1" destOrd="0" presId="urn:microsoft.com/office/officeart/2005/8/layout/chevron2"/>
    <dgm:cxn modelId="{E09CDA59-1FA7-46DE-BDD2-1AB17346B8A9}" type="presParOf" srcId="{B27790D8-A0EF-4CA0-8485-B799F746BFB9}" destId="{4F7C9610-8DB3-4A32-A908-675DB32A6864}" srcOrd="7" destOrd="0" presId="urn:microsoft.com/office/officeart/2005/8/layout/chevron2"/>
    <dgm:cxn modelId="{2A9B38B0-96AB-448D-8A89-7EF7D1FC3EDE}" type="presParOf" srcId="{B27790D8-A0EF-4CA0-8485-B799F746BFB9}" destId="{A15E5C7C-1876-4042-AE84-4EDFA59CAF32}" srcOrd="8" destOrd="0" presId="urn:microsoft.com/office/officeart/2005/8/layout/chevron2"/>
    <dgm:cxn modelId="{5EACD8A0-36E2-4464-BDCF-99CF9D9BA2A3}" type="presParOf" srcId="{A15E5C7C-1876-4042-AE84-4EDFA59CAF32}" destId="{91EDD259-C633-4B1E-B08A-7E58DABDD893}" srcOrd="0" destOrd="0" presId="urn:microsoft.com/office/officeart/2005/8/layout/chevron2"/>
    <dgm:cxn modelId="{24E73642-90A3-4EE5-B3DC-764A9CCEFD6A}" type="presParOf" srcId="{A15E5C7C-1876-4042-AE84-4EDFA59CAF32}" destId="{0117D3B2-6CD1-4D25-BDE0-72A2E6463C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D00328-C05C-4C80-9565-3ABF58EF2F2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C74E81-C0D2-4893-9C62-115D81316ABF}">
      <dgm:prSet phldrT="[文本]" phldr="1"/>
      <dgm:spPr/>
      <dgm:t>
        <a:bodyPr/>
        <a:lstStyle/>
        <a:p>
          <a:endParaRPr lang="zh-CN" altLang="en-US" dirty="0"/>
        </a:p>
      </dgm:t>
    </dgm:pt>
    <dgm:pt modelId="{F033A165-F43D-4480-A84F-46A7BE3B13FF}" type="par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55BF4B7B-613B-43B6-AA39-CA8322723989}" type="sib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698497E5-A733-4D87-BB99-25B97A4DE99C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DCB9687A-F940-4815-B294-EA9663F79C6D}" type="par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068B55EE-80E9-4555-BC3E-317687E8FB56}" type="sib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C8FE5DD5-F8C4-44BB-9F67-88E0F8ED5ED7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F4CEC89F-C66C-4180-89FA-64DA9BCF1D1A}" type="par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3D02AC93-29B2-4E50-8209-3CB9676E097C}" type="sib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C6CC6215-743B-4EDE-9D57-1CD5A97AAF21}">
      <dgm:prSet phldrT="[文本]" phldr="1"/>
      <dgm:spPr/>
      <dgm:t>
        <a:bodyPr/>
        <a:lstStyle/>
        <a:p>
          <a:endParaRPr lang="zh-CN" altLang="en-US"/>
        </a:p>
      </dgm:t>
    </dgm:pt>
    <dgm:pt modelId="{66B03AB1-B9EE-4060-A35D-263CC463C466}" type="par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DB608D58-512E-4595-BF60-0B81804425AB}" type="sib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973F1CAD-39B3-4455-BBD9-AACE0662F37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CCC0FF9-B18C-4458-A2CF-67164F01F245}" type="par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AAFC2367-5B21-4E26-B360-D7250B5F4F34}" type="sib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120AFE57-624F-4A69-A2FC-3CE2CEF4C67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9B4065CF-7D4D-499F-A706-0B39D63B356C}" type="par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3DA42460-448C-4324-B21B-2628FF487289}" type="sib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64068558-7A94-40DB-9605-665BF41BCF24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</a:rPr>
            <a:t>CD4 subtype Analysis</a:t>
          </a:r>
          <a:endParaRPr lang="zh-CN" altLang="en-US" sz="2000" b="1" dirty="0">
            <a:solidFill>
              <a:schemeClr val="tx1"/>
            </a:solidFill>
          </a:endParaRPr>
        </a:p>
      </dgm:t>
    </dgm:pt>
    <dgm:pt modelId="{BF111400-583E-49CE-A2EE-45F6088D6657}" type="par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ECAC6AC3-84AE-4C02-9F7C-0BF235D54A0D}" type="sib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62067773-5E13-4E30-AF66-D27F2ACA7D54}">
      <dgm:prSet/>
      <dgm:spPr/>
      <dgm:t>
        <a:bodyPr/>
        <a:lstStyle/>
        <a:p>
          <a:endParaRPr lang="zh-CN" altLang="en-US" dirty="0"/>
        </a:p>
      </dgm:t>
    </dgm:pt>
    <dgm:pt modelId="{65FD3EA3-61A0-48CB-A5F6-9F56E6B00BAD}" type="par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36C9F3F5-4F58-47ED-9588-16F4F5544EFC}" type="sib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B57AA4CA-88DB-459A-AEBA-2EA14DC7AD1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4FA06A6E-6EFB-4621-8959-579583BAA2A0}" type="par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4A74FDB6-F793-4EB8-AF7C-3B956309E410}" type="sib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C9006F69-B824-4D6F-ADCA-13106ABA3476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AB96D721-DAF3-47AB-A169-0111EF8844CF}" type="par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0EBF3007-3796-4498-B471-7460E1C20E11}" type="sib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57DED193-008D-4C0F-9EC0-9976B03ADF0E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823F103-6F06-4562-8FA0-AA1FEC73AA83}" type="par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82034502-1A00-44AB-B765-FB0FBB5131DB}" type="sib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A06C88ED-7D6C-4FFD-A262-66ECAB96A408}">
      <dgm:prSet phldrT="[文本]"/>
      <dgm:spPr/>
      <dgm:t>
        <a:bodyPr/>
        <a:lstStyle/>
        <a:p>
          <a:endParaRPr lang="zh-CN" altLang="en-US" b="1" dirty="0">
            <a:solidFill>
              <a:schemeClr val="bg1">
                <a:lumMod val="85000"/>
              </a:schemeClr>
            </a:solidFill>
          </a:endParaRPr>
        </a:p>
      </dgm:t>
    </dgm:pt>
    <dgm:pt modelId="{04FEB04F-736F-4816-BB7F-D2D7BC5B02B8}" type="par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AC169A37-EF88-463B-BF82-63F7AE285359}" type="sib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447711FA-04E7-405B-B35B-1B010544A2AB}">
      <dgm:prSet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3D106F5B-EB99-49B4-BF39-B7ED8A8905D5}" type="par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7A95A5F1-8E12-4E60-B8FB-01B2C0657884}" type="sib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326DDC03-6D09-4760-83BC-61513BC083E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6114D2EF-39D4-4B0A-BB09-DD3B01F0A12F}" type="par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958C1B0D-38E0-4A58-9C55-0F08451D9B1F}" type="sib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2ECA1914-7464-4184-994F-008EB6986C82}">
      <dgm:prSet phldrT="[文本]" phldr="1"/>
      <dgm:spPr/>
      <dgm:t>
        <a:bodyPr/>
        <a:lstStyle/>
        <a:p>
          <a:endParaRPr lang="zh-CN" altLang="en-US" dirty="0"/>
        </a:p>
      </dgm:t>
    </dgm:pt>
    <dgm:pt modelId="{B4CFFFCD-D879-462A-9E66-4B0E5B7E76D8}" type="sib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CB62330-064B-4A74-A7FD-5C0570B54912}" type="par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27790D8-A0EF-4CA0-8485-B799F746BFB9}" type="pres">
      <dgm:prSet presAssocID="{36D00328-C05C-4C80-9565-3ABF58EF2F2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684E4F-DE57-4B94-85DA-D1383654FADF}" type="pres">
      <dgm:prSet presAssocID="{78C74E81-C0D2-4893-9C62-115D81316ABF}" presName="composite" presStyleCnt="0"/>
      <dgm:spPr/>
    </dgm:pt>
    <dgm:pt modelId="{20A4C535-F55D-4937-AA99-980B165F4077}" type="pres">
      <dgm:prSet presAssocID="{78C74E81-C0D2-4893-9C62-115D81316ABF}" presName="parentText" presStyleLbl="alignNode1" presStyleIdx="0" presStyleCnt="5" custScaleY="158435" custLinFactNeighborX="0" custLinFactNeighborY="152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9B0D8-4852-4AE0-A839-9FF2DECAA039}" type="pres">
      <dgm:prSet presAssocID="{78C74E81-C0D2-4893-9C62-115D81316ABF}" presName="descendantText" presStyleLbl="alignAcc1" presStyleIdx="0" presStyleCnt="5" custScaleY="182129" custLinFactNeighborX="-408" custLinFactNeighborY="68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4E62A6-3423-496E-A4E3-451339EA2AA2}" type="pres">
      <dgm:prSet presAssocID="{55BF4B7B-613B-43B6-AA39-CA8322723989}" presName="sp" presStyleCnt="0"/>
      <dgm:spPr/>
    </dgm:pt>
    <dgm:pt modelId="{53EFB633-DE1F-4F47-BD84-9FADA291B2FA}" type="pres">
      <dgm:prSet presAssocID="{C6CC6215-743B-4EDE-9D57-1CD5A97AAF21}" presName="composite" presStyleCnt="0"/>
      <dgm:spPr/>
    </dgm:pt>
    <dgm:pt modelId="{52D9EEF9-0E49-41B1-B014-8AEF1CB9F66C}" type="pres">
      <dgm:prSet presAssocID="{C6CC6215-743B-4EDE-9D57-1CD5A97AAF2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2AF5F3-97E5-470A-BD52-3AEDA5AA25E7}" type="pres">
      <dgm:prSet presAssocID="{C6CC6215-743B-4EDE-9D57-1CD5A97AAF2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89C12-5535-4BE2-ABC3-BE771DF3F4EA}" type="pres">
      <dgm:prSet presAssocID="{DB608D58-512E-4595-BF60-0B81804425AB}" presName="sp" presStyleCnt="0"/>
      <dgm:spPr/>
    </dgm:pt>
    <dgm:pt modelId="{76E455B5-42CB-40A3-ADB8-1450A17B172E}" type="pres">
      <dgm:prSet presAssocID="{2ECA1914-7464-4184-994F-008EB6986C82}" presName="composite" presStyleCnt="0"/>
      <dgm:spPr/>
    </dgm:pt>
    <dgm:pt modelId="{FFCE707B-83C9-411D-82FD-A30B66E561B2}" type="pres">
      <dgm:prSet presAssocID="{2ECA1914-7464-4184-994F-008EB6986C8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2E42EB-A93C-4D47-9410-9BD804FCB6D1}" type="pres">
      <dgm:prSet presAssocID="{2ECA1914-7464-4184-994F-008EB6986C8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B6C495-906D-404F-88DA-4BAF8C362C78}" type="pres">
      <dgm:prSet presAssocID="{B4CFFFCD-D879-462A-9E66-4B0E5B7E76D8}" presName="sp" presStyleCnt="0"/>
      <dgm:spPr/>
    </dgm:pt>
    <dgm:pt modelId="{C2DA3239-B2B1-4910-8170-ADD33750DDA4}" type="pres">
      <dgm:prSet presAssocID="{62067773-5E13-4E30-AF66-D27F2ACA7D54}" presName="composite" presStyleCnt="0"/>
      <dgm:spPr/>
    </dgm:pt>
    <dgm:pt modelId="{991967BE-E414-467C-869D-6B2B2A4911DE}" type="pres">
      <dgm:prSet presAssocID="{62067773-5E13-4E30-AF66-D27F2ACA7D5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E5316-6761-4607-A359-E27CF9612CF3}" type="pres">
      <dgm:prSet presAssocID="{62067773-5E13-4E30-AF66-D27F2ACA7D5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C9610-8DB3-4A32-A908-675DB32A6864}" type="pres">
      <dgm:prSet presAssocID="{36C9F3F5-4F58-47ED-9588-16F4F5544EFC}" presName="sp" presStyleCnt="0"/>
      <dgm:spPr/>
    </dgm:pt>
    <dgm:pt modelId="{A15E5C7C-1876-4042-AE84-4EDFA59CAF32}" type="pres">
      <dgm:prSet presAssocID="{A06C88ED-7D6C-4FFD-A262-66ECAB96A408}" presName="composite" presStyleCnt="0"/>
      <dgm:spPr/>
    </dgm:pt>
    <dgm:pt modelId="{91EDD259-C633-4B1E-B08A-7E58DABDD893}" type="pres">
      <dgm:prSet presAssocID="{A06C88ED-7D6C-4FFD-A262-66ECAB96A40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17D3B2-6CD1-4D25-BDE0-72A2E6463C19}" type="pres">
      <dgm:prSet presAssocID="{A06C88ED-7D6C-4FFD-A262-66ECAB96A40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5E68D6-C61C-44C3-8207-76EE79894676}" type="presOf" srcId="{973F1CAD-39B3-4455-BBD9-AACE0662F371}" destId="{262AF5F3-97E5-470A-BD52-3AEDA5AA25E7}" srcOrd="0" destOrd="1" presId="urn:microsoft.com/office/officeart/2005/8/layout/chevron2"/>
    <dgm:cxn modelId="{BB28D0B8-5FD9-42AA-8D1E-3455471E14EB}" type="presOf" srcId="{698497E5-A733-4D87-BB99-25B97A4DE99C}" destId="{5939B0D8-4852-4AE0-A839-9FF2DECAA039}" srcOrd="0" destOrd="0" presId="urn:microsoft.com/office/officeart/2005/8/layout/chevron2"/>
    <dgm:cxn modelId="{A97B25A8-D13F-4C78-A98D-EE6A54C25A34}" srcId="{36D00328-C05C-4C80-9565-3ABF58EF2F21}" destId="{78C74E81-C0D2-4893-9C62-115D81316ABF}" srcOrd="0" destOrd="0" parTransId="{F033A165-F43D-4480-A84F-46A7BE3B13FF}" sibTransId="{55BF4B7B-613B-43B6-AA39-CA8322723989}"/>
    <dgm:cxn modelId="{ADABE88D-86A6-4A88-98BB-D5D3A5B36F89}" srcId="{C6CC6215-743B-4EDE-9D57-1CD5A97AAF21}" destId="{57DED193-008D-4C0F-9EC0-9976B03ADF0E}" srcOrd="0" destOrd="0" parTransId="{0823F103-6F06-4562-8FA0-AA1FEC73AA83}" sibTransId="{82034502-1A00-44AB-B765-FB0FBB5131DB}"/>
    <dgm:cxn modelId="{DEFECD80-0749-492F-B5EA-19E3767CC96C}" srcId="{36D00328-C05C-4C80-9565-3ABF58EF2F21}" destId="{C6CC6215-743B-4EDE-9D57-1CD5A97AAF21}" srcOrd="1" destOrd="0" parTransId="{66B03AB1-B9EE-4060-A35D-263CC463C466}" sibTransId="{DB608D58-512E-4595-BF60-0B81804425AB}"/>
    <dgm:cxn modelId="{D39C6C39-B9EC-4321-B3F7-9B8DE76DAA8A}" type="presOf" srcId="{447711FA-04E7-405B-B35B-1B010544A2AB}" destId="{0117D3B2-6CD1-4D25-BDE0-72A2E6463C19}" srcOrd="0" destOrd="0" presId="urn:microsoft.com/office/officeart/2005/8/layout/chevron2"/>
    <dgm:cxn modelId="{87428570-7534-4D18-B1CB-16C6EAF254A7}" type="presOf" srcId="{326DDC03-6D09-4760-83BC-61513BC083E1}" destId="{5939B0D8-4852-4AE0-A839-9FF2DECAA039}" srcOrd="0" destOrd="2" presId="urn:microsoft.com/office/officeart/2005/8/layout/chevron2"/>
    <dgm:cxn modelId="{2634575B-FE9A-41C1-9A2F-04BC87849579}" type="presOf" srcId="{A06C88ED-7D6C-4FFD-A262-66ECAB96A408}" destId="{91EDD259-C633-4B1E-B08A-7E58DABDD893}" srcOrd="0" destOrd="0" presId="urn:microsoft.com/office/officeart/2005/8/layout/chevron2"/>
    <dgm:cxn modelId="{65200B78-754C-4FE7-AD0C-7730EA1ACE79}" type="presOf" srcId="{57DED193-008D-4C0F-9EC0-9976B03ADF0E}" destId="{262AF5F3-97E5-470A-BD52-3AEDA5AA25E7}" srcOrd="0" destOrd="0" presId="urn:microsoft.com/office/officeart/2005/8/layout/chevron2"/>
    <dgm:cxn modelId="{016CC4E2-FE7E-4030-962A-366D80804778}" type="presOf" srcId="{C6CC6215-743B-4EDE-9D57-1CD5A97AAF21}" destId="{52D9EEF9-0E49-41B1-B014-8AEF1CB9F66C}" srcOrd="0" destOrd="0" presId="urn:microsoft.com/office/officeart/2005/8/layout/chevron2"/>
    <dgm:cxn modelId="{94F62D7A-195E-4190-A893-230750F922E6}" type="presOf" srcId="{C9006F69-B824-4D6F-ADCA-13106ABA3476}" destId="{A8DE5316-6761-4607-A359-E27CF9612CF3}" srcOrd="0" destOrd="1" presId="urn:microsoft.com/office/officeart/2005/8/layout/chevron2"/>
    <dgm:cxn modelId="{8C69B4F6-8B23-45F8-ADE9-B24E541DD150}" srcId="{62067773-5E13-4E30-AF66-D27F2ACA7D54}" destId="{C9006F69-B824-4D6F-ADCA-13106ABA3476}" srcOrd="1" destOrd="0" parTransId="{AB96D721-DAF3-47AB-A169-0111EF8844CF}" sibTransId="{0EBF3007-3796-4498-B471-7460E1C20E11}"/>
    <dgm:cxn modelId="{D50BEB27-830E-496D-AE92-EB54DAD41B70}" type="presOf" srcId="{120AFE57-624F-4A69-A2FC-3CE2CEF4C673}" destId="{072E42EB-A93C-4D47-9410-9BD804FCB6D1}" srcOrd="0" destOrd="0" presId="urn:microsoft.com/office/officeart/2005/8/layout/chevron2"/>
    <dgm:cxn modelId="{3F0A8EB0-84CC-48E6-AAF8-2A52F2E7D3A4}" type="presOf" srcId="{78C74E81-C0D2-4893-9C62-115D81316ABF}" destId="{20A4C535-F55D-4937-AA99-980B165F4077}" srcOrd="0" destOrd="0" presId="urn:microsoft.com/office/officeart/2005/8/layout/chevron2"/>
    <dgm:cxn modelId="{719E7E05-6971-4152-A982-869A71D5936F}" type="presOf" srcId="{64068558-7A94-40DB-9605-665BF41BCF24}" destId="{072E42EB-A93C-4D47-9410-9BD804FCB6D1}" srcOrd="0" destOrd="1" presId="urn:microsoft.com/office/officeart/2005/8/layout/chevron2"/>
    <dgm:cxn modelId="{CE179ACB-FEF4-47E4-BE8B-876E851DB0D0}" srcId="{C6CC6215-743B-4EDE-9D57-1CD5A97AAF21}" destId="{973F1CAD-39B3-4455-BBD9-AACE0662F371}" srcOrd="1" destOrd="0" parTransId="{0CCC0FF9-B18C-4458-A2CF-67164F01F245}" sibTransId="{AAFC2367-5B21-4E26-B360-D7250B5F4F34}"/>
    <dgm:cxn modelId="{44DF6DF4-E779-49D4-AA67-13DA781E6017}" type="presOf" srcId="{36D00328-C05C-4C80-9565-3ABF58EF2F21}" destId="{B27790D8-A0EF-4CA0-8485-B799F746BFB9}" srcOrd="0" destOrd="0" presId="urn:microsoft.com/office/officeart/2005/8/layout/chevron2"/>
    <dgm:cxn modelId="{F1E718A1-8BA3-427F-B945-32DE3BF90C5E}" srcId="{78C74E81-C0D2-4893-9C62-115D81316ABF}" destId="{C8FE5DD5-F8C4-44BB-9F67-88E0F8ED5ED7}" srcOrd="1" destOrd="0" parTransId="{F4CEC89F-C66C-4180-89FA-64DA9BCF1D1A}" sibTransId="{3D02AC93-29B2-4E50-8209-3CB9676E097C}"/>
    <dgm:cxn modelId="{2E428E93-36A3-4944-9676-EC797001558C}" type="presOf" srcId="{C8FE5DD5-F8C4-44BB-9F67-88E0F8ED5ED7}" destId="{5939B0D8-4852-4AE0-A839-9FF2DECAA039}" srcOrd="0" destOrd="1" presId="urn:microsoft.com/office/officeart/2005/8/layout/chevron2"/>
    <dgm:cxn modelId="{6289D71C-217B-4F4C-9F87-8D88E0C5EE0E}" srcId="{78C74E81-C0D2-4893-9C62-115D81316ABF}" destId="{326DDC03-6D09-4760-83BC-61513BC083E1}" srcOrd="2" destOrd="0" parTransId="{6114D2EF-39D4-4B0A-BB09-DD3B01F0A12F}" sibTransId="{958C1B0D-38E0-4A58-9C55-0F08451D9B1F}"/>
    <dgm:cxn modelId="{C4B0A7CD-8CC6-4C77-A08C-F546D04DAA30}" srcId="{36D00328-C05C-4C80-9565-3ABF58EF2F21}" destId="{A06C88ED-7D6C-4FFD-A262-66ECAB96A408}" srcOrd="4" destOrd="0" parTransId="{04FEB04F-736F-4816-BB7F-D2D7BC5B02B8}" sibTransId="{AC169A37-EF88-463B-BF82-63F7AE285359}"/>
    <dgm:cxn modelId="{D7A485B1-5065-48A9-AE5C-7ACBF2868F3E}" type="presOf" srcId="{62067773-5E13-4E30-AF66-D27F2ACA7D54}" destId="{991967BE-E414-467C-869D-6B2B2A4911DE}" srcOrd="0" destOrd="0" presId="urn:microsoft.com/office/officeart/2005/8/layout/chevron2"/>
    <dgm:cxn modelId="{D0587596-88B7-4788-8150-55DD48023328}" srcId="{A06C88ED-7D6C-4FFD-A262-66ECAB96A408}" destId="{447711FA-04E7-405B-B35B-1B010544A2AB}" srcOrd="0" destOrd="0" parTransId="{3D106F5B-EB99-49B4-BF39-B7ED8A8905D5}" sibTransId="{7A95A5F1-8E12-4E60-B8FB-01B2C0657884}"/>
    <dgm:cxn modelId="{CFA598B2-49BD-48B1-8B96-7D7AAE79C596}" srcId="{36D00328-C05C-4C80-9565-3ABF58EF2F21}" destId="{2ECA1914-7464-4184-994F-008EB6986C82}" srcOrd="2" destOrd="0" parTransId="{BCB62330-064B-4A74-A7FD-5C0570B54912}" sibTransId="{B4CFFFCD-D879-462A-9E66-4B0E5B7E76D8}"/>
    <dgm:cxn modelId="{ADB93AF0-4847-4E4A-90B2-DDFA940CB415}" srcId="{2ECA1914-7464-4184-994F-008EB6986C82}" destId="{64068558-7A94-40DB-9605-665BF41BCF24}" srcOrd="1" destOrd="0" parTransId="{BF111400-583E-49CE-A2EE-45F6088D6657}" sibTransId="{ECAC6AC3-84AE-4C02-9F7C-0BF235D54A0D}"/>
    <dgm:cxn modelId="{E4433FAC-B1E8-43F2-87EA-BFB0A71CB50A}" srcId="{36D00328-C05C-4C80-9565-3ABF58EF2F21}" destId="{62067773-5E13-4E30-AF66-D27F2ACA7D54}" srcOrd="3" destOrd="0" parTransId="{65FD3EA3-61A0-48CB-A5F6-9F56E6B00BAD}" sibTransId="{36C9F3F5-4F58-47ED-9588-16F4F5544EFC}"/>
    <dgm:cxn modelId="{798A6C2D-A493-4EDC-A6EB-1F1E9CA76D1B}" srcId="{78C74E81-C0D2-4893-9C62-115D81316ABF}" destId="{698497E5-A733-4D87-BB99-25B97A4DE99C}" srcOrd="0" destOrd="0" parTransId="{DCB9687A-F940-4815-B294-EA9663F79C6D}" sibTransId="{068B55EE-80E9-4555-BC3E-317687E8FB56}"/>
    <dgm:cxn modelId="{B44036F2-D39C-4097-9531-4CABED97B838}" type="presOf" srcId="{2ECA1914-7464-4184-994F-008EB6986C82}" destId="{FFCE707B-83C9-411D-82FD-A30B66E561B2}" srcOrd="0" destOrd="0" presId="urn:microsoft.com/office/officeart/2005/8/layout/chevron2"/>
    <dgm:cxn modelId="{47DE1B53-904B-48B5-B6C3-7F3A35E968D3}" srcId="{62067773-5E13-4E30-AF66-D27F2ACA7D54}" destId="{B57AA4CA-88DB-459A-AEBA-2EA14DC7AD13}" srcOrd="0" destOrd="0" parTransId="{4FA06A6E-6EFB-4621-8959-579583BAA2A0}" sibTransId="{4A74FDB6-F793-4EB8-AF7C-3B956309E410}"/>
    <dgm:cxn modelId="{8A1915F1-B504-4D76-A9D7-AA86873397EB}" type="presOf" srcId="{B57AA4CA-88DB-459A-AEBA-2EA14DC7AD13}" destId="{A8DE5316-6761-4607-A359-E27CF9612CF3}" srcOrd="0" destOrd="0" presId="urn:microsoft.com/office/officeart/2005/8/layout/chevron2"/>
    <dgm:cxn modelId="{AF84D753-F105-46CB-BAFF-85A11FE5393E}" srcId="{2ECA1914-7464-4184-994F-008EB6986C82}" destId="{120AFE57-624F-4A69-A2FC-3CE2CEF4C673}" srcOrd="0" destOrd="0" parTransId="{9B4065CF-7D4D-499F-A706-0B39D63B356C}" sibTransId="{3DA42460-448C-4324-B21B-2628FF487289}"/>
    <dgm:cxn modelId="{C43050BD-B0D2-4B39-B488-58062D403ABE}" type="presParOf" srcId="{B27790D8-A0EF-4CA0-8485-B799F746BFB9}" destId="{1F684E4F-DE57-4B94-85DA-D1383654FADF}" srcOrd="0" destOrd="0" presId="urn:microsoft.com/office/officeart/2005/8/layout/chevron2"/>
    <dgm:cxn modelId="{91818CBB-CD01-4541-9FDC-1928F4E04768}" type="presParOf" srcId="{1F684E4F-DE57-4B94-85DA-D1383654FADF}" destId="{20A4C535-F55D-4937-AA99-980B165F4077}" srcOrd="0" destOrd="0" presId="urn:microsoft.com/office/officeart/2005/8/layout/chevron2"/>
    <dgm:cxn modelId="{FA1A4C34-656D-43D7-BC72-F2C19FD1218D}" type="presParOf" srcId="{1F684E4F-DE57-4B94-85DA-D1383654FADF}" destId="{5939B0D8-4852-4AE0-A839-9FF2DECAA039}" srcOrd="1" destOrd="0" presId="urn:microsoft.com/office/officeart/2005/8/layout/chevron2"/>
    <dgm:cxn modelId="{3E2B617D-8200-4EF4-BCEA-BA817A3D7DC3}" type="presParOf" srcId="{B27790D8-A0EF-4CA0-8485-B799F746BFB9}" destId="{024E62A6-3423-496E-A4E3-451339EA2AA2}" srcOrd="1" destOrd="0" presId="urn:microsoft.com/office/officeart/2005/8/layout/chevron2"/>
    <dgm:cxn modelId="{292022D9-AC9F-4963-81AC-DD840F9EF5B1}" type="presParOf" srcId="{B27790D8-A0EF-4CA0-8485-B799F746BFB9}" destId="{53EFB633-DE1F-4F47-BD84-9FADA291B2FA}" srcOrd="2" destOrd="0" presId="urn:microsoft.com/office/officeart/2005/8/layout/chevron2"/>
    <dgm:cxn modelId="{E78CB875-9FF1-4842-A035-DE3BE841033F}" type="presParOf" srcId="{53EFB633-DE1F-4F47-BD84-9FADA291B2FA}" destId="{52D9EEF9-0E49-41B1-B014-8AEF1CB9F66C}" srcOrd="0" destOrd="0" presId="urn:microsoft.com/office/officeart/2005/8/layout/chevron2"/>
    <dgm:cxn modelId="{F608D7C0-621F-4D6C-A6A8-C6DB10BCF611}" type="presParOf" srcId="{53EFB633-DE1F-4F47-BD84-9FADA291B2FA}" destId="{262AF5F3-97E5-470A-BD52-3AEDA5AA25E7}" srcOrd="1" destOrd="0" presId="urn:microsoft.com/office/officeart/2005/8/layout/chevron2"/>
    <dgm:cxn modelId="{FB19E1A6-1D58-4D64-A934-4AF5C35D7267}" type="presParOf" srcId="{B27790D8-A0EF-4CA0-8485-B799F746BFB9}" destId="{0A789C12-5535-4BE2-ABC3-BE771DF3F4EA}" srcOrd="3" destOrd="0" presId="urn:microsoft.com/office/officeart/2005/8/layout/chevron2"/>
    <dgm:cxn modelId="{D67BF76B-823B-4BAB-9220-6B1265E637D8}" type="presParOf" srcId="{B27790D8-A0EF-4CA0-8485-B799F746BFB9}" destId="{76E455B5-42CB-40A3-ADB8-1450A17B172E}" srcOrd="4" destOrd="0" presId="urn:microsoft.com/office/officeart/2005/8/layout/chevron2"/>
    <dgm:cxn modelId="{980E8AB0-7782-4390-A8AF-64E2D71468D3}" type="presParOf" srcId="{76E455B5-42CB-40A3-ADB8-1450A17B172E}" destId="{FFCE707B-83C9-411D-82FD-A30B66E561B2}" srcOrd="0" destOrd="0" presId="urn:microsoft.com/office/officeart/2005/8/layout/chevron2"/>
    <dgm:cxn modelId="{35AD1D72-B0C2-4197-AAF1-4C1D14045332}" type="presParOf" srcId="{76E455B5-42CB-40A3-ADB8-1450A17B172E}" destId="{072E42EB-A93C-4D47-9410-9BD804FCB6D1}" srcOrd="1" destOrd="0" presId="urn:microsoft.com/office/officeart/2005/8/layout/chevron2"/>
    <dgm:cxn modelId="{ACE1F409-A5BF-4061-AC4A-4A087E19C4FC}" type="presParOf" srcId="{B27790D8-A0EF-4CA0-8485-B799F746BFB9}" destId="{35B6C495-906D-404F-88DA-4BAF8C362C78}" srcOrd="5" destOrd="0" presId="urn:microsoft.com/office/officeart/2005/8/layout/chevron2"/>
    <dgm:cxn modelId="{B2CA8CB5-F68E-41BC-9EF4-BB20DAE26C14}" type="presParOf" srcId="{B27790D8-A0EF-4CA0-8485-B799F746BFB9}" destId="{C2DA3239-B2B1-4910-8170-ADD33750DDA4}" srcOrd="6" destOrd="0" presId="urn:microsoft.com/office/officeart/2005/8/layout/chevron2"/>
    <dgm:cxn modelId="{1D17C8B2-A878-4B94-A153-9A779FB7560F}" type="presParOf" srcId="{C2DA3239-B2B1-4910-8170-ADD33750DDA4}" destId="{991967BE-E414-467C-869D-6B2B2A4911DE}" srcOrd="0" destOrd="0" presId="urn:microsoft.com/office/officeart/2005/8/layout/chevron2"/>
    <dgm:cxn modelId="{5A01B7C9-6FBE-4EE4-B894-0BA1FA8AF513}" type="presParOf" srcId="{C2DA3239-B2B1-4910-8170-ADD33750DDA4}" destId="{A8DE5316-6761-4607-A359-E27CF9612CF3}" srcOrd="1" destOrd="0" presId="urn:microsoft.com/office/officeart/2005/8/layout/chevron2"/>
    <dgm:cxn modelId="{9B00574D-390C-43D5-A9FE-D7F43DA979BD}" type="presParOf" srcId="{B27790D8-A0EF-4CA0-8485-B799F746BFB9}" destId="{4F7C9610-8DB3-4A32-A908-675DB32A6864}" srcOrd="7" destOrd="0" presId="urn:microsoft.com/office/officeart/2005/8/layout/chevron2"/>
    <dgm:cxn modelId="{997E6740-1553-451F-B532-638934E1EF3D}" type="presParOf" srcId="{B27790D8-A0EF-4CA0-8485-B799F746BFB9}" destId="{A15E5C7C-1876-4042-AE84-4EDFA59CAF32}" srcOrd="8" destOrd="0" presId="urn:microsoft.com/office/officeart/2005/8/layout/chevron2"/>
    <dgm:cxn modelId="{A6E2B83C-E670-4CA9-A2BD-EF61B5323971}" type="presParOf" srcId="{A15E5C7C-1876-4042-AE84-4EDFA59CAF32}" destId="{91EDD259-C633-4B1E-B08A-7E58DABDD893}" srcOrd="0" destOrd="0" presId="urn:microsoft.com/office/officeart/2005/8/layout/chevron2"/>
    <dgm:cxn modelId="{3D9E2AD6-1C1B-45B8-AA64-7A78119643F2}" type="presParOf" srcId="{A15E5C7C-1876-4042-AE84-4EDFA59CAF32}" destId="{0117D3B2-6CD1-4D25-BDE0-72A2E6463C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D00328-C05C-4C80-9565-3ABF58EF2F2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C74E81-C0D2-4893-9C62-115D81316ABF}">
      <dgm:prSet phldrT="[文本]" phldr="1"/>
      <dgm:spPr/>
      <dgm:t>
        <a:bodyPr/>
        <a:lstStyle/>
        <a:p>
          <a:endParaRPr lang="zh-CN" altLang="en-US" dirty="0"/>
        </a:p>
      </dgm:t>
    </dgm:pt>
    <dgm:pt modelId="{F033A165-F43D-4480-A84F-46A7BE3B13FF}" type="par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55BF4B7B-613B-43B6-AA39-CA8322723989}" type="sib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698497E5-A733-4D87-BB99-25B97A4DE99C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DCB9687A-F940-4815-B294-EA9663F79C6D}" type="par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068B55EE-80E9-4555-BC3E-317687E8FB56}" type="sib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C8FE5DD5-F8C4-44BB-9F67-88E0F8ED5ED7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F4CEC89F-C66C-4180-89FA-64DA9BCF1D1A}" type="par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3D02AC93-29B2-4E50-8209-3CB9676E097C}" type="sib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C6CC6215-743B-4EDE-9D57-1CD5A97AAF21}">
      <dgm:prSet phldrT="[文本]" phldr="1"/>
      <dgm:spPr/>
      <dgm:t>
        <a:bodyPr/>
        <a:lstStyle/>
        <a:p>
          <a:endParaRPr lang="zh-CN" altLang="en-US"/>
        </a:p>
      </dgm:t>
    </dgm:pt>
    <dgm:pt modelId="{66B03AB1-B9EE-4060-A35D-263CC463C466}" type="par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DB608D58-512E-4595-BF60-0B81804425AB}" type="sib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973F1CAD-39B3-4455-BBD9-AACE0662F37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CCC0FF9-B18C-4458-A2CF-67164F01F245}" type="par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AAFC2367-5B21-4E26-B360-D7250B5F4F34}" type="sib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120AFE57-624F-4A69-A2FC-3CE2CEF4C67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9B4065CF-7D4D-499F-A706-0B39D63B356C}" type="par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3DA42460-448C-4324-B21B-2628FF487289}" type="sib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64068558-7A94-40DB-9605-665BF41BCF24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BF111400-583E-49CE-A2EE-45F6088D6657}" type="par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ECAC6AC3-84AE-4C02-9F7C-0BF235D54A0D}" type="sib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62067773-5E13-4E30-AF66-D27F2ACA7D54}">
      <dgm:prSet/>
      <dgm:spPr/>
      <dgm:t>
        <a:bodyPr/>
        <a:lstStyle/>
        <a:p>
          <a:endParaRPr lang="zh-CN" altLang="en-US" dirty="0"/>
        </a:p>
      </dgm:t>
    </dgm:pt>
    <dgm:pt modelId="{65FD3EA3-61A0-48CB-A5F6-9F56E6B00BAD}" type="par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36C9F3F5-4F58-47ED-9588-16F4F5544EFC}" type="sib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B57AA4CA-88DB-459A-AEBA-2EA14DC7AD1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</a:rPr>
            <a:t>CD8 Total Analysis</a:t>
          </a:r>
          <a:endParaRPr lang="zh-CN" altLang="en-US" sz="2000" b="1" dirty="0">
            <a:solidFill>
              <a:schemeClr val="tx1"/>
            </a:solidFill>
          </a:endParaRPr>
        </a:p>
      </dgm:t>
    </dgm:pt>
    <dgm:pt modelId="{4FA06A6E-6EFB-4621-8959-579583BAA2A0}" type="par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4A74FDB6-F793-4EB8-AF7C-3B956309E410}" type="sib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C9006F69-B824-4D6F-ADCA-13106ABA3476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AB96D721-DAF3-47AB-A169-0111EF8844CF}" type="par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0EBF3007-3796-4498-B471-7460E1C20E11}" type="sib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57DED193-008D-4C0F-9EC0-9976B03ADF0E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823F103-6F06-4562-8FA0-AA1FEC73AA83}" type="par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82034502-1A00-44AB-B765-FB0FBB5131DB}" type="sib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A06C88ED-7D6C-4FFD-A262-66ECAB96A408}">
      <dgm:prSet phldrT="[文本]"/>
      <dgm:spPr/>
      <dgm:t>
        <a:bodyPr/>
        <a:lstStyle/>
        <a:p>
          <a:endParaRPr lang="zh-CN" altLang="en-US" b="1" dirty="0">
            <a:solidFill>
              <a:schemeClr val="bg1">
                <a:lumMod val="85000"/>
              </a:schemeClr>
            </a:solidFill>
          </a:endParaRPr>
        </a:p>
      </dgm:t>
    </dgm:pt>
    <dgm:pt modelId="{04FEB04F-736F-4816-BB7F-D2D7BC5B02B8}" type="par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AC169A37-EF88-463B-BF82-63F7AE285359}" type="sib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447711FA-04E7-405B-B35B-1B010544A2AB}">
      <dgm:prSet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3D106F5B-EB99-49B4-BF39-B7ED8A8905D5}" type="par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7A95A5F1-8E12-4E60-B8FB-01B2C0657884}" type="sib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326DDC03-6D09-4760-83BC-61513BC083E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6114D2EF-39D4-4B0A-BB09-DD3B01F0A12F}" type="par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958C1B0D-38E0-4A58-9C55-0F08451D9B1F}" type="sib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2ECA1914-7464-4184-994F-008EB6986C82}">
      <dgm:prSet phldrT="[文本]" phldr="1"/>
      <dgm:spPr/>
      <dgm:t>
        <a:bodyPr/>
        <a:lstStyle/>
        <a:p>
          <a:endParaRPr lang="zh-CN" altLang="en-US" dirty="0"/>
        </a:p>
      </dgm:t>
    </dgm:pt>
    <dgm:pt modelId="{B4CFFFCD-D879-462A-9E66-4B0E5B7E76D8}" type="sib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CB62330-064B-4A74-A7FD-5C0570B54912}" type="par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27790D8-A0EF-4CA0-8485-B799F746BFB9}" type="pres">
      <dgm:prSet presAssocID="{36D00328-C05C-4C80-9565-3ABF58EF2F2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684E4F-DE57-4B94-85DA-D1383654FADF}" type="pres">
      <dgm:prSet presAssocID="{78C74E81-C0D2-4893-9C62-115D81316ABF}" presName="composite" presStyleCnt="0"/>
      <dgm:spPr/>
    </dgm:pt>
    <dgm:pt modelId="{20A4C535-F55D-4937-AA99-980B165F4077}" type="pres">
      <dgm:prSet presAssocID="{78C74E81-C0D2-4893-9C62-115D81316ABF}" presName="parentText" presStyleLbl="alignNode1" presStyleIdx="0" presStyleCnt="5" custScaleY="158435" custLinFactNeighborX="0" custLinFactNeighborY="152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9B0D8-4852-4AE0-A839-9FF2DECAA039}" type="pres">
      <dgm:prSet presAssocID="{78C74E81-C0D2-4893-9C62-115D81316ABF}" presName="descendantText" presStyleLbl="alignAcc1" presStyleIdx="0" presStyleCnt="5" custScaleY="182129" custLinFactNeighborX="-408" custLinFactNeighborY="68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4E62A6-3423-496E-A4E3-451339EA2AA2}" type="pres">
      <dgm:prSet presAssocID="{55BF4B7B-613B-43B6-AA39-CA8322723989}" presName="sp" presStyleCnt="0"/>
      <dgm:spPr/>
    </dgm:pt>
    <dgm:pt modelId="{53EFB633-DE1F-4F47-BD84-9FADA291B2FA}" type="pres">
      <dgm:prSet presAssocID="{C6CC6215-743B-4EDE-9D57-1CD5A97AAF21}" presName="composite" presStyleCnt="0"/>
      <dgm:spPr/>
    </dgm:pt>
    <dgm:pt modelId="{52D9EEF9-0E49-41B1-B014-8AEF1CB9F66C}" type="pres">
      <dgm:prSet presAssocID="{C6CC6215-743B-4EDE-9D57-1CD5A97AAF2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2AF5F3-97E5-470A-BD52-3AEDA5AA25E7}" type="pres">
      <dgm:prSet presAssocID="{C6CC6215-743B-4EDE-9D57-1CD5A97AAF2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89C12-5535-4BE2-ABC3-BE771DF3F4EA}" type="pres">
      <dgm:prSet presAssocID="{DB608D58-512E-4595-BF60-0B81804425AB}" presName="sp" presStyleCnt="0"/>
      <dgm:spPr/>
    </dgm:pt>
    <dgm:pt modelId="{76E455B5-42CB-40A3-ADB8-1450A17B172E}" type="pres">
      <dgm:prSet presAssocID="{2ECA1914-7464-4184-994F-008EB6986C82}" presName="composite" presStyleCnt="0"/>
      <dgm:spPr/>
    </dgm:pt>
    <dgm:pt modelId="{FFCE707B-83C9-411D-82FD-A30B66E561B2}" type="pres">
      <dgm:prSet presAssocID="{2ECA1914-7464-4184-994F-008EB6986C8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2E42EB-A93C-4D47-9410-9BD804FCB6D1}" type="pres">
      <dgm:prSet presAssocID="{2ECA1914-7464-4184-994F-008EB6986C8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B6C495-906D-404F-88DA-4BAF8C362C78}" type="pres">
      <dgm:prSet presAssocID="{B4CFFFCD-D879-462A-9E66-4B0E5B7E76D8}" presName="sp" presStyleCnt="0"/>
      <dgm:spPr/>
    </dgm:pt>
    <dgm:pt modelId="{C2DA3239-B2B1-4910-8170-ADD33750DDA4}" type="pres">
      <dgm:prSet presAssocID="{62067773-5E13-4E30-AF66-D27F2ACA7D54}" presName="composite" presStyleCnt="0"/>
      <dgm:spPr/>
    </dgm:pt>
    <dgm:pt modelId="{991967BE-E414-467C-869D-6B2B2A4911DE}" type="pres">
      <dgm:prSet presAssocID="{62067773-5E13-4E30-AF66-D27F2ACA7D5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E5316-6761-4607-A359-E27CF9612CF3}" type="pres">
      <dgm:prSet presAssocID="{62067773-5E13-4E30-AF66-D27F2ACA7D5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C9610-8DB3-4A32-A908-675DB32A6864}" type="pres">
      <dgm:prSet presAssocID="{36C9F3F5-4F58-47ED-9588-16F4F5544EFC}" presName="sp" presStyleCnt="0"/>
      <dgm:spPr/>
    </dgm:pt>
    <dgm:pt modelId="{A15E5C7C-1876-4042-AE84-4EDFA59CAF32}" type="pres">
      <dgm:prSet presAssocID="{A06C88ED-7D6C-4FFD-A262-66ECAB96A408}" presName="composite" presStyleCnt="0"/>
      <dgm:spPr/>
    </dgm:pt>
    <dgm:pt modelId="{91EDD259-C633-4B1E-B08A-7E58DABDD893}" type="pres">
      <dgm:prSet presAssocID="{A06C88ED-7D6C-4FFD-A262-66ECAB96A40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17D3B2-6CD1-4D25-BDE0-72A2E6463C19}" type="pres">
      <dgm:prSet presAssocID="{A06C88ED-7D6C-4FFD-A262-66ECAB96A40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7B25A8-D13F-4C78-A98D-EE6A54C25A34}" srcId="{36D00328-C05C-4C80-9565-3ABF58EF2F21}" destId="{78C74E81-C0D2-4893-9C62-115D81316ABF}" srcOrd="0" destOrd="0" parTransId="{F033A165-F43D-4480-A84F-46A7BE3B13FF}" sibTransId="{55BF4B7B-613B-43B6-AA39-CA8322723989}"/>
    <dgm:cxn modelId="{0F885834-0A76-4D70-946A-57C26A79692C}" type="presOf" srcId="{973F1CAD-39B3-4455-BBD9-AACE0662F371}" destId="{262AF5F3-97E5-470A-BD52-3AEDA5AA25E7}" srcOrd="0" destOrd="1" presId="urn:microsoft.com/office/officeart/2005/8/layout/chevron2"/>
    <dgm:cxn modelId="{ADABE88D-86A6-4A88-98BB-D5D3A5B36F89}" srcId="{C6CC6215-743B-4EDE-9D57-1CD5A97AAF21}" destId="{57DED193-008D-4C0F-9EC0-9976B03ADF0E}" srcOrd="0" destOrd="0" parTransId="{0823F103-6F06-4562-8FA0-AA1FEC73AA83}" sibTransId="{82034502-1A00-44AB-B765-FB0FBB5131DB}"/>
    <dgm:cxn modelId="{DEFECD80-0749-492F-B5EA-19E3767CC96C}" srcId="{36D00328-C05C-4C80-9565-3ABF58EF2F21}" destId="{C6CC6215-743B-4EDE-9D57-1CD5A97AAF21}" srcOrd="1" destOrd="0" parTransId="{66B03AB1-B9EE-4060-A35D-263CC463C466}" sibTransId="{DB608D58-512E-4595-BF60-0B81804425AB}"/>
    <dgm:cxn modelId="{0A8CFE99-7045-460B-97DB-C19E748AC5BE}" type="presOf" srcId="{447711FA-04E7-405B-B35B-1B010544A2AB}" destId="{0117D3B2-6CD1-4D25-BDE0-72A2E6463C19}" srcOrd="0" destOrd="0" presId="urn:microsoft.com/office/officeart/2005/8/layout/chevron2"/>
    <dgm:cxn modelId="{73A17406-B5C3-43C9-91F2-930B513A598A}" type="presOf" srcId="{698497E5-A733-4D87-BB99-25B97A4DE99C}" destId="{5939B0D8-4852-4AE0-A839-9FF2DECAA039}" srcOrd="0" destOrd="0" presId="urn:microsoft.com/office/officeart/2005/8/layout/chevron2"/>
    <dgm:cxn modelId="{157FE1A4-E0D2-47CA-84C1-46DC94CA9793}" type="presOf" srcId="{B57AA4CA-88DB-459A-AEBA-2EA14DC7AD13}" destId="{A8DE5316-6761-4607-A359-E27CF9612CF3}" srcOrd="0" destOrd="0" presId="urn:microsoft.com/office/officeart/2005/8/layout/chevron2"/>
    <dgm:cxn modelId="{27080F83-3BA7-43DA-B906-B7D6C7E7226D}" type="presOf" srcId="{78C74E81-C0D2-4893-9C62-115D81316ABF}" destId="{20A4C535-F55D-4937-AA99-980B165F4077}" srcOrd="0" destOrd="0" presId="urn:microsoft.com/office/officeart/2005/8/layout/chevron2"/>
    <dgm:cxn modelId="{8DF809DD-BACC-48EF-8A59-E4038BF6E8CF}" type="presOf" srcId="{A06C88ED-7D6C-4FFD-A262-66ECAB96A408}" destId="{91EDD259-C633-4B1E-B08A-7E58DABDD893}" srcOrd="0" destOrd="0" presId="urn:microsoft.com/office/officeart/2005/8/layout/chevron2"/>
    <dgm:cxn modelId="{8C69B4F6-8B23-45F8-ADE9-B24E541DD150}" srcId="{62067773-5E13-4E30-AF66-D27F2ACA7D54}" destId="{C9006F69-B824-4D6F-ADCA-13106ABA3476}" srcOrd="1" destOrd="0" parTransId="{AB96D721-DAF3-47AB-A169-0111EF8844CF}" sibTransId="{0EBF3007-3796-4498-B471-7460E1C20E11}"/>
    <dgm:cxn modelId="{CE179ACB-FEF4-47E4-BE8B-876E851DB0D0}" srcId="{C6CC6215-743B-4EDE-9D57-1CD5A97AAF21}" destId="{973F1CAD-39B3-4455-BBD9-AACE0662F371}" srcOrd="1" destOrd="0" parTransId="{0CCC0FF9-B18C-4458-A2CF-67164F01F245}" sibTransId="{AAFC2367-5B21-4E26-B360-D7250B5F4F34}"/>
    <dgm:cxn modelId="{63DCE995-CCEF-49FA-84F9-00B722F6514F}" type="presOf" srcId="{C8FE5DD5-F8C4-44BB-9F67-88E0F8ED5ED7}" destId="{5939B0D8-4852-4AE0-A839-9FF2DECAA039}" srcOrd="0" destOrd="1" presId="urn:microsoft.com/office/officeart/2005/8/layout/chevron2"/>
    <dgm:cxn modelId="{E02C460C-68AD-4957-9C3A-28051AFA57B3}" type="presOf" srcId="{57DED193-008D-4C0F-9EC0-9976B03ADF0E}" destId="{262AF5F3-97E5-470A-BD52-3AEDA5AA25E7}" srcOrd="0" destOrd="0" presId="urn:microsoft.com/office/officeart/2005/8/layout/chevron2"/>
    <dgm:cxn modelId="{F1E718A1-8BA3-427F-B945-32DE3BF90C5E}" srcId="{78C74E81-C0D2-4893-9C62-115D81316ABF}" destId="{C8FE5DD5-F8C4-44BB-9F67-88E0F8ED5ED7}" srcOrd="1" destOrd="0" parTransId="{F4CEC89F-C66C-4180-89FA-64DA9BCF1D1A}" sibTransId="{3D02AC93-29B2-4E50-8209-3CB9676E097C}"/>
    <dgm:cxn modelId="{6289D71C-217B-4F4C-9F87-8D88E0C5EE0E}" srcId="{78C74E81-C0D2-4893-9C62-115D81316ABF}" destId="{326DDC03-6D09-4760-83BC-61513BC083E1}" srcOrd="2" destOrd="0" parTransId="{6114D2EF-39D4-4B0A-BB09-DD3B01F0A12F}" sibTransId="{958C1B0D-38E0-4A58-9C55-0F08451D9B1F}"/>
    <dgm:cxn modelId="{59E14BCA-5277-4BAB-91AD-AF5255EFE7B0}" type="presOf" srcId="{120AFE57-624F-4A69-A2FC-3CE2CEF4C673}" destId="{072E42EB-A93C-4D47-9410-9BD804FCB6D1}" srcOrd="0" destOrd="0" presId="urn:microsoft.com/office/officeart/2005/8/layout/chevron2"/>
    <dgm:cxn modelId="{889D2945-6F88-46F2-A262-8A7C99E50379}" type="presOf" srcId="{36D00328-C05C-4C80-9565-3ABF58EF2F21}" destId="{B27790D8-A0EF-4CA0-8485-B799F746BFB9}" srcOrd="0" destOrd="0" presId="urn:microsoft.com/office/officeart/2005/8/layout/chevron2"/>
    <dgm:cxn modelId="{4C46F1B6-3910-4F6E-AD2E-308450A5815B}" type="presOf" srcId="{C6CC6215-743B-4EDE-9D57-1CD5A97AAF21}" destId="{52D9EEF9-0E49-41B1-B014-8AEF1CB9F66C}" srcOrd="0" destOrd="0" presId="urn:microsoft.com/office/officeart/2005/8/layout/chevron2"/>
    <dgm:cxn modelId="{C4B0A7CD-8CC6-4C77-A08C-F546D04DAA30}" srcId="{36D00328-C05C-4C80-9565-3ABF58EF2F21}" destId="{A06C88ED-7D6C-4FFD-A262-66ECAB96A408}" srcOrd="4" destOrd="0" parTransId="{04FEB04F-736F-4816-BB7F-D2D7BC5B02B8}" sibTransId="{AC169A37-EF88-463B-BF82-63F7AE285359}"/>
    <dgm:cxn modelId="{20C082BA-F2FD-443C-89C8-23D23A1D9089}" type="presOf" srcId="{326DDC03-6D09-4760-83BC-61513BC083E1}" destId="{5939B0D8-4852-4AE0-A839-9FF2DECAA039}" srcOrd="0" destOrd="2" presId="urn:microsoft.com/office/officeart/2005/8/layout/chevron2"/>
    <dgm:cxn modelId="{D0587596-88B7-4788-8150-55DD48023328}" srcId="{A06C88ED-7D6C-4FFD-A262-66ECAB96A408}" destId="{447711FA-04E7-405B-B35B-1B010544A2AB}" srcOrd="0" destOrd="0" parTransId="{3D106F5B-EB99-49B4-BF39-B7ED8A8905D5}" sibTransId="{7A95A5F1-8E12-4E60-B8FB-01B2C0657884}"/>
    <dgm:cxn modelId="{CFA598B2-49BD-48B1-8B96-7D7AAE79C596}" srcId="{36D00328-C05C-4C80-9565-3ABF58EF2F21}" destId="{2ECA1914-7464-4184-994F-008EB6986C82}" srcOrd="2" destOrd="0" parTransId="{BCB62330-064B-4A74-A7FD-5C0570B54912}" sibTransId="{B4CFFFCD-D879-462A-9E66-4B0E5B7E76D8}"/>
    <dgm:cxn modelId="{ADB93AF0-4847-4E4A-90B2-DDFA940CB415}" srcId="{2ECA1914-7464-4184-994F-008EB6986C82}" destId="{64068558-7A94-40DB-9605-665BF41BCF24}" srcOrd="1" destOrd="0" parTransId="{BF111400-583E-49CE-A2EE-45F6088D6657}" sibTransId="{ECAC6AC3-84AE-4C02-9F7C-0BF235D54A0D}"/>
    <dgm:cxn modelId="{E4433FAC-B1E8-43F2-87EA-BFB0A71CB50A}" srcId="{36D00328-C05C-4C80-9565-3ABF58EF2F21}" destId="{62067773-5E13-4E30-AF66-D27F2ACA7D54}" srcOrd="3" destOrd="0" parTransId="{65FD3EA3-61A0-48CB-A5F6-9F56E6B00BAD}" sibTransId="{36C9F3F5-4F58-47ED-9588-16F4F5544EFC}"/>
    <dgm:cxn modelId="{798A6C2D-A493-4EDC-A6EB-1F1E9CA76D1B}" srcId="{78C74E81-C0D2-4893-9C62-115D81316ABF}" destId="{698497E5-A733-4D87-BB99-25B97A4DE99C}" srcOrd="0" destOrd="0" parTransId="{DCB9687A-F940-4815-B294-EA9663F79C6D}" sibTransId="{068B55EE-80E9-4555-BC3E-317687E8FB56}"/>
    <dgm:cxn modelId="{1B04259A-8D85-46B3-A36A-3A49B850CD06}" type="presOf" srcId="{2ECA1914-7464-4184-994F-008EB6986C82}" destId="{FFCE707B-83C9-411D-82FD-A30B66E561B2}" srcOrd="0" destOrd="0" presId="urn:microsoft.com/office/officeart/2005/8/layout/chevron2"/>
    <dgm:cxn modelId="{B49C8D80-2BF3-4A8B-A86B-7BC89A30494F}" type="presOf" srcId="{C9006F69-B824-4D6F-ADCA-13106ABA3476}" destId="{A8DE5316-6761-4607-A359-E27CF9612CF3}" srcOrd="0" destOrd="1" presId="urn:microsoft.com/office/officeart/2005/8/layout/chevron2"/>
    <dgm:cxn modelId="{47DE1B53-904B-48B5-B6C3-7F3A35E968D3}" srcId="{62067773-5E13-4E30-AF66-D27F2ACA7D54}" destId="{B57AA4CA-88DB-459A-AEBA-2EA14DC7AD13}" srcOrd="0" destOrd="0" parTransId="{4FA06A6E-6EFB-4621-8959-579583BAA2A0}" sibTransId="{4A74FDB6-F793-4EB8-AF7C-3B956309E410}"/>
    <dgm:cxn modelId="{AF84D753-F105-46CB-BAFF-85A11FE5393E}" srcId="{2ECA1914-7464-4184-994F-008EB6986C82}" destId="{120AFE57-624F-4A69-A2FC-3CE2CEF4C673}" srcOrd="0" destOrd="0" parTransId="{9B4065CF-7D4D-499F-A706-0B39D63B356C}" sibTransId="{3DA42460-448C-4324-B21B-2628FF487289}"/>
    <dgm:cxn modelId="{007B753E-2FA8-493A-92DD-CDA28E790699}" type="presOf" srcId="{62067773-5E13-4E30-AF66-D27F2ACA7D54}" destId="{991967BE-E414-467C-869D-6B2B2A4911DE}" srcOrd="0" destOrd="0" presId="urn:microsoft.com/office/officeart/2005/8/layout/chevron2"/>
    <dgm:cxn modelId="{FE081D6F-B9A3-48C3-B4A2-14169ADDC947}" type="presOf" srcId="{64068558-7A94-40DB-9605-665BF41BCF24}" destId="{072E42EB-A93C-4D47-9410-9BD804FCB6D1}" srcOrd="0" destOrd="1" presId="urn:microsoft.com/office/officeart/2005/8/layout/chevron2"/>
    <dgm:cxn modelId="{AA493BD3-8A44-4DC5-AEA3-2E05D5337522}" type="presParOf" srcId="{B27790D8-A0EF-4CA0-8485-B799F746BFB9}" destId="{1F684E4F-DE57-4B94-85DA-D1383654FADF}" srcOrd="0" destOrd="0" presId="urn:microsoft.com/office/officeart/2005/8/layout/chevron2"/>
    <dgm:cxn modelId="{9F684014-843D-41D5-B0BE-450DC5F15CAC}" type="presParOf" srcId="{1F684E4F-DE57-4B94-85DA-D1383654FADF}" destId="{20A4C535-F55D-4937-AA99-980B165F4077}" srcOrd="0" destOrd="0" presId="urn:microsoft.com/office/officeart/2005/8/layout/chevron2"/>
    <dgm:cxn modelId="{E44804F4-4FDC-4025-9872-EFA3A7CAD823}" type="presParOf" srcId="{1F684E4F-DE57-4B94-85DA-D1383654FADF}" destId="{5939B0D8-4852-4AE0-A839-9FF2DECAA039}" srcOrd="1" destOrd="0" presId="urn:microsoft.com/office/officeart/2005/8/layout/chevron2"/>
    <dgm:cxn modelId="{ADCCC848-4A90-4CAF-91CF-258FDBF504EC}" type="presParOf" srcId="{B27790D8-A0EF-4CA0-8485-B799F746BFB9}" destId="{024E62A6-3423-496E-A4E3-451339EA2AA2}" srcOrd="1" destOrd="0" presId="urn:microsoft.com/office/officeart/2005/8/layout/chevron2"/>
    <dgm:cxn modelId="{A4CBDCC1-4202-4483-B986-EC389067BEFD}" type="presParOf" srcId="{B27790D8-A0EF-4CA0-8485-B799F746BFB9}" destId="{53EFB633-DE1F-4F47-BD84-9FADA291B2FA}" srcOrd="2" destOrd="0" presId="urn:microsoft.com/office/officeart/2005/8/layout/chevron2"/>
    <dgm:cxn modelId="{ED5E5B95-991E-48F4-AB03-93F0E5B51682}" type="presParOf" srcId="{53EFB633-DE1F-4F47-BD84-9FADA291B2FA}" destId="{52D9EEF9-0E49-41B1-B014-8AEF1CB9F66C}" srcOrd="0" destOrd="0" presId="urn:microsoft.com/office/officeart/2005/8/layout/chevron2"/>
    <dgm:cxn modelId="{7BD9BF97-EB39-4E7A-B88F-E1BBAA6DBEFA}" type="presParOf" srcId="{53EFB633-DE1F-4F47-BD84-9FADA291B2FA}" destId="{262AF5F3-97E5-470A-BD52-3AEDA5AA25E7}" srcOrd="1" destOrd="0" presId="urn:microsoft.com/office/officeart/2005/8/layout/chevron2"/>
    <dgm:cxn modelId="{2834034D-F213-4BF7-8F90-61250E1A39EA}" type="presParOf" srcId="{B27790D8-A0EF-4CA0-8485-B799F746BFB9}" destId="{0A789C12-5535-4BE2-ABC3-BE771DF3F4EA}" srcOrd="3" destOrd="0" presId="urn:microsoft.com/office/officeart/2005/8/layout/chevron2"/>
    <dgm:cxn modelId="{F0B93352-D8A7-4586-BBBA-7B922A6E880B}" type="presParOf" srcId="{B27790D8-A0EF-4CA0-8485-B799F746BFB9}" destId="{76E455B5-42CB-40A3-ADB8-1450A17B172E}" srcOrd="4" destOrd="0" presId="urn:microsoft.com/office/officeart/2005/8/layout/chevron2"/>
    <dgm:cxn modelId="{4E981FDE-D31A-47F3-AED6-D6520AF1B6B7}" type="presParOf" srcId="{76E455B5-42CB-40A3-ADB8-1450A17B172E}" destId="{FFCE707B-83C9-411D-82FD-A30B66E561B2}" srcOrd="0" destOrd="0" presId="urn:microsoft.com/office/officeart/2005/8/layout/chevron2"/>
    <dgm:cxn modelId="{E71B739E-CB7B-49F1-A74F-805CE3BF0714}" type="presParOf" srcId="{76E455B5-42CB-40A3-ADB8-1450A17B172E}" destId="{072E42EB-A93C-4D47-9410-9BD804FCB6D1}" srcOrd="1" destOrd="0" presId="urn:microsoft.com/office/officeart/2005/8/layout/chevron2"/>
    <dgm:cxn modelId="{D5E6689E-F8F0-4DD5-A86F-7B2AD7EA38ED}" type="presParOf" srcId="{B27790D8-A0EF-4CA0-8485-B799F746BFB9}" destId="{35B6C495-906D-404F-88DA-4BAF8C362C78}" srcOrd="5" destOrd="0" presId="urn:microsoft.com/office/officeart/2005/8/layout/chevron2"/>
    <dgm:cxn modelId="{8A48392C-26D3-4FFD-AFB1-AF1EA909E17A}" type="presParOf" srcId="{B27790D8-A0EF-4CA0-8485-B799F746BFB9}" destId="{C2DA3239-B2B1-4910-8170-ADD33750DDA4}" srcOrd="6" destOrd="0" presId="urn:microsoft.com/office/officeart/2005/8/layout/chevron2"/>
    <dgm:cxn modelId="{08C95F23-8BFB-4A0A-A9BF-A6E1C9322BA2}" type="presParOf" srcId="{C2DA3239-B2B1-4910-8170-ADD33750DDA4}" destId="{991967BE-E414-467C-869D-6B2B2A4911DE}" srcOrd="0" destOrd="0" presId="urn:microsoft.com/office/officeart/2005/8/layout/chevron2"/>
    <dgm:cxn modelId="{CBBA91CB-E979-42F4-982C-F73D8790C0B0}" type="presParOf" srcId="{C2DA3239-B2B1-4910-8170-ADD33750DDA4}" destId="{A8DE5316-6761-4607-A359-E27CF9612CF3}" srcOrd="1" destOrd="0" presId="urn:microsoft.com/office/officeart/2005/8/layout/chevron2"/>
    <dgm:cxn modelId="{AC378762-3E75-4865-A482-6370BC0E947F}" type="presParOf" srcId="{B27790D8-A0EF-4CA0-8485-B799F746BFB9}" destId="{4F7C9610-8DB3-4A32-A908-675DB32A6864}" srcOrd="7" destOrd="0" presId="urn:microsoft.com/office/officeart/2005/8/layout/chevron2"/>
    <dgm:cxn modelId="{5A0A9CA6-310E-4925-B889-5767196425DB}" type="presParOf" srcId="{B27790D8-A0EF-4CA0-8485-B799F746BFB9}" destId="{A15E5C7C-1876-4042-AE84-4EDFA59CAF32}" srcOrd="8" destOrd="0" presId="urn:microsoft.com/office/officeart/2005/8/layout/chevron2"/>
    <dgm:cxn modelId="{4957DEAB-2D60-47D9-8224-CB98B21E30DF}" type="presParOf" srcId="{A15E5C7C-1876-4042-AE84-4EDFA59CAF32}" destId="{91EDD259-C633-4B1E-B08A-7E58DABDD893}" srcOrd="0" destOrd="0" presId="urn:microsoft.com/office/officeart/2005/8/layout/chevron2"/>
    <dgm:cxn modelId="{40097CE6-0899-42FC-A5D8-52AA24FA9AC0}" type="presParOf" srcId="{A15E5C7C-1876-4042-AE84-4EDFA59CAF32}" destId="{0117D3B2-6CD1-4D25-BDE0-72A2E6463C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D00328-C05C-4C80-9565-3ABF58EF2F2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C74E81-C0D2-4893-9C62-115D81316ABF}">
      <dgm:prSet phldrT="[文本]" phldr="1"/>
      <dgm:spPr/>
      <dgm:t>
        <a:bodyPr/>
        <a:lstStyle/>
        <a:p>
          <a:endParaRPr lang="zh-CN" altLang="en-US" dirty="0"/>
        </a:p>
      </dgm:t>
    </dgm:pt>
    <dgm:pt modelId="{F033A165-F43D-4480-A84F-46A7BE3B13FF}" type="par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55BF4B7B-613B-43B6-AA39-CA8322723989}" type="sibTrans" cxnId="{A97B25A8-D13F-4C78-A98D-EE6A54C25A34}">
      <dgm:prSet/>
      <dgm:spPr/>
      <dgm:t>
        <a:bodyPr/>
        <a:lstStyle/>
        <a:p>
          <a:endParaRPr lang="zh-CN" altLang="en-US"/>
        </a:p>
      </dgm:t>
    </dgm:pt>
    <dgm:pt modelId="{698497E5-A733-4D87-BB99-25B97A4DE99C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DCB9687A-F940-4815-B294-EA9663F79C6D}" type="par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068B55EE-80E9-4555-BC3E-317687E8FB56}" type="sibTrans" cxnId="{798A6C2D-A493-4EDC-A6EB-1F1E9CA76D1B}">
      <dgm:prSet/>
      <dgm:spPr/>
      <dgm:t>
        <a:bodyPr/>
        <a:lstStyle/>
        <a:p>
          <a:endParaRPr lang="zh-CN" altLang="en-US"/>
        </a:p>
      </dgm:t>
    </dgm:pt>
    <dgm:pt modelId="{C8FE5DD5-F8C4-44BB-9F67-88E0F8ED5ED7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F4CEC89F-C66C-4180-89FA-64DA9BCF1D1A}" type="par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3D02AC93-29B2-4E50-8209-3CB9676E097C}" type="sibTrans" cxnId="{F1E718A1-8BA3-427F-B945-32DE3BF90C5E}">
      <dgm:prSet/>
      <dgm:spPr/>
      <dgm:t>
        <a:bodyPr/>
        <a:lstStyle/>
        <a:p>
          <a:endParaRPr lang="zh-CN" altLang="en-US"/>
        </a:p>
      </dgm:t>
    </dgm:pt>
    <dgm:pt modelId="{C6CC6215-743B-4EDE-9D57-1CD5A97AAF21}">
      <dgm:prSet phldrT="[文本]" phldr="1"/>
      <dgm:spPr/>
      <dgm:t>
        <a:bodyPr/>
        <a:lstStyle/>
        <a:p>
          <a:endParaRPr lang="zh-CN" altLang="en-US"/>
        </a:p>
      </dgm:t>
    </dgm:pt>
    <dgm:pt modelId="{66B03AB1-B9EE-4060-A35D-263CC463C466}" type="par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DB608D58-512E-4595-BF60-0B81804425AB}" type="sibTrans" cxnId="{DEFECD80-0749-492F-B5EA-19E3767CC96C}">
      <dgm:prSet/>
      <dgm:spPr/>
      <dgm:t>
        <a:bodyPr/>
        <a:lstStyle/>
        <a:p>
          <a:endParaRPr lang="zh-CN" altLang="en-US"/>
        </a:p>
      </dgm:t>
    </dgm:pt>
    <dgm:pt modelId="{973F1CAD-39B3-4455-BBD9-AACE0662F37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CCC0FF9-B18C-4458-A2CF-67164F01F245}" type="par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AAFC2367-5B21-4E26-B360-D7250B5F4F34}" type="sibTrans" cxnId="{CE179ACB-FEF4-47E4-BE8B-876E851DB0D0}">
      <dgm:prSet/>
      <dgm:spPr/>
      <dgm:t>
        <a:bodyPr/>
        <a:lstStyle/>
        <a:p>
          <a:endParaRPr lang="zh-CN" altLang="en-US"/>
        </a:p>
      </dgm:t>
    </dgm:pt>
    <dgm:pt modelId="{120AFE57-624F-4A69-A2FC-3CE2CEF4C67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9B4065CF-7D4D-499F-A706-0B39D63B356C}" type="par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3DA42460-448C-4324-B21B-2628FF487289}" type="sibTrans" cxnId="{AF84D753-F105-46CB-BAFF-85A11FE5393E}">
      <dgm:prSet/>
      <dgm:spPr/>
      <dgm:t>
        <a:bodyPr/>
        <a:lstStyle/>
        <a:p>
          <a:endParaRPr lang="zh-CN" altLang="en-US"/>
        </a:p>
      </dgm:t>
    </dgm:pt>
    <dgm:pt modelId="{64068558-7A94-40DB-9605-665BF41BCF24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BF111400-583E-49CE-A2EE-45F6088D6657}" type="par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ECAC6AC3-84AE-4C02-9F7C-0BF235D54A0D}" type="sibTrans" cxnId="{ADB93AF0-4847-4E4A-90B2-DDFA940CB415}">
      <dgm:prSet/>
      <dgm:spPr/>
      <dgm:t>
        <a:bodyPr/>
        <a:lstStyle/>
        <a:p>
          <a:endParaRPr lang="zh-CN" altLang="en-US"/>
        </a:p>
      </dgm:t>
    </dgm:pt>
    <dgm:pt modelId="{62067773-5E13-4E30-AF66-D27F2ACA7D54}">
      <dgm:prSet/>
      <dgm:spPr/>
      <dgm:t>
        <a:bodyPr/>
        <a:lstStyle/>
        <a:p>
          <a:endParaRPr lang="zh-CN" altLang="en-US" dirty="0"/>
        </a:p>
      </dgm:t>
    </dgm:pt>
    <dgm:pt modelId="{65FD3EA3-61A0-48CB-A5F6-9F56E6B00BAD}" type="par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36C9F3F5-4F58-47ED-9588-16F4F5544EFC}" type="sibTrans" cxnId="{E4433FAC-B1E8-43F2-87EA-BFB0A71CB50A}">
      <dgm:prSet/>
      <dgm:spPr/>
      <dgm:t>
        <a:bodyPr/>
        <a:lstStyle/>
        <a:p>
          <a:endParaRPr lang="zh-CN" altLang="en-US"/>
        </a:p>
      </dgm:t>
    </dgm:pt>
    <dgm:pt modelId="{B57AA4CA-88DB-459A-AEBA-2EA14DC7AD13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4FA06A6E-6EFB-4621-8959-579583BAA2A0}" type="par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4A74FDB6-F793-4EB8-AF7C-3B956309E410}" type="sibTrans" cxnId="{47DE1B53-904B-48B5-B6C3-7F3A35E968D3}">
      <dgm:prSet/>
      <dgm:spPr/>
      <dgm:t>
        <a:bodyPr/>
        <a:lstStyle/>
        <a:p>
          <a:endParaRPr lang="zh-CN" altLang="en-US"/>
        </a:p>
      </dgm:t>
    </dgm:pt>
    <dgm:pt modelId="{C9006F69-B824-4D6F-ADCA-13106ABA3476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</a:rPr>
            <a:t>CD8 subtype Analysis</a:t>
          </a:r>
          <a:endParaRPr lang="zh-CN" altLang="en-US" sz="2000" b="1" dirty="0">
            <a:solidFill>
              <a:schemeClr val="tx1"/>
            </a:solidFill>
          </a:endParaRPr>
        </a:p>
      </dgm:t>
    </dgm:pt>
    <dgm:pt modelId="{AB96D721-DAF3-47AB-A169-0111EF8844CF}" type="par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0EBF3007-3796-4498-B471-7460E1C20E11}" type="sibTrans" cxnId="{8C69B4F6-8B23-45F8-ADE9-B24E541DD150}">
      <dgm:prSet/>
      <dgm:spPr/>
      <dgm:t>
        <a:bodyPr/>
        <a:lstStyle/>
        <a:p>
          <a:endParaRPr lang="zh-CN" altLang="en-US"/>
        </a:p>
      </dgm:t>
    </dgm:pt>
    <dgm:pt modelId="{57DED193-008D-4C0F-9EC0-9976B03ADF0E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0823F103-6F06-4562-8FA0-AA1FEC73AA83}" type="par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82034502-1A00-44AB-B765-FB0FBB5131DB}" type="sibTrans" cxnId="{ADABE88D-86A6-4A88-98BB-D5D3A5B36F89}">
      <dgm:prSet/>
      <dgm:spPr/>
      <dgm:t>
        <a:bodyPr/>
        <a:lstStyle/>
        <a:p>
          <a:endParaRPr lang="zh-CN" altLang="en-US"/>
        </a:p>
      </dgm:t>
    </dgm:pt>
    <dgm:pt modelId="{A06C88ED-7D6C-4FFD-A262-66ECAB96A408}">
      <dgm:prSet phldrT="[文本]"/>
      <dgm:spPr/>
      <dgm:t>
        <a:bodyPr/>
        <a:lstStyle/>
        <a:p>
          <a:endParaRPr lang="zh-CN" altLang="en-US" b="1" dirty="0">
            <a:solidFill>
              <a:schemeClr val="bg1">
                <a:lumMod val="85000"/>
              </a:schemeClr>
            </a:solidFill>
          </a:endParaRPr>
        </a:p>
      </dgm:t>
    </dgm:pt>
    <dgm:pt modelId="{04FEB04F-736F-4816-BB7F-D2D7BC5B02B8}" type="par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AC169A37-EF88-463B-BF82-63F7AE285359}" type="sibTrans" cxnId="{C4B0A7CD-8CC6-4C77-A08C-F546D04DAA30}">
      <dgm:prSet/>
      <dgm:spPr/>
      <dgm:t>
        <a:bodyPr/>
        <a:lstStyle/>
        <a:p>
          <a:endParaRPr lang="zh-CN" altLang="en-US"/>
        </a:p>
      </dgm:t>
    </dgm:pt>
    <dgm:pt modelId="{447711FA-04E7-405B-B35B-1B010544A2AB}">
      <dgm:prSet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dirty="0">
            <a:solidFill>
              <a:schemeClr val="bg1">
                <a:lumMod val="85000"/>
              </a:schemeClr>
            </a:solidFill>
          </a:endParaRPr>
        </a:p>
      </dgm:t>
    </dgm:pt>
    <dgm:pt modelId="{3D106F5B-EB99-49B4-BF39-B7ED8A8905D5}" type="par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7A95A5F1-8E12-4E60-B8FB-01B2C0657884}" type="sibTrans" cxnId="{D0587596-88B7-4788-8150-55DD48023328}">
      <dgm:prSet/>
      <dgm:spPr/>
      <dgm:t>
        <a:bodyPr/>
        <a:lstStyle/>
        <a:p>
          <a:endParaRPr lang="zh-CN" altLang="en-US"/>
        </a:p>
      </dgm:t>
    </dgm:pt>
    <dgm:pt modelId="{326DDC03-6D09-4760-83BC-61513BC083E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dirty="0">
            <a:solidFill>
              <a:schemeClr val="bg1">
                <a:lumMod val="85000"/>
              </a:schemeClr>
            </a:solidFill>
            <a:effectLst/>
          </a:endParaRPr>
        </a:p>
      </dgm:t>
    </dgm:pt>
    <dgm:pt modelId="{6114D2EF-39D4-4B0A-BB09-DD3B01F0A12F}" type="par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958C1B0D-38E0-4A58-9C55-0F08451D9B1F}" type="sibTrans" cxnId="{6289D71C-217B-4F4C-9F87-8D88E0C5EE0E}">
      <dgm:prSet/>
      <dgm:spPr/>
      <dgm:t>
        <a:bodyPr/>
        <a:lstStyle/>
        <a:p>
          <a:endParaRPr lang="zh-CN" altLang="en-US"/>
        </a:p>
      </dgm:t>
    </dgm:pt>
    <dgm:pt modelId="{2ECA1914-7464-4184-994F-008EB6986C82}">
      <dgm:prSet phldrT="[文本]" phldr="1"/>
      <dgm:spPr/>
      <dgm:t>
        <a:bodyPr/>
        <a:lstStyle/>
        <a:p>
          <a:endParaRPr lang="zh-CN" altLang="en-US" dirty="0"/>
        </a:p>
      </dgm:t>
    </dgm:pt>
    <dgm:pt modelId="{B4CFFFCD-D879-462A-9E66-4B0E5B7E76D8}" type="sib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CB62330-064B-4A74-A7FD-5C0570B54912}" type="parTrans" cxnId="{CFA598B2-49BD-48B1-8B96-7D7AAE79C596}">
      <dgm:prSet/>
      <dgm:spPr/>
      <dgm:t>
        <a:bodyPr/>
        <a:lstStyle/>
        <a:p>
          <a:endParaRPr lang="zh-CN" altLang="en-US"/>
        </a:p>
      </dgm:t>
    </dgm:pt>
    <dgm:pt modelId="{B27790D8-A0EF-4CA0-8485-B799F746BFB9}" type="pres">
      <dgm:prSet presAssocID="{36D00328-C05C-4C80-9565-3ABF58EF2F2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684E4F-DE57-4B94-85DA-D1383654FADF}" type="pres">
      <dgm:prSet presAssocID="{78C74E81-C0D2-4893-9C62-115D81316ABF}" presName="composite" presStyleCnt="0"/>
      <dgm:spPr/>
    </dgm:pt>
    <dgm:pt modelId="{20A4C535-F55D-4937-AA99-980B165F4077}" type="pres">
      <dgm:prSet presAssocID="{78C74E81-C0D2-4893-9C62-115D81316ABF}" presName="parentText" presStyleLbl="alignNode1" presStyleIdx="0" presStyleCnt="5" custScaleY="158435" custLinFactNeighborX="0" custLinFactNeighborY="152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9B0D8-4852-4AE0-A839-9FF2DECAA039}" type="pres">
      <dgm:prSet presAssocID="{78C74E81-C0D2-4893-9C62-115D81316ABF}" presName="descendantText" presStyleLbl="alignAcc1" presStyleIdx="0" presStyleCnt="5" custScaleY="182129" custLinFactNeighborX="-408" custLinFactNeighborY="68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4E62A6-3423-496E-A4E3-451339EA2AA2}" type="pres">
      <dgm:prSet presAssocID="{55BF4B7B-613B-43B6-AA39-CA8322723989}" presName="sp" presStyleCnt="0"/>
      <dgm:spPr/>
    </dgm:pt>
    <dgm:pt modelId="{53EFB633-DE1F-4F47-BD84-9FADA291B2FA}" type="pres">
      <dgm:prSet presAssocID="{C6CC6215-743B-4EDE-9D57-1CD5A97AAF21}" presName="composite" presStyleCnt="0"/>
      <dgm:spPr/>
    </dgm:pt>
    <dgm:pt modelId="{52D9EEF9-0E49-41B1-B014-8AEF1CB9F66C}" type="pres">
      <dgm:prSet presAssocID="{C6CC6215-743B-4EDE-9D57-1CD5A97AAF2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2AF5F3-97E5-470A-BD52-3AEDA5AA25E7}" type="pres">
      <dgm:prSet presAssocID="{C6CC6215-743B-4EDE-9D57-1CD5A97AAF2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89C12-5535-4BE2-ABC3-BE771DF3F4EA}" type="pres">
      <dgm:prSet presAssocID="{DB608D58-512E-4595-BF60-0B81804425AB}" presName="sp" presStyleCnt="0"/>
      <dgm:spPr/>
    </dgm:pt>
    <dgm:pt modelId="{76E455B5-42CB-40A3-ADB8-1450A17B172E}" type="pres">
      <dgm:prSet presAssocID="{2ECA1914-7464-4184-994F-008EB6986C82}" presName="composite" presStyleCnt="0"/>
      <dgm:spPr/>
    </dgm:pt>
    <dgm:pt modelId="{FFCE707B-83C9-411D-82FD-A30B66E561B2}" type="pres">
      <dgm:prSet presAssocID="{2ECA1914-7464-4184-994F-008EB6986C8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2E42EB-A93C-4D47-9410-9BD804FCB6D1}" type="pres">
      <dgm:prSet presAssocID="{2ECA1914-7464-4184-994F-008EB6986C8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B6C495-906D-404F-88DA-4BAF8C362C78}" type="pres">
      <dgm:prSet presAssocID="{B4CFFFCD-D879-462A-9E66-4B0E5B7E76D8}" presName="sp" presStyleCnt="0"/>
      <dgm:spPr/>
    </dgm:pt>
    <dgm:pt modelId="{C2DA3239-B2B1-4910-8170-ADD33750DDA4}" type="pres">
      <dgm:prSet presAssocID="{62067773-5E13-4E30-AF66-D27F2ACA7D54}" presName="composite" presStyleCnt="0"/>
      <dgm:spPr/>
    </dgm:pt>
    <dgm:pt modelId="{991967BE-E414-467C-869D-6B2B2A4911DE}" type="pres">
      <dgm:prSet presAssocID="{62067773-5E13-4E30-AF66-D27F2ACA7D5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E5316-6761-4607-A359-E27CF9612CF3}" type="pres">
      <dgm:prSet presAssocID="{62067773-5E13-4E30-AF66-D27F2ACA7D5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C9610-8DB3-4A32-A908-675DB32A6864}" type="pres">
      <dgm:prSet presAssocID="{36C9F3F5-4F58-47ED-9588-16F4F5544EFC}" presName="sp" presStyleCnt="0"/>
      <dgm:spPr/>
    </dgm:pt>
    <dgm:pt modelId="{A15E5C7C-1876-4042-AE84-4EDFA59CAF32}" type="pres">
      <dgm:prSet presAssocID="{A06C88ED-7D6C-4FFD-A262-66ECAB96A408}" presName="composite" presStyleCnt="0"/>
      <dgm:spPr/>
    </dgm:pt>
    <dgm:pt modelId="{91EDD259-C633-4B1E-B08A-7E58DABDD893}" type="pres">
      <dgm:prSet presAssocID="{A06C88ED-7D6C-4FFD-A262-66ECAB96A40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17D3B2-6CD1-4D25-BDE0-72A2E6463C19}" type="pres">
      <dgm:prSet presAssocID="{A06C88ED-7D6C-4FFD-A262-66ECAB96A40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8F67B0-8735-4F4C-A17E-E55322256495}" type="presOf" srcId="{64068558-7A94-40DB-9605-665BF41BCF24}" destId="{072E42EB-A93C-4D47-9410-9BD804FCB6D1}" srcOrd="0" destOrd="1" presId="urn:microsoft.com/office/officeart/2005/8/layout/chevron2"/>
    <dgm:cxn modelId="{9F35EB70-7CAE-4C7A-BC92-8F8204A62F80}" type="presOf" srcId="{62067773-5E13-4E30-AF66-D27F2ACA7D54}" destId="{991967BE-E414-467C-869D-6B2B2A4911DE}" srcOrd="0" destOrd="0" presId="urn:microsoft.com/office/officeart/2005/8/layout/chevron2"/>
    <dgm:cxn modelId="{A97B25A8-D13F-4C78-A98D-EE6A54C25A34}" srcId="{36D00328-C05C-4C80-9565-3ABF58EF2F21}" destId="{78C74E81-C0D2-4893-9C62-115D81316ABF}" srcOrd="0" destOrd="0" parTransId="{F033A165-F43D-4480-A84F-46A7BE3B13FF}" sibTransId="{55BF4B7B-613B-43B6-AA39-CA8322723989}"/>
    <dgm:cxn modelId="{ADABE88D-86A6-4A88-98BB-D5D3A5B36F89}" srcId="{C6CC6215-743B-4EDE-9D57-1CD5A97AAF21}" destId="{57DED193-008D-4C0F-9EC0-9976B03ADF0E}" srcOrd="0" destOrd="0" parTransId="{0823F103-6F06-4562-8FA0-AA1FEC73AA83}" sibTransId="{82034502-1A00-44AB-B765-FB0FBB5131DB}"/>
    <dgm:cxn modelId="{DEFECD80-0749-492F-B5EA-19E3767CC96C}" srcId="{36D00328-C05C-4C80-9565-3ABF58EF2F21}" destId="{C6CC6215-743B-4EDE-9D57-1CD5A97AAF21}" srcOrd="1" destOrd="0" parTransId="{66B03AB1-B9EE-4060-A35D-263CC463C466}" sibTransId="{DB608D58-512E-4595-BF60-0B81804425AB}"/>
    <dgm:cxn modelId="{F606D2CA-B67A-4EC8-A9FD-0DEF485759F7}" type="presOf" srcId="{A06C88ED-7D6C-4FFD-A262-66ECAB96A408}" destId="{91EDD259-C633-4B1E-B08A-7E58DABDD893}" srcOrd="0" destOrd="0" presId="urn:microsoft.com/office/officeart/2005/8/layout/chevron2"/>
    <dgm:cxn modelId="{71B31031-09DB-40E5-9AEA-7A16CD7476A3}" type="presOf" srcId="{447711FA-04E7-405B-B35B-1B010544A2AB}" destId="{0117D3B2-6CD1-4D25-BDE0-72A2E6463C19}" srcOrd="0" destOrd="0" presId="urn:microsoft.com/office/officeart/2005/8/layout/chevron2"/>
    <dgm:cxn modelId="{8C69B4F6-8B23-45F8-ADE9-B24E541DD150}" srcId="{62067773-5E13-4E30-AF66-D27F2ACA7D54}" destId="{C9006F69-B824-4D6F-ADCA-13106ABA3476}" srcOrd="1" destOrd="0" parTransId="{AB96D721-DAF3-47AB-A169-0111EF8844CF}" sibTransId="{0EBF3007-3796-4498-B471-7460E1C20E11}"/>
    <dgm:cxn modelId="{CE179ACB-FEF4-47E4-BE8B-876E851DB0D0}" srcId="{C6CC6215-743B-4EDE-9D57-1CD5A97AAF21}" destId="{973F1CAD-39B3-4455-BBD9-AACE0662F371}" srcOrd="1" destOrd="0" parTransId="{0CCC0FF9-B18C-4458-A2CF-67164F01F245}" sibTransId="{AAFC2367-5B21-4E26-B360-D7250B5F4F34}"/>
    <dgm:cxn modelId="{F1E718A1-8BA3-427F-B945-32DE3BF90C5E}" srcId="{78C74E81-C0D2-4893-9C62-115D81316ABF}" destId="{C8FE5DD5-F8C4-44BB-9F67-88E0F8ED5ED7}" srcOrd="1" destOrd="0" parTransId="{F4CEC89F-C66C-4180-89FA-64DA9BCF1D1A}" sibTransId="{3D02AC93-29B2-4E50-8209-3CB9676E097C}"/>
    <dgm:cxn modelId="{6289D71C-217B-4F4C-9F87-8D88E0C5EE0E}" srcId="{78C74E81-C0D2-4893-9C62-115D81316ABF}" destId="{326DDC03-6D09-4760-83BC-61513BC083E1}" srcOrd="2" destOrd="0" parTransId="{6114D2EF-39D4-4B0A-BB09-DD3B01F0A12F}" sibTransId="{958C1B0D-38E0-4A58-9C55-0F08451D9B1F}"/>
    <dgm:cxn modelId="{C4B0A7CD-8CC6-4C77-A08C-F546D04DAA30}" srcId="{36D00328-C05C-4C80-9565-3ABF58EF2F21}" destId="{A06C88ED-7D6C-4FFD-A262-66ECAB96A408}" srcOrd="4" destOrd="0" parTransId="{04FEB04F-736F-4816-BB7F-D2D7BC5B02B8}" sibTransId="{AC169A37-EF88-463B-BF82-63F7AE285359}"/>
    <dgm:cxn modelId="{D0587596-88B7-4788-8150-55DD48023328}" srcId="{A06C88ED-7D6C-4FFD-A262-66ECAB96A408}" destId="{447711FA-04E7-405B-B35B-1B010544A2AB}" srcOrd="0" destOrd="0" parTransId="{3D106F5B-EB99-49B4-BF39-B7ED8A8905D5}" sibTransId="{7A95A5F1-8E12-4E60-B8FB-01B2C0657884}"/>
    <dgm:cxn modelId="{3AC7F6CA-9334-49D9-856B-6B85762DABBD}" type="presOf" srcId="{326DDC03-6D09-4760-83BC-61513BC083E1}" destId="{5939B0D8-4852-4AE0-A839-9FF2DECAA039}" srcOrd="0" destOrd="2" presId="urn:microsoft.com/office/officeart/2005/8/layout/chevron2"/>
    <dgm:cxn modelId="{CFA598B2-49BD-48B1-8B96-7D7AAE79C596}" srcId="{36D00328-C05C-4C80-9565-3ABF58EF2F21}" destId="{2ECA1914-7464-4184-994F-008EB6986C82}" srcOrd="2" destOrd="0" parTransId="{BCB62330-064B-4A74-A7FD-5C0570B54912}" sibTransId="{B4CFFFCD-D879-462A-9E66-4B0E5B7E76D8}"/>
    <dgm:cxn modelId="{ADB93AF0-4847-4E4A-90B2-DDFA940CB415}" srcId="{2ECA1914-7464-4184-994F-008EB6986C82}" destId="{64068558-7A94-40DB-9605-665BF41BCF24}" srcOrd="1" destOrd="0" parTransId="{BF111400-583E-49CE-A2EE-45F6088D6657}" sibTransId="{ECAC6AC3-84AE-4C02-9F7C-0BF235D54A0D}"/>
    <dgm:cxn modelId="{E4433FAC-B1E8-43F2-87EA-BFB0A71CB50A}" srcId="{36D00328-C05C-4C80-9565-3ABF58EF2F21}" destId="{62067773-5E13-4E30-AF66-D27F2ACA7D54}" srcOrd="3" destOrd="0" parTransId="{65FD3EA3-61A0-48CB-A5F6-9F56E6B00BAD}" sibTransId="{36C9F3F5-4F58-47ED-9588-16F4F5544EFC}"/>
    <dgm:cxn modelId="{FCF3C702-B23C-4DC6-9F1C-A1B2BA41C105}" type="presOf" srcId="{B57AA4CA-88DB-459A-AEBA-2EA14DC7AD13}" destId="{A8DE5316-6761-4607-A359-E27CF9612CF3}" srcOrd="0" destOrd="0" presId="urn:microsoft.com/office/officeart/2005/8/layout/chevron2"/>
    <dgm:cxn modelId="{9B933FC0-6215-4E7D-8CBA-67A7E058CF8E}" type="presOf" srcId="{57DED193-008D-4C0F-9EC0-9976B03ADF0E}" destId="{262AF5F3-97E5-470A-BD52-3AEDA5AA25E7}" srcOrd="0" destOrd="0" presId="urn:microsoft.com/office/officeart/2005/8/layout/chevron2"/>
    <dgm:cxn modelId="{0BB853BE-D5E7-4FAF-8CD1-1BD307718A57}" type="presOf" srcId="{120AFE57-624F-4A69-A2FC-3CE2CEF4C673}" destId="{072E42EB-A93C-4D47-9410-9BD804FCB6D1}" srcOrd="0" destOrd="0" presId="urn:microsoft.com/office/officeart/2005/8/layout/chevron2"/>
    <dgm:cxn modelId="{798A6C2D-A493-4EDC-A6EB-1F1E9CA76D1B}" srcId="{78C74E81-C0D2-4893-9C62-115D81316ABF}" destId="{698497E5-A733-4D87-BB99-25B97A4DE99C}" srcOrd="0" destOrd="0" parTransId="{DCB9687A-F940-4815-B294-EA9663F79C6D}" sibTransId="{068B55EE-80E9-4555-BC3E-317687E8FB56}"/>
    <dgm:cxn modelId="{1B37E413-2128-4D9E-87D7-F04A7FF0C1AD}" type="presOf" srcId="{698497E5-A733-4D87-BB99-25B97A4DE99C}" destId="{5939B0D8-4852-4AE0-A839-9FF2DECAA039}" srcOrd="0" destOrd="0" presId="urn:microsoft.com/office/officeart/2005/8/layout/chevron2"/>
    <dgm:cxn modelId="{6FDC18E6-30FD-4A31-A433-709BA7EF27B0}" type="presOf" srcId="{C6CC6215-743B-4EDE-9D57-1CD5A97AAF21}" destId="{52D9EEF9-0E49-41B1-B014-8AEF1CB9F66C}" srcOrd="0" destOrd="0" presId="urn:microsoft.com/office/officeart/2005/8/layout/chevron2"/>
    <dgm:cxn modelId="{6029D49C-D112-47F4-8C60-1755FB01509E}" type="presOf" srcId="{36D00328-C05C-4C80-9565-3ABF58EF2F21}" destId="{B27790D8-A0EF-4CA0-8485-B799F746BFB9}" srcOrd="0" destOrd="0" presId="urn:microsoft.com/office/officeart/2005/8/layout/chevron2"/>
    <dgm:cxn modelId="{C5525614-7A8A-4026-82EC-A55E446B21A8}" type="presOf" srcId="{2ECA1914-7464-4184-994F-008EB6986C82}" destId="{FFCE707B-83C9-411D-82FD-A30B66E561B2}" srcOrd="0" destOrd="0" presId="urn:microsoft.com/office/officeart/2005/8/layout/chevron2"/>
    <dgm:cxn modelId="{1F0851E0-3E0E-4AF8-9D5F-A3DF46F5741B}" type="presOf" srcId="{C9006F69-B824-4D6F-ADCA-13106ABA3476}" destId="{A8DE5316-6761-4607-A359-E27CF9612CF3}" srcOrd="0" destOrd="1" presId="urn:microsoft.com/office/officeart/2005/8/layout/chevron2"/>
    <dgm:cxn modelId="{47DE1B53-904B-48B5-B6C3-7F3A35E968D3}" srcId="{62067773-5E13-4E30-AF66-D27F2ACA7D54}" destId="{B57AA4CA-88DB-459A-AEBA-2EA14DC7AD13}" srcOrd="0" destOrd="0" parTransId="{4FA06A6E-6EFB-4621-8959-579583BAA2A0}" sibTransId="{4A74FDB6-F793-4EB8-AF7C-3B956309E410}"/>
    <dgm:cxn modelId="{AF84D753-F105-46CB-BAFF-85A11FE5393E}" srcId="{2ECA1914-7464-4184-994F-008EB6986C82}" destId="{120AFE57-624F-4A69-A2FC-3CE2CEF4C673}" srcOrd="0" destOrd="0" parTransId="{9B4065CF-7D4D-499F-A706-0B39D63B356C}" sibTransId="{3DA42460-448C-4324-B21B-2628FF487289}"/>
    <dgm:cxn modelId="{908C1578-B061-409D-947D-C5DF9C2324AF}" type="presOf" srcId="{973F1CAD-39B3-4455-BBD9-AACE0662F371}" destId="{262AF5F3-97E5-470A-BD52-3AEDA5AA25E7}" srcOrd="0" destOrd="1" presId="urn:microsoft.com/office/officeart/2005/8/layout/chevron2"/>
    <dgm:cxn modelId="{B6AD450E-DBA6-44FE-9524-CD7520B09D77}" type="presOf" srcId="{C8FE5DD5-F8C4-44BB-9F67-88E0F8ED5ED7}" destId="{5939B0D8-4852-4AE0-A839-9FF2DECAA039}" srcOrd="0" destOrd="1" presId="urn:microsoft.com/office/officeart/2005/8/layout/chevron2"/>
    <dgm:cxn modelId="{545DC788-F61D-4329-AF4A-CD84958326D8}" type="presOf" srcId="{78C74E81-C0D2-4893-9C62-115D81316ABF}" destId="{20A4C535-F55D-4937-AA99-980B165F4077}" srcOrd="0" destOrd="0" presId="urn:microsoft.com/office/officeart/2005/8/layout/chevron2"/>
    <dgm:cxn modelId="{E9AB079D-2BFF-4B59-96E9-E30C260E07BD}" type="presParOf" srcId="{B27790D8-A0EF-4CA0-8485-B799F746BFB9}" destId="{1F684E4F-DE57-4B94-85DA-D1383654FADF}" srcOrd="0" destOrd="0" presId="urn:microsoft.com/office/officeart/2005/8/layout/chevron2"/>
    <dgm:cxn modelId="{E16C9109-F66D-4610-92F4-24E522AA16DB}" type="presParOf" srcId="{1F684E4F-DE57-4B94-85DA-D1383654FADF}" destId="{20A4C535-F55D-4937-AA99-980B165F4077}" srcOrd="0" destOrd="0" presId="urn:microsoft.com/office/officeart/2005/8/layout/chevron2"/>
    <dgm:cxn modelId="{7BAB2947-9323-48A2-8EE6-3FC32BB0DBC8}" type="presParOf" srcId="{1F684E4F-DE57-4B94-85DA-D1383654FADF}" destId="{5939B0D8-4852-4AE0-A839-9FF2DECAA039}" srcOrd="1" destOrd="0" presId="urn:microsoft.com/office/officeart/2005/8/layout/chevron2"/>
    <dgm:cxn modelId="{59916064-B9F6-4CB5-90BE-4DE630FC54A1}" type="presParOf" srcId="{B27790D8-A0EF-4CA0-8485-B799F746BFB9}" destId="{024E62A6-3423-496E-A4E3-451339EA2AA2}" srcOrd="1" destOrd="0" presId="urn:microsoft.com/office/officeart/2005/8/layout/chevron2"/>
    <dgm:cxn modelId="{3EC72E47-CCD1-4413-A715-0AE400A67F17}" type="presParOf" srcId="{B27790D8-A0EF-4CA0-8485-B799F746BFB9}" destId="{53EFB633-DE1F-4F47-BD84-9FADA291B2FA}" srcOrd="2" destOrd="0" presId="urn:microsoft.com/office/officeart/2005/8/layout/chevron2"/>
    <dgm:cxn modelId="{46E0B1EB-2F68-420C-844A-E0B8101BDB88}" type="presParOf" srcId="{53EFB633-DE1F-4F47-BD84-9FADA291B2FA}" destId="{52D9EEF9-0E49-41B1-B014-8AEF1CB9F66C}" srcOrd="0" destOrd="0" presId="urn:microsoft.com/office/officeart/2005/8/layout/chevron2"/>
    <dgm:cxn modelId="{118C0127-BB8F-4BF4-9B42-A88303FFBA2E}" type="presParOf" srcId="{53EFB633-DE1F-4F47-BD84-9FADA291B2FA}" destId="{262AF5F3-97E5-470A-BD52-3AEDA5AA25E7}" srcOrd="1" destOrd="0" presId="urn:microsoft.com/office/officeart/2005/8/layout/chevron2"/>
    <dgm:cxn modelId="{AA59AF88-36D5-413E-9310-469FDBC0EC50}" type="presParOf" srcId="{B27790D8-A0EF-4CA0-8485-B799F746BFB9}" destId="{0A789C12-5535-4BE2-ABC3-BE771DF3F4EA}" srcOrd="3" destOrd="0" presId="urn:microsoft.com/office/officeart/2005/8/layout/chevron2"/>
    <dgm:cxn modelId="{9F845664-AB1C-4023-877C-B4FDFB4FBC1B}" type="presParOf" srcId="{B27790D8-A0EF-4CA0-8485-B799F746BFB9}" destId="{76E455B5-42CB-40A3-ADB8-1450A17B172E}" srcOrd="4" destOrd="0" presId="urn:microsoft.com/office/officeart/2005/8/layout/chevron2"/>
    <dgm:cxn modelId="{AEE5F111-D38E-4E81-905E-44F065E19193}" type="presParOf" srcId="{76E455B5-42CB-40A3-ADB8-1450A17B172E}" destId="{FFCE707B-83C9-411D-82FD-A30B66E561B2}" srcOrd="0" destOrd="0" presId="urn:microsoft.com/office/officeart/2005/8/layout/chevron2"/>
    <dgm:cxn modelId="{80F5B522-A635-47C8-BCB0-7C264FD41FFE}" type="presParOf" srcId="{76E455B5-42CB-40A3-ADB8-1450A17B172E}" destId="{072E42EB-A93C-4D47-9410-9BD804FCB6D1}" srcOrd="1" destOrd="0" presId="urn:microsoft.com/office/officeart/2005/8/layout/chevron2"/>
    <dgm:cxn modelId="{B2169DC8-E536-4296-8321-E6C4751E320A}" type="presParOf" srcId="{B27790D8-A0EF-4CA0-8485-B799F746BFB9}" destId="{35B6C495-906D-404F-88DA-4BAF8C362C78}" srcOrd="5" destOrd="0" presId="urn:microsoft.com/office/officeart/2005/8/layout/chevron2"/>
    <dgm:cxn modelId="{23E4709F-9C17-43FB-B0CD-D1BEFD8A1A87}" type="presParOf" srcId="{B27790D8-A0EF-4CA0-8485-B799F746BFB9}" destId="{C2DA3239-B2B1-4910-8170-ADD33750DDA4}" srcOrd="6" destOrd="0" presId="urn:microsoft.com/office/officeart/2005/8/layout/chevron2"/>
    <dgm:cxn modelId="{4A4522D0-76DC-4C66-8B0D-34AB549C2DDB}" type="presParOf" srcId="{C2DA3239-B2B1-4910-8170-ADD33750DDA4}" destId="{991967BE-E414-467C-869D-6B2B2A4911DE}" srcOrd="0" destOrd="0" presId="urn:microsoft.com/office/officeart/2005/8/layout/chevron2"/>
    <dgm:cxn modelId="{62C8BA1E-5A5B-4ED5-91A7-25782828EEA8}" type="presParOf" srcId="{C2DA3239-B2B1-4910-8170-ADD33750DDA4}" destId="{A8DE5316-6761-4607-A359-E27CF9612CF3}" srcOrd="1" destOrd="0" presId="urn:microsoft.com/office/officeart/2005/8/layout/chevron2"/>
    <dgm:cxn modelId="{65EC55D2-07AA-4254-A846-4F9726EC25A3}" type="presParOf" srcId="{B27790D8-A0EF-4CA0-8485-B799F746BFB9}" destId="{4F7C9610-8DB3-4A32-A908-675DB32A6864}" srcOrd="7" destOrd="0" presId="urn:microsoft.com/office/officeart/2005/8/layout/chevron2"/>
    <dgm:cxn modelId="{7B9A29AE-8AA1-4BBE-990C-1DB7C8DF7C45}" type="presParOf" srcId="{B27790D8-A0EF-4CA0-8485-B799F746BFB9}" destId="{A15E5C7C-1876-4042-AE84-4EDFA59CAF32}" srcOrd="8" destOrd="0" presId="urn:microsoft.com/office/officeart/2005/8/layout/chevron2"/>
    <dgm:cxn modelId="{B1271F32-CF28-407B-9CBA-6BA0C2CC2BE6}" type="presParOf" srcId="{A15E5C7C-1876-4042-AE84-4EDFA59CAF32}" destId="{91EDD259-C633-4B1E-B08A-7E58DABDD893}" srcOrd="0" destOrd="0" presId="urn:microsoft.com/office/officeart/2005/8/layout/chevron2"/>
    <dgm:cxn modelId="{19064EAA-1482-479A-A2DA-ACAFE301963F}" type="presParOf" srcId="{A15E5C7C-1876-4042-AE84-4EDFA59CAF32}" destId="{0117D3B2-6CD1-4D25-BDE0-72A2E6463C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4C535-F55D-4937-AA99-980B165F4077}">
      <dsp:nvSpPr>
        <dsp:cNvPr id="0" name=""/>
        <dsp:cNvSpPr/>
      </dsp:nvSpPr>
      <dsp:spPr>
        <a:xfrm rot="5400000">
          <a:off x="-425461" y="445263"/>
          <a:ext cx="1524464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 rot="-5400000">
        <a:off x="0" y="356573"/>
        <a:ext cx="673541" cy="850923"/>
      </dsp:txXfrm>
    </dsp:sp>
    <dsp:sp modelId="{5939B0D8-4852-4AE0-A839-9FF2DECAA039}">
      <dsp:nvSpPr>
        <dsp:cNvPr id="0" name=""/>
        <dsp:cNvSpPr/>
      </dsp:nvSpPr>
      <dsp:spPr>
        <a:xfrm rot="5400000">
          <a:off x="3198152" y="-2478062"/>
          <a:ext cx="113909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/>
            <a:t>Methylation 450K Array</a:t>
          </a:r>
          <a:endParaRPr lang="zh-CN" alt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</dsp:txBody>
      <dsp:txXfrm rot="-5400000">
        <a:off x="648085" y="127611"/>
        <a:ext cx="6183620" cy="1027879"/>
      </dsp:txXfrm>
    </dsp:sp>
    <dsp:sp modelId="{52D9EEF9-0E49-41B1-B014-8AEF1CB9F66C}">
      <dsp:nvSpPr>
        <dsp:cNvPr id="0" name=""/>
        <dsp:cNvSpPr/>
      </dsp:nvSpPr>
      <dsp:spPr>
        <a:xfrm rot="5400000">
          <a:off x="-144330" y="1570174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1" y="1762615"/>
        <a:ext cx="673541" cy="288660"/>
      </dsp:txXfrm>
    </dsp:sp>
    <dsp:sp modelId="{262AF5F3-97E5-470A-BD52-3AEDA5AA25E7}">
      <dsp:nvSpPr>
        <dsp:cNvPr id="0" name=""/>
        <dsp:cNvSpPr/>
      </dsp:nvSpPr>
      <dsp:spPr>
        <a:xfrm rot="5400000">
          <a:off x="3480439" y="-1381054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1456374"/>
        <a:ext cx="6208695" cy="564369"/>
      </dsp:txXfrm>
    </dsp:sp>
    <dsp:sp modelId="{FFCE707B-83C9-411D-82FD-A30B66E561B2}">
      <dsp:nvSpPr>
        <dsp:cNvPr id="0" name=""/>
        <dsp:cNvSpPr/>
      </dsp:nvSpPr>
      <dsp:spPr>
        <a:xfrm rot="5400000">
          <a:off x="-144330" y="2428636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 rot="-5400000">
        <a:off x="1" y="2621077"/>
        <a:ext cx="673541" cy="288660"/>
      </dsp:txXfrm>
    </dsp:sp>
    <dsp:sp modelId="{072E42EB-A93C-4D47-9410-9BD804FCB6D1}">
      <dsp:nvSpPr>
        <dsp:cNvPr id="0" name=""/>
        <dsp:cNvSpPr/>
      </dsp:nvSpPr>
      <dsp:spPr>
        <a:xfrm rot="5400000">
          <a:off x="3480439" y="-52259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2314837"/>
        <a:ext cx="6208695" cy="564369"/>
      </dsp:txXfrm>
    </dsp:sp>
    <dsp:sp modelId="{991967BE-E414-467C-869D-6B2B2A4911DE}">
      <dsp:nvSpPr>
        <dsp:cNvPr id="0" name=""/>
        <dsp:cNvSpPr/>
      </dsp:nvSpPr>
      <dsp:spPr>
        <a:xfrm rot="5400000">
          <a:off x="-144330" y="3287099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1" y="3479540"/>
        <a:ext cx="673541" cy="288660"/>
      </dsp:txXfrm>
    </dsp:sp>
    <dsp:sp modelId="{A8DE5316-6761-4607-A359-E27CF9612CF3}">
      <dsp:nvSpPr>
        <dsp:cNvPr id="0" name=""/>
        <dsp:cNvSpPr/>
      </dsp:nvSpPr>
      <dsp:spPr>
        <a:xfrm rot="5400000">
          <a:off x="3480439" y="33587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3173300"/>
        <a:ext cx="6208695" cy="564369"/>
      </dsp:txXfrm>
    </dsp:sp>
    <dsp:sp modelId="{91EDD259-C633-4B1E-B08A-7E58DABDD893}">
      <dsp:nvSpPr>
        <dsp:cNvPr id="0" name=""/>
        <dsp:cNvSpPr/>
      </dsp:nvSpPr>
      <dsp:spPr>
        <a:xfrm rot="5400000">
          <a:off x="-144330" y="4145562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1" y="4338003"/>
        <a:ext cx="673541" cy="288660"/>
      </dsp:txXfrm>
    </dsp:sp>
    <dsp:sp modelId="{0117D3B2-6CD1-4D25-BDE0-72A2E6463C19}">
      <dsp:nvSpPr>
        <dsp:cNvPr id="0" name=""/>
        <dsp:cNvSpPr/>
      </dsp:nvSpPr>
      <dsp:spPr>
        <a:xfrm rot="5400000">
          <a:off x="3480439" y="1194333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4031762"/>
        <a:ext cx="6208695" cy="5643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4C535-F55D-4937-AA99-980B165F4077}">
      <dsp:nvSpPr>
        <dsp:cNvPr id="0" name=""/>
        <dsp:cNvSpPr/>
      </dsp:nvSpPr>
      <dsp:spPr>
        <a:xfrm rot="5400000">
          <a:off x="-425461" y="445263"/>
          <a:ext cx="1524464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 rot="-5400000">
        <a:off x="0" y="356573"/>
        <a:ext cx="673541" cy="850923"/>
      </dsp:txXfrm>
    </dsp:sp>
    <dsp:sp modelId="{5939B0D8-4852-4AE0-A839-9FF2DECAA039}">
      <dsp:nvSpPr>
        <dsp:cNvPr id="0" name=""/>
        <dsp:cNvSpPr/>
      </dsp:nvSpPr>
      <dsp:spPr>
        <a:xfrm rot="5400000">
          <a:off x="3198152" y="-2478062"/>
          <a:ext cx="113909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</dsp:txBody>
      <dsp:txXfrm rot="-5400000">
        <a:off x="648085" y="127611"/>
        <a:ext cx="6183620" cy="1027879"/>
      </dsp:txXfrm>
    </dsp:sp>
    <dsp:sp modelId="{52D9EEF9-0E49-41B1-B014-8AEF1CB9F66C}">
      <dsp:nvSpPr>
        <dsp:cNvPr id="0" name=""/>
        <dsp:cNvSpPr/>
      </dsp:nvSpPr>
      <dsp:spPr>
        <a:xfrm rot="5400000">
          <a:off x="-144330" y="1570174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1" y="1762615"/>
        <a:ext cx="673541" cy="288660"/>
      </dsp:txXfrm>
    </dsp:sp>
    <dsp:sp modelId="{262AF5F3-97E5-470A-BD52-3AEDA5AA25E7}">
      <dsp:nvSpPr>
        <dsp:cNvPr id="0" name=""/>
        <dsp:cNvSpPr/>
      </dsp:nvSpPr>
      <dsp:spPr>
        <a:xfrm rot="5400000">
          <a:off x="3480439" y="-1381054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1456374"/>
        <a:ext cx="6208695" cy="564369"/>
      </dsp:txXfrm>
    </dsp:sp>
    <dsp:sp modelId="{FFCE707B-83C9-411D-82FD-A30B66E561B2}">
      <dsp:nvSpPr>
        <dsp:cNvPr id="0" name=""/>
        <dsp:cNvSpPr/>
      </dsp:nvSpPr>
      <dsp:spPr>
        <a:xfrm rot="5400000">
          <a:off x="-144330" y="2428636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 rot="-5400000">
        <a:off x="1" y="2621077"/>
        <a:ext cx="673541" cy="288660"/>
      </dsp:txXfrm>
    </dsp:sp>
    <dsp:sp modelId="{072E42EB-A93C-4D47-9410-9BD804FCB6D1}">
      <dsp:nvSpPr>
        <dsp:cNvPr id="0" name=""/>
        <dsp:cNvSpPr/>
      </dsp:nvSpPr>
      <dsp:spPr>
        <a:xfrm rot="5400000">
          <a:off x="3480439" y="-52259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2314837"/>
        <a:ext cx="6208695" cy="564369"/>
      </dsp:txXfrm>
    </dsp:sp>
    <dsp:sp modelId="{991967BE-E414-467C-869D-6B2B2A4911DE}">
      <dsp:nvSpPr>
        <dsp:cNvPr id="0" name=""/>
        <dsp:cNvSpPr/>
      </dsp:nvSpPr>
      <dsp:spPr>
        <a:xfrm rot="5400000">
          <a:off x="-144330" y="3287099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1" y="3479540"/>
        <a:ext cx="673541" cy="288660"/>
      </dsp:txXfrm>
    </dsp:sp>
    <dsp:sp modelId="{A8DE5316-6761-4607-A359-E27CF9612CF3}">
      <dsp:nvSpPr>
        <dsp:cNvPr id="0" name=""/>
        <dsp:cNvSpPr/>
      </dsp:nvSpPr>
      <dsp:spPr>
        <a:xfrm rot="5400000">
          <a:off x="3480439" y="33587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3173300"/>
        <a:ext cx="6208695" cy="564369"/>
      </dsp:txXfrm>
    </dsp:sp>
    <dsp:sp modelId="{91EDD259-C633-4B1E-B08A-7E58DABDD893}">
      <dsp:nvSpPr>
        <dsp:cNvPr id="0" name=""/>
        <dsp:cNvSpPr/>
      </dsp:nvSpPr>
      <dsp:spPr>
        <a:xfrm rot="5400000">
          <a:off x="-144330" y="4145562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1" y="4338003"/>
        <a:ext cx="673541" cy="288660"/>
      </dsp:txXfrm>
    </dsp:sp>
    <dsp:sp modelId="{0117D3B2-6CD1-4D25-BDE0-72A2E6463C19}">
      <dsp:nvSpPr>
        <dsp:cNvPr id="0" name=""/>
        <dsp:cNvSpPr/>
      </dsp:nvSpPr>
      <dsp:spPr>
        <a:xfrm rot="5400000">
          <a:off x="3480439" y="1194333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tx1"/>
              </a:solidFill>
            </a:rPr>
            <a:t>SLE CD4 MDS plot</a:t>
          </a:r>
          <a:endParaRPr lang="zh-CN" altLang="en-US" sz="2000" b="1" kern="1200" dirty="0">
            <a:solidFill>
              <a:schemeClr val="tx1"/>
            </a:solidFill>
          </a:endParaRPr>
        </a:p>
      </dsp:txBody>
      <dsp:txXfrm rot="-5400000">
        <a:off x="673542" y="4031762"/>
        <a:ext cx="6208695" cy="56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4C535-F55D-4937-AA99-980B165F4077}">
      <dsp:nvSpPr>
        <dsp:cNvPr id="0" name=""/>
        <dsp:cNvSpPr/>
      </dsp:nvSpPr>
      <dsp:spPr>
        <a:xfrm rot="5400000">
          <a:off x="-425461" y="445263"/>
          <a:ext cx="1524464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 rot="-5400000">
        <a:off x="0" y="356573"/>
        <a:ext cx="673541" cy="850923"/>
      </dsp:txXfrm>
    </dsp:sp>
    <dsp:sp modelId="{5939B0D8-4852-4AE0-A839-9FF2DECAA039}">
      <dsp:nvSpPr>
        <dsp:cNvPr id="0" name=""/>
        <dsp:cNvSpPr/>
      </dsp:nvSpPr>
      <dsp:spPr>
        <a:xfrm rot="5400000">
          <a:off x="3198152" y="-2478062"/>
          <a:ext cx="113909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tx1"/>
              </a:solidFill>
              <a:effectLst/>
            </a:rPr>
            <a:t>Analysis Pipeline</a:t>
          </a:r>
          <a:endParaRPr lang="zh-CN" altLang="en-US" sz="2000" b="1" kern="1200" dirty="0">
            <a:solidFill>
              <a:schemeClr val="tx1"/>
            </a:solidFill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</dsp:txBody>
      <dsp:txXfrm rot="-5400000">
        <a:off x="648085" y="127611"/>
        <a:ext cx="6183620" cy="1027879"/>
      </dsp:txXfrm>
    </dsp:sp>
    <dsp:sp modelId="{52D9EEF9-0E49-41B1-B014-8AEF1CB9F66C}">
      <dsp:nvSpPr>
        <dsp:cNvPr id="0" name=""/>
        <dsp:cNvSpPr/>
      </dsp:nvSpPr>
      <dsp:spPr>
        <a:xfrm rot="5400000">
          <a:off x="-144330" y="1570174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1" y="1762615"/>
        <a:ext cx="673541" cy="288660"/>
      </dsp:txXfrm>
    </dsp:sp>
    <dsp:sp modelId="{262AF5F3-97E5-470A-BD52-3AEDA5AA25E7}">
      <dsp:nvSpPr>
        <dsp:cNvPr id="0" name=""/>
        <dsp:cNvSpPr/>
      </dsp:nvSpPr>
      <dsp:spPr>
        <a:xfrm rot="5400000">
          <a:off x="3480439" y="-1381054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1456374"/>
        <a:ext cx="6208695" cy="564369"/>
      </dsp:txXfrm>
    </dsp:sp>
    <dsp:sp modelId="{FFCE707B-83C9-411D-82FD-A30B66E561B2}">
      <dsp:nvSpPr>
        <dsp:cNvPr id="0" name=""/>
        <dsp:cNvSpPr/>
      </dsp:nvSpPr>
      <dsp:spPr>
        <a:xfrm rot="5400000">
          <a:off x="-144330" y="2428636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 rot="-5400000">
        <a:off x="1" y="2621077"/>
        <a:ext cx="673541" cy="288660"/>
      </dsp:txXfrm>
    </dsp:sp>
    <dsp:sp modelId="{072E42EB-A93C-4D47-9410-9BD804FCB6D1}">
      <dsp:nvSpPr>
        <dsp:cNvPr id="0" name=""/>
        <dsp:cNvSpPr/>
      </dsp:nvSpPr>
      <dsp:spPr>
        <a:xfrm rot="5400000">
          <a:off x="3480439" y="-52259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2314837"/>
        <a:ext cx="6208695" cy="564369"/>
      </dsp:txXfrm>
    </dsp:sp>
    <dsp:sp modelId="{991967BE-E414-467C-869D-6B2B2A4911DE}">
      <dsp:nvSpPr>
        <dsp:cNvPr id="0" name=""/>
        <dsp:cNvSpPr/>
      </dsp:nvSpPr>
      <dsp:spPr>
        <a:xfrm rot="5400000">
          <a:off x="-144330" y="3287099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1" y="3479540"/>
        <a:ext cx="673541" cy="288660"/>
      </dsp:txXfrm>
    </dsp:sp>
    <dsp:sp modelId="{A8DE5316-6761-4607-A359-E27CF9612CF3}">
      <dsp:nvSpPr>
        <dsp:cNvPr id="0" name=""/>
        <dsp:cNvSpPr/>
      </dsp:nvSpPr>
      <dsp:spPr>
        <a:xfrm rot="5400000">
          <a:off x="3480439" y="33587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3173300"/>
        <a:ext cx="6208695" cy="564369"/>
      </dsp:txXfrm>
    </dsp:sp>
    <dsp:sp modelId="{91EDD259-C633-4B1E-B08A-7E58DABDD893}">
      <dsp:nvSpPr>
        <dsp:cNvPr id="0" name=""/>
        <dsp:cNvSpPr/>
      </dsp:nvSpPr>
      <dsp:spPr>
        <a:xfrm rot="5400000">
          <a:off x="-144330" y="4145562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1" y="4338003"/>
        <a:ext cx="673541" cy="288660"/>
      </dsp:txXfrm>
    </dsp:sp>
    <dsp:sp modelId="{0117D3B2-6CD1-4D25-BDE0-72A2E6463C19}">
      <dsp:nvSpPr>
        <dsp:cNvPr id="0" name=""/>
        <dsp:cNvSpPr/>
      </dsp:nvSpPr>
      <dsp:spPr>
        <a:xfrm rot="5400000">
          <a:off x="3480439" y="1194333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4031762"/>
        <a:ext cx="6208695" cy="56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4C535-F55D-4937-AA99-980B165F4077}">
      <dsp:nvSpPr>
        <dsp:cNvPr id="0" name=""/>
        <dsp:cNvSpPr/>
      </dsp:nvSpPr>
      <dsp:spPr>
        <a:xfrm rot="5400000">
          <a:off x="-425461" y="445263"/>
          <a:ext cx="1524464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 rot="-5400000">
        <a:off x="0" y="356573"/>
        <a:ext cx="673541" cy="850923"/>
      </dsp:txXfrm>
    </dsp:sp>
    <dsp:sp modelId="{5939B0D8-4852-4AE0-A839-9FF2DECAA039}">
      <dsp:nvSpPr>
        <dsp:cNvPr id="0" name=""/>
        <dsp:cNvSpPr/>
      </dsp:nvSpPr>
      <dsp:spPr>
        <a:xfrm rot="5400000">
          <a:off x="3198152" y="-2478062"/>
          <a:ext cx="113909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tx1"/>
              </a:solidFill>
              <a:effectLst/>
            </a:rPr>
            <a:t>Data Quality</a:t>
          </a:r>
          <a:endParaRPr lang="zh-CN" altLang="en-US" sz="2000" b="1" kern="1200" dirty="0">
            <a:solidFill>
              <a:schemeClr val="tx1"/>
            </a:solidFill>
            <a:effectLst/>
          </a:endParaRPr>
        </a:p>
      </dsp:txBody>
      <dsp:txXfrm rot="-5400000">
        <a:off x="648085" y="127611"/>
        <a:ext cx="6183620" cy="1027879"/>
      </dsp:txXfrm>
    </dsp:sp>
    <dsp:sp modelId="{52D9EEF9-0E49-41B1-B014-8AEF1CB9F66C}">
      <dsp:nvSpPr>
        <dsp:cNvPr id="0" name=""/>
        <dsp:cNvSpPr/>
      </dsp:nvSpPr>
      <dsp:spPr>
        <a:xfrm rot="5400000">
          <a:off x="-144330" y="1570174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1" y="1762615"/>
        <a:ext cx="673541" cy="288660"/>
      </dsp:txXfrm>
    </dsp:sp>
    <dsp:sp modelId="{262AF5F3-97E5-470A-BD52-3AEDA5AA25E7}">
      <dsp:nvSpPr>
        <dsp:cNvPr id="0" name=""/>
        <dsp:cNvSpPr/>
      </dsp:nvSpPr>
      <dsp:spPr>
        <a:xfrm rot="5400000">
          <a:off x="3480439" y="-1381054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1456374"/>
        <a:ext cx="6208695" cy="564369"/>
      </dsp:txXfrm>
    </dsp:sp>
    <dsp:sp modelId="{FFCE707B-83C9-411D-82FD-A30B66E561B2}">
      <dsp:nvSpPr>
        <dsp:cNvPr id="0" name=""/>
        <dsp:cNvSpPr/>
      </dsp:nvSpPr>
      <dsp:spPr>
        <a:xfrm rot="5400000">
          <a:off x="-144330" y="2428636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 rot="-5400000">
        <a:off x="1" y="2621077"/>
        <a:ext cx="673541" cy="288660"/>
      </dsp:txXfrm>
    </dsp:sp>
    <dsp:sp modelId="{072E42EB-A93C-4D47-9410-9BD804FCB6D1}">
      <dsp:nvSpPr>
        <dsp:cNvPr id="0" name=""/>
        <dsp:cNvSpPr/>
      </dsp:nvSpPr>
      <dsp:spPr>
        <a:xfrm rot="5400000">
          <a:off x="3480439" y="-52259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2314837"/>
        <a:ext cx="6208695" cy="564369"/>
      </dsp:txXfrm>
    </dsp:sp>
    <dsp:sp modelId="{991967BE-E414-467C-869D-6B2B2A4911DE}">
      <dsp:nvSpPr>
        <dsp:cNvPr id="0" name=""/>
        <dsp:cNvSpPr/>
      </dsp:nvSpPr>
      <dsp:spPr>
        <a:xfrm rot="5400000">
          <a:off x="-144330" y="3287099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1" y="3479540"/>
        <a:ext cx="673541" cy="288660"/>
      </dsp:txXfrm>
    </dsp:sp>
    <dsp:sp modelId="{A8DE5316-6761-4607-A359-E27CF9612CF3}">
      <dsp:nvSpPr>
        <dsp:cNvPr id="0" name=""/>
        <dsp:cNvSpPr/>
      </dsp:nvSpPr>
      <dsp:spPr>
        <a:xfrm rot="5400000">
          <a:off x="3480439" y="33587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3173300"/>
        <a:ext cx="6208695" cy="564369"/>
      </dsp:txXfrm>
    </dsp:sp>
    <dsp:sp modelId="{91EDD259-C633-4B1E-B08A-7E58DABDD893}">
      <dsp:nvSpPr>
        <dsp:cNvPr id="0" name=""/>
        <dsp:cNvSpPr/>
      </dsp:nvSpPr>
      <dsp:spPr>
        <a:xfrm rot="5400000">
          <a:off x="-144330" y="4145562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1" y="4338003"/>
        <a:ext cx="673541" cy="288660"/>
      </dsp:txXfrm>
    </dsp:sp>
    <dsp:sp modelId="{0117D3B2-6CD1-4D25-BDE0-72A2E6463C19}">
      <dsp:nvSpPr>
        <dsp:cNvPr id="0" name=""/>
        <dsp:cNvSpPr/>
      </dsp:nvSpPr>
      <dsp:spPr>
        <a:xfrm rot="5400000">
          <a:off x="3480439" y="1194333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4031762"/>
        <a:ext cx="6208695" cy="56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4C535-F55D-4937-AA99-980B165F4077}">
      <dsp:nvSpPr>
        <dsp:cNvPr id="0" name=""/>
        <dsp:cNvSpPr/>
      </dsp:nvSpPr>
      <dsp:spPr>
        <a:xfrm rot="5400000">
          <a:off x="-425461" y="445263"/>
          <a:ext cx="1524464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 rot="-5400000">
        <a:off x="0" y="356573"/>
        <a:ext cx="673541" cy="850923"/>
      </dsp:txXfrm>
    </dsp:sp>
    <dsp:sp modelId="{5939B0D8-4852-4AE0-A839-9FF2DECAA039}">
      <dsp:nvSpPr>
        <dsp:cNvPr id="0" name=""/>
        <dsp:cNvSpPr/>
      </dsp:nvSpPr>
      <dsp:spPr>
        <a:xfrm rot="5400000">
          <a:off x="3198152" y="-2478062"/>
          <a:ext cx="113909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</dsp:txBody>
      <dsp:txXfrm rot="-5400000">
        <a:off x="648085" y="127611"/>
        <a:ext cx="6183620" cy="1027879"/>
      </dsp:txXfrm>
    </dsp:sp>
    <dsp:sp modelId="{52D9EEF9-0E49-41B1-B014-8AEF1CB9F66C}">
      <dsp:nvSpPr>
        <dsp:cNvPr id="0" name=""/>
        <dsp:cNvSpPr/>
      </dsp:nvSpPr>
      <dsp:spPr>
        <a:xfrm rot="5400000">
          <a:off x="-144330" y="1570174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1" y="1762615"/>
        <a:ext cx="673541" cy="288660"/>
      </dsp:txXfrm>
    </dsp:sp>
    <dsp:sp modelId="{262AF5F3-97E5-470A-BD52-3AEDA5AA25E7}">
      <dsp:nvSpPr>
        <dsp:cNvPr id="0" name=""/>
        <dsp:cNvSpPr/>
      </dsp:nvSpPr>
      <dsp:spPr>
        <a:xfrm rot="5400000">
          <a:off x="3480439" y="-1381054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tx1"/>
              </a:solidFill>
            </a:rPr>
            <a:t>CD4&amp;CD8 Total Analysis</a:t>
          </a:r>
          <a:endParaRPr lang="zh-CN" altLang="en-US" sz="2000" b="1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1456374"/>
        <a:ext cx="6208695" cy="564369"/>
      </dsp:txXfrm>
    </dsp:sp>
    <dsp:sp modelId="{FFCE707B-83C9-411D-82FD-A30B66E561B2}">
      <dsp:nvSpPr>
        <dsp:cNvPr id="0" name=""/>
        <dsp:cNvSpPr/>
      </dsp:nvSpPr>
      <dsp:spPr>
        <a:xfrm rot="5400000">
          <a:off x="-144330" y="2428636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 rot="-5400000">
        <a:off x="1" y="2621077"/>
        <a:ext cx="673541" cy="288660"/>
      </dsp:txXfrm>
    </dsp:sp>
    <dsp:sp modelId="{072E42EB-A93C-4D47-9410-9BD804FCB6D1}">
      <dsp:nvSpPr>
        <dsp:cNvPr id="0" name=""/>
        <dsp:cNvSpPr/>
      </dsp:nvSpPr>
      <dsp:spPr>
        <a:xfrm rot="5400000">
          <a:off x="3480439" y="-52259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2314837"/>
        <a:ext cx="6208695" cy="564369"/>
      </dsp:txXfrm>
    </dsp:sp>
    <dsp:sp modelId="{991967BE-E414-467C-869D-6B2B2A4911DE}">
      <dsp:nvSpPr>
        <dsp:cNvPr id="0" name=""/>
        <dsp:cNvSpPr/>
      </dsp:nvSpPr>
      <dsp:spPr>
        <a:xfrm rot="5400000">
          <a:off x="-144330" y="3287099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1" y="3479540"/>
        <a:ext cx="673541" cy="288660"/>
      </dsp:txXfrm>
    </dsp:sp>
    <dsp:sp modelId="{A8DE5316-6761-4607-A359-E27CF9612CF3}">
      <dsp:nvSpPr>
        <dsp:cNvPr id="0" name=""/>
        <dsp:cNvSpPr/>
      </dsp:nvSpPr>
      <dsp:spPr>
        <a:xfrm rot="5400000">
          <a:off x="3480439" y="33587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3173300"/>
        <a:ext cx="6208695" cy="564369"/>
      </dsp:txXfrm>
    </dsp:sp>
    <dsp:sp modelId="{91EDD259-C633-4B1E-B08A-7E58DABDD893}">
      <dsp:nvSpPr>
        <dsp:cNvPr id="0" name=""/>
        <dsp:cNvSpPr/>
      </dsp:nvSpPr>
      <dsp:spPr>
        <a:xfrm rot="5400000">
          <a:off x="-144330" y="4145562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1" y="4338003"/>
        <a:ext cx="673541" cy="288660"/>
      </dsp:txXfrm>
    </dsp:sp>
    <dsp:sp modelId="{0117D3B2-6CD1-4D25-BDE0-72A2E6463C19}">
      <dsp:nvSpPr>
        <dsp:cNvPr id="0" name=""/>
        <dsp:cNvSpPr/>
      </dsp:nvSpPr>
      <dsp:spPr>
        <a:xfrm rot="5400000">
          <a:off x="3480439" y="1194333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4031762"/>
        <a:ext cx="6208695" cy="56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4C535-F55D-4937-AA99-980B165F4077}">
      <dsp:nvSpPr>
        <dsp:cNvPr id="0" name=""/>
        <dsp:cNvSpPr/>
      </dsp:nvSpPr>
      <dsp:spPr>
        <a:xfrm rot="5400000">
          <a:off x="-425461" y="445263"/>
          <a:ext cx="1524464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 rot="-5400000">
        <a:off x="0" y="356573"/>
        <a:ext cx="673541" cy="850923"/>
      </dsp:txXfrm>
    </dsp:sp>
    <dsp:sp modelId="{5939B0D8-4852-4AE0-A839-9FF2DECAA039}">
      <dsp:nvSpPr>
        <dsp:cNvPr id="0" name=""/>
        <dsp:cNvSpPr/>
      </dsp:nvSpPr>
      <dsp:spPr>
        <a:xfrm rot="5400000">
          <a:off x="3198152" y="-2478062"/>
          <a:ext cx="113909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</dsp:txBody>
      <dsp:txXfrm rot="-5400000">
        <a:off x="648085" y="127611"/>
        <a:ext cx="6183620" cy="1027879"/>
      </dsp:txXfrm>
    </dsp:sp>
    <dsp:sp modelId="{52D9EEF9-0E49-41B1-B014-8AEF1CB9F66C}">
      <dsp:nvSpPr>
        <dsp:cNvPr id="0" name=""/>
        <dsp:cNvSpPr/>
      </dsp:nvSpPr>
      <dsp:spPr>
        <a:xfrm rot="5400000">
          <a:off x="-144330" y="1570174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1" y="1762615"/>
        <a:ext cx="673541" cy="288660"/>
      </dsp:txXfrm>
    </dsp:sp>
    <dsp:sp modelId="{262AF5F3-97E5-470A-BD52-3AEDA5AA25E7}">
      <dsp:nvSpPr>
        <dsp:cNvPr id="0" name=""/>
        <dsp:cNvSpPr/>
      </dsp:nvSpPr>
      <dsp:spPr>
        <a:xfrm rot="5400000">
          <a:off x="3480439" y="-1381054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tx1"/>
              </a:solidFill>
            </a:rPr>
            <a:t>CD4 vs.CD8 Analysis</a:t>
          </a:r>
          <a:endParaRPr lang="zh-CN" altLang="en-US" sz="2000" b="1" kern="1200" dirty="0">
            <a:solidFill>
              <a:schemeClr val="tx1"/>
            </a:solidFill>
          </a:endParaRPr>
        </a:p>
      </dsp:txBody>
      <dsp:txXfrm rot="-5400000">
        <a:off x="673542" y="1456374"/>
        <a:ext cx="6208695" cy="564369"/>
      </dsp:txXfrm>
    </dsp:sp>
    <dsp:sp modelId="{FFCE707B-83C9-411D-82FD-A30B66E561B2}">
      <dsp:nvSpPr>
        <dsp:cNvPr id="0" name=""/>
        <dsp:cNvSpPr/>
      </dsp:nvSpPr>
      <dsp:spPr>
        <a:xfrm rot="5400000">
          <a:off x="-144330" y="2428636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 rot="-5400000">
        <a:off x="1" y="2621077"/>
        <a:ext cx="673541" cy="288660"/>
      </dsp:txXfrm>
    </dsp:sp>
    <dsp:sp modelId="{072E42EB-A93C-4D47-9410-9BD804FCB6D1}">
      <dsp:nvSpPr>
        <dsp:cNvPr id="0" name=""/>
        <dsp:cNvSpPr/>
      </dsp:nvSpPr>
      <dsp:spPr>
        <a:xfrm rot="5400000">
          <a:off x="3480439" y="-52259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2314837"/>
        <a:ext cx="6208695" cy="564369"/>
      </dsp:txXfrm>
    </dsp:sp>
    <dsp:sp modelId="{991967BE-E414-467C-869D-6B2B2A4911DE}">
      <dsp:nvSpPr>
        <dsp:cNvPr id="0" name=""/>
        <dsp:cNvSpPr/>
      </dsp:nvSpPr>
      <dsp:spPr>
        <a:xfrm rot="5400000">
          <a:off x="-144330" y="3287099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1" y="3479540"/>
        <a:ext cx="673541" cy="288660"/>
      </dsp:txXfrm>
    </dsp:sp>
    <dsp:sp modelId="{A8DE5316-6761-4607-A359-E27CF9612CF3}">
      <dsp:nvSpPr>
        <dsp:cNvPr id="0" name=""/>
        <dsp:cNvSpPr/>
      </dsp:nvSpPr>
      <dsp:spPr>
        <a:xfrm rot="5400000">
          <a:off x="3480439" y="33587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3173300"/>
        <a:ext cx="6208695" cy="564369"/>
      </dsp:txXfrm>
    </dsp:sp>
    <dsp:sp modelId="{91EDD259-C633-4B1E-B08A-7E58DABDD893}">
      <dsp:nvSpPr>
        <dsp:cNvPr id="0" name=""/>
        <dsp:cNvSpPr/>
      </dsp:nvSpPr>
      <dsp:spPr>
        <a:xfrm rot="5400000">
          <a:off x="-144330" y="4145562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1" y="4338003"/>
        <a:ext cx="673541" cy="288660"/>
      </dsp:txXfrm>
    </dsp:sp>
    <dsp:sp modelId="{0117D3B2-6CD1-4D25-BDE0-72A2E6463C19}">
      <dsp:nvSpPr>
        <dsp:cNvPr id="0" name=""/>
        <dsp:cNvSpPr/>
      </dsp:nvSpPr>
      <dsp:spPr>
        <a:xfrm rot="5400000">
          <a:off x="3480439" y="1194333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4031762"/>
        <a:ext cx="6208695" cy="564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4C535-F55D-4937-AA99-980B165F4077}">
      <dsp:nvSpPr>
        <dsp:cNvPr id="0" name=""/>
        <dsp:cNvSpPr/>
      </dsp:nvSpPr>
      <dsp:spPr>
        <a:xfrm rot="5400000">
          <a:off x="-425461" y="445263"/>
          <a:ext cx="1524464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 rot="-5400000">
        <a:off x="0" y="356573"/>
        <a:ext cx="673541" cy="850923"/>
      </dsp:txXfrm>
    </dsp:sp>
    <dsp:sp modelId="{5939B0D8-4852-4AE0-A839-9FF2DECAA039}">
      <dsp:nvSpPr>
        <dsp:cNvPr id="0" name=""/>
        <dsp:cNvSpPr/>
      </dsp:nvSpPr>
      <dsp:spPr>
        <a:xfrm rot="5400000">
          <a:off x="3198152" y="-2478062"/>
          <a:ext cx="113909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</dsp:txBody>
      <dsp:txXfrm rot="-5400000">
        <a:off x="648085" y="127611"/>
        <a:ext cx="6183620" cy="1027879"/>
      </dsp:txXfrm>
    </dsp:sp>
    <dsp:sp modelId="{52D9EEF9-0E49-41B1-B014-8AEF1CB9F66C}">
      <dsp:nvSpPr>
        <dsp:cNvPr id="0" name=""/>
        <dsp:cNvSpPr/>
      </dsp:nvSpPr>
      <dsp:spPr>
        <a:xfrm rot="5400000">
          <a:off x="-144330" y="1570174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1" y="1762615"/>
        <a:ext cx="673541" cy="288660"/>
      </dsp:txXfrm>
    </dsp:sp>
    <dsp:sp modelId="{262AF5F3-97E5-470A-BD52-3AEDA5AA25E7}">
      <dsp:nvSpPr>
        <dsp:cNvPr id="0" name=""/>
        <dsp:cNvSpPr/>
      </dsp:nvSpPr>
      <dsp:spPr>
        <a:xfrm rot="5400000">
          <a:off x="3480439" y="-1381054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1456374"/>
        <a:ext cx="6208695" cy="564369"/>
      </dsp:txXfrm>
    </dsp:sp>
    <dsp:sp modelId="{FFCE707B-83C9-411D-82FD-A30B66E561B2}">
      <dsp:nvSpPr>
        <dsp:cNvPr id="0" name=""/>
        <dsp:cNvSpPr/>
      </dsp:nvSpPr>
      <dsp:spPr>
        <a:xfrm rot="5400000">
          <a:off x="-144330" y="2428636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 rot="-5400000">
        <a:off x="1" y="2621077"/>
        <a:ext cx="673541" cy="288660"/>
      </dsp:txXfrm>
    </dsp:sp>
    <dsp:sp modelId="{072E42EB-A93C-4D47-9410-9BD804FCB6D1}">
      <dsp:nvSpPr>
        <dsp:cNvPr id="0" name=""/>
        <dsp:cNvSpPr/>
      </dsp:nvSpPr>
      <dsp:spPr>
        <a:xfrm rot="5400000">
          <a:off x="3480439" y="-52259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tx1"/>
              </a:solidFill>
            </a:rPr>
            <a:t>CD4 Total Analysis</a:t>
          </a:r>
          <a:endParaRPr lang="zh-CN" altLang="en-US" sz="2000" b="1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2314837"/>
        <a:ext cx="6208695" cy="564369"/>
      </dsp:txXfrm>
    </dsp:sp>
    <dsp:sp modelId="{991967BE-E414-467C-869D-6B2B2A4911DE}">
      <dsp:nvSpPr>
        <dsp:cNvPr id="0" name=""/>
        <dsp:cNvSpPr/>
      </dsp:nvSpPr>
      <dsp:spPr>
        <a:xfrm rot="5400000">
          <a:off x="-144330" y="3287099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1" y="3479540"/>
        <a:ext cx="673541" cy="288660"/>
      </dsp:txXfrm>
    </dsp:sp>
    <dsp:sp modelId="{A8DE5316-6761-4607-A359-E27CF9612CF3}">
      <dsp:nvSpPr>
        <dsp:cNvPr id="0" name=""/>
        <dsp:cNvSpPr/>
      </dsp:nvSpPr>
      <dsp:spPr>
        <a:xfrm rot="5400000">
          <a:off x="3480439" y="33587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3173300"/>
        <a:ext cx="6208695" cy="564369"/>
      </dsp:txXfrm>
    </dsp:sp>
    <dsp:sp modelId="{91EDD259-C633-4B1E-B08A-7E58DABDD893}">
      <dsp:nvSpPr>
        <dsp:cNvPr id="0" name=""/>
        <dsp:cNvSpPr/>
      </dsp:nvSpPr>
      <dsp:spPr>
        <a:xfrm rot="5400000">
          <a:off x="-144330" y="4145562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1" y="4338003"/>
        <a:ext cx="673541" cy="288660"/>
      </dsp:txXfrm>
    </dsp:sp>
    <dsp:sp modelId="{0117D3B2-6CD1-4D25-BDE0-72A2E6463C19}">
      <dsp:nvSpPr>
        <dsp:cNvPr id="0" name=""/>
        <dsp:cNvSpPr/>
      </dsp:nvSpPr>
      <dsp:spPr>
        <a:xfrm rot="5400000">
          <a:off x="3480439" y="1194333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4031762"/>
        <a:ext cx="6208695" cy="5643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4C535-F55D-4937-AA99-980B165F4077}">
      <dsp:nvSpPr>
        <dsp:cNvPr id="0" name=""/>
        <dsp:cNvSpPr/>
      </dsp:nvSpPr>
      <dsp:spPr>
        <a:xfrm rot="5400000">
          <a:off x="-425461" y="445263"/>
          <a:ext cx="1524464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 rot="-5400000">
        <a:off x="0" y="356573"/>
        <a:ext cx="673541" cy="850923"/>
      </dsp:txXfrm>
    </dsp:sp>
    <dsp:sp modelId="{5939B0D8-4852-4AE0-A839-9FF2DECAA039}">
      <dsp:nvSpPr>
        <dsp:cNvPr id="0" name=""/>
        <dsp:cNvSpPr/>
      </dsp:nvSpPr>
      <dsp:spPr>
        <a:xfrm rot="5400000">
          <a:off x="3198152" y="-2478062"/>
          <a:ext cx="113909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</dsp:txBody>
      <dsp:txXfrm rot="-5400000">
        <a:off x="648085" y="127611"/>
        <a:ext cx="6183620" cy="1027879"/>
      </dsp:txXfrm>
    </dsp:sp>
    <dsp:sp modelId="{52D9EEF9-0E49-41B1-B014-8AEF1CB9F66C}">
      <dsp:nvSpPr>
        <dsp:cNvPr id="0" name=""/>
        <dsp:cNvSpPr/>
      </dsp:nvSpPr>
      <dsp:spPr>
        <a:xfrm rot="5400000">
          <a:off x="-144330" y="1570174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1" y="1762615"/>
        <a:ext cx="673541" cy="288660"/>
      </dsp:txXfrm>
    </dsp:sp>
    <dsp:sp modelId="{262AF5F3-97E5-470A-BD52-3AEDA5AA25E7}">
      <dsp:nvSpPr>
        <dsp:cNvPr id="0" name=""/>
        <dsp:cNvSpPr/>
      </dsp:nvSpPr>
      <dsp:spPr>
        <a:xfrm rot="5400000">
          <a:off x="3480439" y="-1381054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1456374"/>
        <a:ext cx="6208695" cy="564369"/>
      </dsp:txXfrm>
    </dsp:sp>
    <dsp:sp modelId="{FFCE707B-83C9-411D-82FD-A30B66E561B2}">
      <dsp:nvSpPr>
        <dsp:cNvPr id="0" name=""/>
        <dsp:cNvSpPr/>
      </dsp:nvSpPr>
      <dsp:spPr>
        <a:xfrm rot="5400000">
          <a:off x="-144330" y="2428636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 rot="-5400000">
        <a:off x="1" y="2621077"/>
        <a:ext cx="673541" cy="288660"/>
      </dsp:txXfrm>
    </dsp:sp>
    <dsp:sp modelId="{072E42EB-A93C-4D47-9410-9BD804FCB6D1}">
      <dsp:nvSpPr>
        <dsp:cNvPr id="0" name=""/>
        <dsp:cNvSpPr/>
      </dsp:nvSpPr>
      <dsp:spPr>
        <a:xfrm rot="5400000">
          <a:off x="3480439" y="-52259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tx1"/>
              </a:solidFill>
            </a:rPr>
            <a:t>CD4 subtype Analysis</a:t>
          </a:r>
          <a:endParaRPr lang="zh-CN" altLang="en-US" sz="2000" b="1" kern="1200" dirty="0">
            <a:solidFill>
              <a:schemeClr val="tx1"/>
            </a:solidFill>
          </a:endParaRPr>
        </a:p>
      </dsp:txBody>
      <dsp:txXfrm rot="-5400000">
        <a:off x="673542" y="2314837"/>
        <a:ext cx="6208695" cy="564369"/>
      </dsp:txXfrm>
    </dsp:sp>
    <dsp:sp modelId="{991967BE-E414-467C-869D-6B2B2A4911DE}">
      <dsp:nvSpPr>
        <dsp:cNvPr id="0" name=""/>
        <dsp:cNvSpPr/>
      </dsp:nvSpPr>
      <dsp:spPr>
        <a:xfrm rot="5400000">
          <a:off x="-144330" y="3287099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1" y="3479540"/>
        <a:ext cx="673541" cy="288660"/>
      </dsp:txXfrm>
    </dsp:sp>
    <dsp:sp modelId="{A8DE5316-6761-4607-A359-E27CF9612CF3}">
      <dsp:nvSpPr>
        <dsp:cNvPr id="0" name=""/>
        <dsp:cNvSpPr/>
      </dsp:nvSpPr>
      <dsp:spPr>
        <a:xfrm rot="5400000">
          <a:off x="3480439" y="33587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3173300"/>
        <a:ext cx="6208695" cy="564369"/>
      </dsp:txXfrm>
    </dsp:sp>
    <dsp:sp modelId="{91EDD259-C633-4B1E-B08A-7E58DABDD893}">
      <dsp:nvSpPr>
        <dsp:cNvPr id="0" name=""/>
        <dsp:cNvSpPr/>
      </dsp:nvSpPr>
      <dsp:spPr>
        <a:xfrm rot="5400000">
          <a:off x="-144330" y="4145562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1" y="4338003"/>
        <a:ext cx="673541" cy="288660"/>
      </dsp:txXfrm>
    </dsp:sp>
    <dsp:sp modelId="{0117D3B2-6CD1-4D25-BDE0-72A2E6463C19}">
      <dsp:nvSpPr>
        <dsp:cNvPr id="0" name=""/>
        <dsp:cNvSpPr/>
      </dsp:nvSpPr>
      <dsp:spPr>
        <a:xfrm rot="5400000">
          <a:off x="3480439" y="1194333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4031762"/>
        <a:ext cx="6208695" cy="5643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4C535-F55D-4937-AA99-980B165F4077}">
      <dsp:nvSpPr>
        <dsp:cNvPr id="0" name=""/>
        <dsp:cNvSpPr/>
      </dsp:nvSpPr>
      <dsp:spPr>
        <a:xfrm rot="5400000">
          <a:off x="-425461" y="445263"/>
          <a:ext cx="1524464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 rot="-5400000">
        <a:off x="0" y="356573"/>
        <a:ext cx="673541" cy="850923"/>
      </dsp:txXfrm>
    </dsp:sp>
    <dsp:sp modelId="{5939B0D8-4852-4AE0-A839-9FF2DECAA039}">
      <dsp:nvSpPr>
        <dsp:cNvPr id="0" name=""/>
        <dsp:cNvSpPr/>
      </dsp:nvSpPr>
      <dsp:spPr>
        <a:xfrm rot="5400000">
          <a:off x="3198152" y="-2478062"/>
          <a:ext cx="113909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</dsp:txBody>
      <dsp:txXfrm rot="-5400000">
        <a:off x="648085" y="127611"/>
        <a:ext cx="6183620" cy="1027879"/>
      </dsp:txXfrm>
    </dsp:sp>
    <dsp:sp modelId="{52D9EEF9-0E49-41B1-B014-8AEF1CB9F66C}">
      <dsp:nvSpPr>
        <dsp:cNvPr id="0" name=""/>
        <dsp:cNvSpPr/>
      </dsp:nvSpPr>
      <dsp:spPr>
        <a:xfrm rot="5400000">
          <a:off x="-144330" y="1570174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1" y="1762615"/>
        <a:ext cx="673541" cy="288660"/>
      </dsp:txXfrm>
    </dsp:sp>
    <dsp:sp modelId="{262AF5F3-97E5-470A-BD52-3AEDA5AA25E7}">
      <dsp:nvSpPr>
        <dsp:cNvPr id="0" name=""/>
        <dsp:cNvSpPr/>
      </dsp:nvSpPr>
      <dsp:spPr>
        <a:xfrm rot="5400000">
          <a:off x="3480439" y="-1381054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1456374"/>
        <a:ext cx="6208695" cy="564369"/>
      </dsp:txXfrm>
    </dsp:sp>
    <dsp:sp modelId="{FFCE707B-83C9-411D-82FD-A30B66E561B2}">
      <dsp:nvSpPr>
        <dsp:cNvPr id="0" name=""/>
        <dsp:cNvSpPr/>
      </dsp:nvSpPr>
      <dsp:spPr>
        <a:xfrm rot="5400000">
          <a:off x="-144330" y="2428636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 rot="-5400000">
        <a:off x="1" y="2621077"/>
        <a:ext cx="673541" cy="288660"/>
      </dsp:txXfrm>
    </dsp:sp>
    <dsp:sp modelId="{072E42EB-A93C-4D47-9410-9BD804FCB6D1}">
      <dsp:nvSpPr>
        <dsp:cNvPr id="0" name=""/>
        <dsp:cNvSpPr/>
      </dsp:nvSpPr>
      <dsp:spPr>
        <a:xfrm rot="5400000">
          <a:off x="3480439" y="-52259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2314837"/>
        <a:ext cx="6208695" cy="564369"/>
      </dsp:txXfrm>
    </dsp:sp>
    <dsp:sp modelId="{991967BE-E414-467C-869D-6B2B2A4911DE}">
      <dsp:nvSpPr>
        <dsp:cNvPr id="0" name=""/>
        <dsp:cNvSpPr/>
      </dsp:nvSpPr>
      <dsp:spPr>
        <a:xfrm rot="5400000">
          <a:off x="-144330" y="3287099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1" y="3479540"/>
        <a:ext cx="673541" cy="288660"/>
      </dsp:txXfrm>
    </dsp:sp>
    <dsp:sp modelId="{A8DE5316-6761-4607-A359-E27CF9612CF3}">
      <dsp:nvSpPr>
        <dsp:cNvPr id="0" name=""/>
        <dsp:cNvSpPr/>
      </dsp:nvSpPr>
      <dsp:spPr>
        <a:xfrm rot="5400000">
          <a:off x="3480439" y="33587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tx1"/>
              </a:solidFill>
            </a:rPr>
            <a:t>CD8 Total Analysis</a:t>
          </a:r>
          <a:endParaRPr lang="zh-CN" altLang="en-US" sz="2000" b="1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3173300"/>
        <a:ext cx="6208695" cy="564369"/>
      </dsp:txXfrm>
    </dsp:sp>
    <dsp:sp modelId="{91EDD259-C633-4B1E-B08A-7E58DABDD893}">
      <dsp:nvSpPr>
        <dsp:cNvPr id="0" name=""/>
        <dsp:cNvSpPr/>
      </dsp:nvSpPr>
      <dsp:spPr>
        <a:xfrm rot="5400000">
          <a:off x="-144330" y="4145562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1" y="4338003"/>
        <a:ext cx="673541" cy="288660"/>
      </dsp:txXfrm>
    </dsp:sp>
    <dsp:sp modelId="{0117D3B2-6CD1-4D25-BDE0-72A2E6463C19}">
      <dsp:nvSpPr>
        <dsp:cNvPr id="0" name=""/>
        <dsp:cNvSpPr/>
      </dsp:nvSpPr>
      <dsp:spPr>
        <a:xfrm rot="5400000">
          <a:off x="3480439" y="1194333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4031762"/>
        <a:ext cx="6208695" cy="5643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4C535-F55D-4937-AA99-980B165F4077}">
      <dsp:nvSpPr>
        <dsp:cNvPr id="0" name=""/>
        <dsp:cNvSpPr/>
      </dsp:nvSpPr>
      <dsp:spPr>
        <a:xfrm rot="5400000">
          <a:off x="-425461" y="445263"/>
          <a:ext cx="1524464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 rot="-5400000">
        <a:off x="0" y="356573"/>
        <a:ext cx="673541" cy="850923"/>
      </dsp:txXfrm>
    </dsp:sp>
    <dsp:sp modelId="{5939B0D8-4852-4AE0-A839-9FF2DECAA039}">
      <dsp:nvSpPr>
        <dsp:cNvPr id="0" name=""/>
        <dsp:cNvSpPr/>
      </dsp:nvSpPr>
      <dsp:spPr>
        <a:xfrm rot="5400000">
          <a:off x="3198152" y="-2478062"/>
          <a:ext cx="113909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Methylation 450K Array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Analysis Pipeline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  <a:effectLst/>
            </a:rPr>
            <a:t>Data Quality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  <a:effectLst/>
          </a:endParaRPr>
        </a:p>
      </dsp:txBody>
      <dsp:txXfrm rot="-5400000">
        <a:off x="648085" y="127611"/>
        <a:ext cx="6183620" cy="1027879"/>
      </dsp:txXfrm>
    </dsp:sp>
    <dsp:sp modelId="{52D9EEF9-0E49-41B1-B014-8AEF1CB9F66C}">
      <dsp:nvSpPr>
        <dsp:cNvPr id="0" name=""/>
        <dsp:cNvSpPr/>
      </dsp:nvSpPr>
      <dsp:spPr>
        <a:xfrm rot="5400000">
          <a:off x="-144330" y="1570174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1" y="1762615"/>
        <a:ext cx="673541" cy="288660"/>
      </dsp:txXfrm>
    </dsp:sp>
    <dsp:sp modelId="{262AF5F3-97E5-470A-BD52-3AEDA5AA25E7}">
      <dsp:nvSpPr>
        <dsp:cNvPr id="0" name=""/>
        <dsp:cNvSpPr/>
      </dsp:nvSpPr>
      <dsp:spPr>
        <a:xfrm rot="5400000">
          <a:off x="3480439" y="-1381054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CD4&amp;CD8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vs.CD8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1456374"/>
        <a:ext cx="6208695" cy="564369"/>
      </dsp:txXfrm>
    </dsp:sp>
    <dsp:sp modelId="{FFCE707B-83C9-411D-82FD-A30B66E561B2}">
      <dsp:nvSpPr>
        <dsp:cNvPr id="0" name=""/>
        <dsp:cNvSpPr/>
      </dsp:nvSpPr>
      <dsp:spPr>
        <a:xfrm rot="5400000">
          <a:off x="-144330" y="2428636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 rot="-5400000">
        <a:off x="1" y="2621077"/>
        <a:ext cx="673541" cy="288660"/>
      </dsp:txXfrm>
    </dsp:sp>
    <dsp:sp modelId="{072E42EB-A93C-4D47-9410-9BD804FCB6D1}">
      <dsp:nvSpPr>
        <dsp:cNvPr id="0" name=""/>
        <dsp:cNvSpPr/>
      </dsp:nvSpPr>
      <dsp:spPr>
        <a:xfrm rot="5400000">
          <a:off x="3480439" y="-52259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CD4 subtype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2314837"/>
        <a:ext cx="6208695" cy="564369"/>
      </dsp:txXfrm>
    </dsp:sp>
    <dsp:sp modelId="{991967BE-E414-467C-869D-6B2B2A4911DE}">
      <dsp:nvSpPr>
        <dsp:cNvPr id="0" name=""/>
        <dsp:cNvSpPr/>
      </dsp:nvSpPr>
      <dsp:spPr>
        <a:xfrm rot="5400000">
          <a:off x="-144330" y="3287099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1" y="3479540"/>
        <a:ext cx="673541" cy="288660"/>
      </dsp:txXfrm>
    </dsp:sp>
    <dsp:sp modelId="{A8DE5316-6761-4607-A359-E27CF9612CF3}">
      <dsp:nvSpPr>
        <dsp:cNvPr id="0" name=""/>
        <dsp:cNvSpPr/>
      </dsp:nvSpPr>
      <dsp:spPr>
        <a:xfrm rot="5400000">
          <a:off x="3480439" y="335871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CD8 Total Analysis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tx1"/>
              </a:solidFill>
            </a:rPr>
            <a:t>CD8 subtype Analysis</a:t>
          </a:r>
          <a:endParaRPr lang="zh-CN" altLang="en-US" sz="2000" b="1" kern="1200" dirty="0">
            <a:solidFill>
              <a:schemeClr val="tx1"/>
            </a:solidFill>
          </a:endParaRPr>
        </a:p>
      </dsp:txBody>
      <dsp:txXfrm rot="-5400000">
        <a:off x="673542" y="3173300"/>
        <a:ext cx="6208695" cy="564369"/>
      </dsp:txXfrm>
    </dsp:sp>
    <dsp:sp modelId="{91EDD259-C633-4B1E-B08A-7E58DABDD893}">
      <dsp:nvSpPr>
        <dsp:cNvPr id="0" name=""/>
        <dsp:cNvSpPr/>
      </dsp:nvSpPr>
      <dsp:spPr>
        <a:xfrm rot="5400000">
          <a:off x="-144330" y="4145562"/>
          <a:ext cx="962201" cy="673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1" y="4338003"/>
        <a:ext cx="673541" cy="288660"/>
      </dsp:txXfrm>
    </dsp:sp>
    <dsp:sp modelId="{0117D3B2-6CD1-4D25-BDE0-72A2E6463C19}">
      <dsp:nvSpPr>
        <dsp:cNvPr id="0" name=""/>
        <dsp:cNvSpPr/>
      </dsp:nvSpPr>
      <dsp:spPr>
        <a:xfrm rot="5400000">
          <a:off x="3480439" y="1194333"/>
          <a:ext cx="625431" cy="6239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bg1">
                  <a:lumMod val="85000"/>
                </a:schemeClr>
              </a:solidFill>
            </a:rPr>
            <a:t>SLE CD4 MDS plot</a:t>
          </a:r>
          <a:endParaRPr lang="zh-CN" altLang="en-US" sz="20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673542" y="4031762"/>
        <a:ext cx="6208695" cy="56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ACEEE-880F-4FA0-A634-12370F1B91D8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73C4-BADF-4C40-AE40-C5E0083D4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4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742" y="2204864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SSc</a:t>
            </a:r>
            <a:r>
              <a:rPr lang="en-US" altLang="zh-CN" sz="3200" b="1" dirty="0" smtClean="0"/>
              <a:t> Methylation Data Analysis</a:t>
            </a:r>
          </a:p>
          <a:p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12160" y="573325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2015.8.13</a:t>
            </a:r>
          </a:p>
          <a:p>
            <a:pPr algn="ctr"/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300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537" y="251356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Data Quality-3</a:t>
            </a:r>
            <a:endParaRPr lang="zh-CN" altLang="en-US" sz="2000" b="1" dirty="0"/>
          </a:p>
        </p:txBody>
      </p:sp>
      <p:pic>
        <p:nvPicPr>
          <p:cNvPr id="3074" name="Picture 2" descr="Fig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501" y="943853"/>
            <a:ext cx="6442348" cy="56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3700" y="62068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Gender Prediction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124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992" y="116632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Data Quality-4</a:t>
            </a:r>
          </a:p>
          <a:p>
            <a:r>
              <a:rPr lang="en-US" altLang="zh-CN" sz="2000" b="1" dirty="0" smtClean="0"/>
              <a:t>Sample </a:t>
            </a:r>
            <a:r>
              <a:rPr lang="en-US" altLang="zh-CN" sz="2000" b="1" dirty="0"/>
              <a:t>Mean Methylations</a:t>
            </a:r>
          </a:p>
          <a:p>
            <a:endParaRPr lang="zh-CN" altLang="en-US" sz="2000" b="1" dirty="0"/>
          </a:p>
        </p:txBody>
      </p:sp>
      <p:pic>
        <p:nvPicPr>
          <p:cNvPr id="6146" name="Picture 2" descr="Fig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55296"/>
            <a:ext cx="2933744" cy="29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ig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55296"/>
            <a:ext cx="2934000" cy="29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ig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96" y="3924000"/>
            <a:ext cx="2934000" cy="29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Fig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05417"/>
            <a:ext cx="2934000" cy="29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47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001997581"/>
              </p:ext>
            </p:extLst>
          </p:nvPr>
        </p:nvGraphicFramePr>
        <p:xfrm>
          <a:off x="971600" y="1268760"/>
          <a:ext cx="691276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05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1927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CD4&amp;CD8 (n=24) vs. Control(n=24)</a:t>
            </a:r>
            <a:endParaRPr lang="zh-CN" altLang="en-US" b="1" dirty="0"/>
          </a:p>
        </p:txBody>
      </p:sp>
      <p:pic>
        <p:nvPicPr>
          <p:cNvPr id="4" name="Picture 4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36712"/>
            <a:ext cx="5731396" cy="573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1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0838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CD4&amp;CD8 vs.  Control PCA </a:t>
            </a:r>
            <a:endParaRPr lang="zh-CN" altLang="en-US" b="1" dirty="0"/>
          </a:p>
        </p:txBody>
      </p:sp>
      <p:pic>
        <p:nvPicPr>
          <p:cNvPr id="4098" name="Picture 2" descr="Fig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54405"/>
            <a:ext cx="7620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CD4&amp;CD8 vs. Control- GO &amp; KEGG Analysis</a:t>
            </a:r>
            <a:endParaRPr lang="zh-CN" altLang="en-US" b="1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57572"/>
            <a:ext cx="8913460" cy="495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88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CD4&amp;CD8 vs. Control- GO &amp; KEGG Analysis</a:t>
            </a:r>
            <a:endParaRPr lang="zh-CN" altLang="en-US" b="1" dirty="0"/>
          </a:p>
        </p:txBody>
      </p:sp>
      <p:pic>
        <p:nvPicPr>
          <p:cNvPr id="3" name="Picture 2" descr="http://www.genome.jp/kegg/pathway/hsa/hsa053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70" y="1556792"/>
            <a:ext cx="8963476" cy="472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284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CD4&amp;CD8 vs. Control- GO &amp; KEGG Analysis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59" y="2078433"/>
            <a:ext cx="8423920" cy="37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662556228"/>
              </p:ext>
            </p:extLst>
          </p:nvPr>
        </p:nvGraphicFramePr>
        <p:xfrm>
          <a:off x="971600" y="1268760"/>
          <a:ext cx="691276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600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CD4 vs. CD8 </a:t>
            </a:r>
            <a:endParaRPr lang="zh-CN" altLang="en-US" b="1" dirty="0"/>
          </a:p>
        </p:txBody>
      </p:sp>
      <p:pic>
        <p:nvPicPr>
          <p:cNvPr id="1026" name="Picture 2" descr="Fig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20" y="980728"/>
            <a:ext cx="7620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7624" y="6305763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Case:CD4 , Control:CD8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97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96586953"/>
              </p:ext>
            </p:extLst>
          </p:nvPr>
        </p:nvGraphicFramePr>
        <p:xfrm>
          <a:off x="971600" y="1268760"/>
          <a:ext cx="691276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62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CD4 vs. CD8 </a:t>
            </a:r>
            <a:endParaRPr lang="zh-CN" altLang="en-US" b="1" dirty="0"/>
          </a:p>
        </p:txBody>
      </p:sp>
      <p:pic>
        <p:nvPicPr>
          <p:cNvPr id="2050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0536"/>
            <a:ext cx="5875412" cy="587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500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CD4 vs. CD8 </a:t>
            </a:r>
            <a:endParaRPr lang="zh-CN" altLang="en-US" b="1" dirty="0"/>
          </a:p>
        </p:txBody>
      </p:sp>
      <p:pic>
        <p:nvPicPr>
          <p:cNvPr id="3074" name="Picture 2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80728"/>
            <a:ext cx="5587380" cy="558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61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31538590"/>
              </p:ext>
            </p:extLst>
          </p:nvPr>
        </p:nvGraphicFramePr>
        <p:xfrm>
          <a:off x="971600" y="1268760"/>
          <a:ext cx="691276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602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04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CD4(n=12) vs. Control(n=12)</a:t>
            </a:r>
            <a:endParaRPr lang="zh-CN" altLang="en-US" b="1" dirty="0"/>
          </a:p>
        </p:txBody>
      </p:sp>
      <p:pic>
        <p:nvPicPr>
          <p:cNvPr id="32770" name="Picture 2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5587380" cy="558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8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04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 vs. Control- PCA</a:t>
            </a:r>
            <a:endParaRPr lang="zh-CN" altLang="en-US" b="1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336704" cy="522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7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04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 vs. Control GO Analysis</a:t>
            </a:r>
            <a:endParaRPr lang="zh-CN" altLang="en-US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2" cy="540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9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041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 vs. Control GO &amp; KEGG Analysis</a:t>
            </a:r>
            <a:endParaRPr lang="zh-CN" altLang="en-US" b="1" dirty="0"/>
          </a:p>
        </p:txBody>
      </p:sp>
      <p:pic>
        <p:nvPicPr>
          <p:cNvPr id="3" name="Picture 2" descr="http://www.genome.jp/kegg/pathway/hsa/hsa053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70" y="1556792"/>
            <a:ext cx="8963476" cy="472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0527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Allograft Rejection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041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 vs. Control GO &amp; KEGG Analysis</a:t>
            </a:r>
            <a:endParaRPr lang="zh-CN" altLang="en-US" b="1" dirty="0"/>
          </a:p>
        </p:txBody>
      </p:sp>
      <p:sp>
        <p:nvSpPr>
          <p:cNvPr id="3" name="AutoShape 2" descr="http://www.genome.jp/kegg/pathway/hsa/hsa05332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59" y="2078433"/>
            <a:ext cx="8423920" cy="3769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603" y="1355013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Graft- Versus – Host Disease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26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47375120"/>
              </p:ext>
            </p:extLst>
          </p:nvPr>
        </p:nvGraphicFramePr>
        <p:xfrm>
          <a:off x="971600" y="1268760"/>
          <a:ext cx="691276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528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125" y="54868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 Subset Analysis- </a:t>
            </a:r>
            <a:r>
              <a:rPr lang="en-US" altLang="zh-CN" b="1" dirty="0" smtClean="0">
                <a:solidFill>
                  <a:srgbClr val="FF0000"/>
                </a:solidFill>
              </a:rPr>
              <a:t>ACA-(n=10) vs. ACA+(n=2)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5122" name="Picture 2" descr="Fig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4565065" cy="374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66774"/>
            <a:ext cx="4524146" cy="452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2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Illumina</a:t>
            </a:r>
            <a:r>
              <a:rPr lang="en-US" altLang="zh-CN" sz="2000" b="1" dirty="0" smtClean="0"/>
              <a:t> Methylation 450K Array Design</a:t>
            </a:r>
            <a:endParaRPr lang="zh-CN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23800"/>
            <a:ext cx="4680520" cy="553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4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04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 Subset Analysis- </a:t>
            </a:r>
            <a:r>
              <a:rPr lang="en-US" altLang="zh-CN" b="1" dirty="0" smtClean="0">
                <a:solidFill>
                  <a:srgbClr val="FF0000"/>
                </a:solidFill>
              </a:rPr>
              <a:t>ACA- (n=10) vs. Control(n=12)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Fig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132856"/>
            <a:ext cx="431247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4102" name="Picture 6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347" y="1412776"/>
            <a:ext cx="4731705" cy="473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4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04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 Subset Analysis- ACA+(n=2) vs. Control (n=12)</a:t>
            </a:r>
            <a:endParaRPr lang="zh-CN" altLang="en-US" b="1" dirty="0"/>
          </a:p>
        </p:txBody>
      </p:sp>
      <p:pic>
        <p:nvPicPr>
          <p:cNvPr id="1026" name="Picture 2" descr="Fig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" y="2348880"/>
            <a:ext cx="5166395" cy="348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352" y="1821894"/>
            <a:ext cx="4863647" cy="486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2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04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 Subset Analysis-</a:t>
            </a:r>
            <a:r>
              <a:rPr lang="en-US" altLang="zh-CN" b="1" dirty="0" smtClean="0">
                <a:solidFill>
                  <a:srgbClr val="FF0000"/>
                </a:solidFill>
              </a:rPr>
              <a:t>ANA+(n=9) vs. ANA- (n=3)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1" y="2708920"/>
            <a:ext cx="4317461" cy="3523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34471"/>
            <a:ext cx="424847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04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 Subset Analysis-</a:t>
            </a:r>
            <a:r>
              <a:rPr lang="en-US" altLang="zh-CN" b="1" dirty="0" smtClean="0">
                <a:solidFill>
                  <a:srgbClr val="FF0000"/>
                </a:solidFill>
              </a:rPr>
              <a:t>ANA+(n=9) vs. Control (n=12)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420635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9221" name="Picture 5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732" y="1966774"/>
            <a:ext cx="4531413" cy="453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704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04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 Subset Analysis-</a:t>
            </a:r>
            <a:r>
              <a:rPr lang="en-US" altLang="zh-CN" b="1" dirty="0" smtClean="0">
                <a:solidFill>
                  <a:srgbClr val="FF0000"/>
                </a:solidFill>
              </a:rPr>
              <a:t>ANA-(n=3) vs. Control (n=12)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452418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10245" name="Picture 5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88" y="2092234"/>
            <a:ext cx="4145078" cy="414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196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5104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 Subset Analysis-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dcSSc</a:t>
            </a:r>
            <a:r>
              <a:rPr lang="en-US" altLang="zh-CN" b="1" dirty="0" smtClean="0">
                <a:solidFill>
                  <a:srgbClr val="FF0000"/>
                </a:solidFill>
              </a:rPr>
              <a:t>(n=6) vs.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lcSSc</a:t>
            </a:r>
            <a:r>
              <a:rPr lang="en-US" altLang="zh-CN" b="1" dirty="0" smtClean="0">
                <a:solidFill>
                  <a:srgbClr val="FF0000"/>
                </a:solidFill>
              </a:rPr>
              <a:t>(n=6)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38645"/>
            <a:ext cx="4228596" cy="343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13317" name="Picture 5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766" y="1950859"/>
            <a:ext cx="4651276" cy="465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13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5104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 Subset Analysis-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dcSSc</a:t>
            </a:r>
            <a:r>
              <a:rPr lang="en-US" altLang="zh-CN" b="1" dirty="0" smtClean="0">
                <a:solidFill>
                  <a:srgbClr val="FF0000"/>
                </a:solidFill>
              </a:rPr>
              <a:t>(n=6) vs. control(n=12)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4110955" cy="339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12291" name="Picture 3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4486562" cy="44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384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5104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 Subset Analysis-</a:t>
            </a:r>
            <a:r>
              <a:rPr lang="en-US" altLang="zh-CN" b="1" dirty="0" err="1">
                <a:solidFill>
                  <a:srgbClr val="FF0000"/>
                </a:solidFill>
              </a:rPr>
              <a:t>l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cSSc</a:t>
            </a:r>
            <a:r>
              <a:rPr lang="en-US" altLang="zh-CN" b="1" dirty="0" smtClean="0">
                <a:solidFill>
                  <a:srgbClr val="FF0000"/>
                </a:solidFill>
              </a:rPr>
              <a:t>(n=6) vs. control(n=12)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4280942" cy="351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11267" name="Picture 3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222" y="1998693"/>
            <a:ext cx="4651276" cy="465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313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04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 Subset Analysis-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Scl</a:t>
            </a:r>
            <a:r>
              <a:rPr lang="en-US" altLang="zh-CN" b="1" dirty="0" smtClean="0">
                <a:solidFill>
                  <a:srgbClr val="FF0000"/>
                </a:solidFill>
              </a:rPr>
              <a:t>+(n=9) vs.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Scl</a:t>
            </a:r>
            <a:r>
              <a:rPr lang="en-US" altLang="zh-CN" b="1" dirty="0" smtClean="0">
                <a:solidFill>
                  <a:srgbClr val="FF0000"/>
                </a:solidFill>
              </a:rPr>
              <a:t>-(n=3)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13" y="2361307"/>
            <a:ext cx="4392488" cy="385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14341" name="Picture 5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701" y="1966774"/>
            <a:ext cx="4248472" cy="46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951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04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CD4 Subset Analysis-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Scl</a:t>
            </a:r>
            <a:r>
              <a:rPr lang="en-US" altLang="zh-CN" b="1" dirty="0" smtClean="0">
                <a:solidFill>
                  <a:srgbClr val="FF0000"/>
                </a:solidFill>
              </a:rPr>
              <a:t>+(n=9) vs. control(n=12)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420889"/>
            <a:ext cx="4248472" cy="367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843" y="1797025"/>
            <a:ext cx="4633491" cy="463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65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96310730"/>
              </p:ext>
            </p:extLst>
          </p:nvPr>
        </p:nvGraphicFramePr>
        <p:xfrm>
          <a:off x="971600" y="1268760"/>
          <a:ext cx="691276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04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CD4 Subset Analysis-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Scl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smtClean="0">
                <a:solidFill>
                  <a:srgbClr val="FF0000"/>
                </a:solidFill>
              </a:rPr>
              <a:t>(n=3) vs. control(n=12)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708920"/>
            <a:ext cx="414283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39" y="1782108"/>
            <a:ext cx="4756530" cy="475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601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129118279"/>
              </p:ext>
            </p:extLst>
          </p:nvPr>
        </p:nvGraphicFramePr>
        <p:xfrm>
          <a:off x="971600" y="1268760"/>
          <a:ext cx="691276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035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3602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CD8 (n=12)vs. Control(n=12)</a:t>
            </a:r>
            <a:endParaRPr lang="zh-CN" altLang="en-US" b="1" dirty="0"/>
          </a:p>
        </p:txBody>
      </p:sp>
      <p:pic>
        <p:nvPicPr>
          <p:cNvPr id="17410" name="Picture 2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459" y="908720"/>
            <a:ext cx="5841132" cy="584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2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3602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CD8 vs. Control PCA </a:t>
            </a:r>
            <a:endParaRPr lang="zh-CN" altLang="en-US" dirty="0"/>
          </a:p>
        </p:txBody>
      </p:sp>
      <p:pic>
        <p:nvPicPr>
          <p:cNvPr id="18434" name="Picture 2" descr="Fig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620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3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3602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CD8 vs. Control GO Analysis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28194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7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576282747"/>
              </p:ext>
            </p:extLst>
          </p:nvPr>
        </p:nvGraphicFramePr>
        <p:xfrm>
          <a:off x="971600" y="1268760"/>
          <a:ext cx="691276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692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822" y="620689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CD8 Subset Analysis- </a:t>
            </a:r>
            <a:r>
              <a:rPr lang="en-US" altLang="zh-CN" b="1" dirty="0" smtClean="0">
                <a:solidFill>
                  <a:srgbClr val="FF0000"/>
                </a:solidFill>
              </a:rPr>
              <a:t>ACA+(n=2) vs. ACA-(n=10)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59396"/>
            <a:ext cx="388651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19461" name="Picture 5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66317"/>
            <a:ext cx="4536565" cy="453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7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CD8 Subset Analysis- </a:t>
            </a:r>
            <a:r>
              <a:rPr lang="en-US" altLang="zh-CN" b="1" dirty="0" smtClean="0">
                <a:solidFill>
                  <a:srgbClr val="FF0000"/>
                </a:solidFill>
              </a:rPr>
              <a:t>ACA+(n=2) vs. control(n=12)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9" y="2708920"/>
            <a:ext cx="421872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20484" name="Picture 4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426" y="1919791"/>
            <a:ext cx="4450062" cy="47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0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CD8 Subset </a:t>
            </a:r>
            <a:r>
              <a:rPr lang="en-US" altLang="zh-CN" dirty="0"/>
              <a:t>Analysis- </a:t>
            </a:r>
            <a:r>
              <a:rPr lang="en-US" altLang="zh-CN" b="1" dirty="0" smtClean="0">
                <a:solidFill>
                  <a:srgbClr val="FF0000"/>
                </a:solidFill>
              </a:rPr>
              <a:t>ACA-(n=10) </a:t>
            </a:r>
            <a:r>
              <a:rPr lang="en-US" altLang="zh-CN" b="1" dirty="0">
                <a:solidFill>
                  <a:srgbClr val="FF0000"/>
                </a:solidFill>
              </a:rPr>
              <a:t>vs. control(n=12)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47492"/>
            <a:ext cx="4608143" cy="3797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7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32" y="1994834"/>
            <a:ext cx="4302368" cy="43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2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CD8 Subset Analysis- </a:t>
            </a:r>
            <a:r>
              <a:rPr lang="en-US" altLang="zh-CN" b="1" dirty="0" smtClean="0">
                <a:solidFill>
                  <a:srgbClr val="FF0000"/>
                </a:solidFill>
              </a:rPr>
              <a:t>ANA+(n=9) vs. ANA-(n=3)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4430440" cy="363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65" y="1916832"/>
            <a:ext cx="4358139" cy="435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3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49752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Available R packages 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5189" y="1916832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err="1" smtClean="0"/>
              <a:t>Methylumi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err="1" smtClean="0"/>
              <a:t>Lumi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00B050"/>
                </a:solidFill>
              </a:rPr>
              <a:t>IMA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err="1" smtClean="0">
                <a:solidFill>
                  <a:srgbClr val="00B050"/>
                </a:solidFill>
              </a:rPr>
              <a:t>Minfi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err="1" smtClean="0"/>
              <a:t>wateRmelon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ChAMP</a:t>
            </a:r>
            <a:r>
              <a:rPr lang="en-US" altLang="zh-CN" sz="2000" dirty="0" smtClean="0">
                <a:solidFill>
                  <a:srgbClr val="FF0000"/>
                </a:solidFill>
              </a:rPr>
              <a:t>: </a:t>
            </a:r>
            <a:r>
              <a:rPr lang="en-US" altLang="zh-CN" sz="2000" dirty="0" smtClean="0"/>
              <a:t>CNV calling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RnBeads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en-US" altLang="zh-CN" sz="2000" dirty="0" smtClean="0"/>
              <a:t> HTML &amp; sequencing based </a:t>
            </a:r>
            <a:r>
              <a:rPr lang="en-US" altLang="zh-CN" sz="2000" dirty="0" err="1" smtClean="0"/>
              <a:t>DNAm</a:t>
            </a:r>
            <a:r>
              <a:rPr lang="en-US" altLang="zh-CN" sz="2000" dirty="0" smtClean="0"/>
              <a:t> data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8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CD8 Subset Analysis- </a:t>
            </a:r>
            <a:r>
              <a:rPr lang="en-US" altLang="zh-CN" b="1" dirty="0" smtClean="0">
                <a:solidFill>
                  <a:srgbClr val="FF0000"/>
                </a:solidFill>
              </a:rPr>
              <a:t>ANA+(n=9) vs. control(n=12)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4336028" cy="355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29" y="2039747"/>
            <a:ext cx="4425317" cy="44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055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CD8 Subset Analysis- </a:t>
            </a:r>
            <a:r>
              <a:rPr lang="en-US" altLang="zh-CN" b="1" dirty="0" smtClean="0">
                <a:solidFill>
                  <a:srgbClr val="FF0000"/>
                </a:solidFill>
              </a:rPr>
              <a:t>ANA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smtClean="0">
                <a:solidFill>
                  <a:srgbClr val="FF0000"/>
                </a:solidFill>
              </a:rPr>
              <a:t>(n=3) vs. control(n=12)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4069514" cy="337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46" y="2123474"/>
            <a:ext cx="4591590" cy="459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354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CD8 Subset Analysis-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dcSSc</a:t>
            </a:r>
            <a:r>
              <a:rPr lang="en-US" altLang="zh-CN" b="1" dirty="0" smtClean="0">
                <a:solidFill>
                  <a:srgbClr val="FF0000"/>
                </a:solidFill>
              </a:rPr>
              <a:t>(n=6) vs.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lcSSc</a:t>
            </a:r>
            <a:r>
              <a:rPr lang="en-US" altLang="zh-CN" b="1" dirty="0" smtClean="0">
                <a:solidFill>
                  <a:srgbClr val="FF0000"/>
                </a:solidFill>
              </a:rPr>
              <a:t>(n=6)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2708920"/>
            <a:ext cx="400450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25605" name="Picture 5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031" y="1794239"/>
            <a:ext cx="4797152" cy="47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8253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CD8 Subset Analysis-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dcSSc</a:t>
            </a:r>
            <a:r>
              <a:rPr lang="en-US" altLang="zh-CN" b="1" dirty="0" smtClean="0">
                <a:solidFill>
                  <a:srgbClr val="FF0000"/>
                </a:solidFill>
              </a:rPr>
              <a:t>(n=6) vs. control(n=12)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49270"/>
            <a:ext cx="4367957" cy="365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56" y="2063725"/>
            <a:ext cx="4584844" cy="458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431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CD8 Subset Analysis- </a:t>
            </a:r>
            <a:r>
              <a:rPr lang="en-US" altLang="zh-CN" b="1" dirty="0" err="1">
                <a:solidFill>
                  <a:srgbClr val="FF0000"/>
                </a:solidFill>
              </a:rPr>
              <a:t>l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cSSc</a:t>
            </a:r>
            <a:r>
              <a:rPr lang="en-US" altLang="zh-CN" b="1" dirty="0" smtClean="0">
                <a:solidFill>
                  <a:srgbClr val="FF0000"/>
                </a:solidFill>
              </a:rPr>
              <a:t>(n=6) vs. control(n=12)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91" y="2564904"/>
            <a:ext cx="4101889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080" y="1941194"/>
            <a:ext cx="4578579" cy="457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3619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CD8 Subset Analysis-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Scl</a:t>
            </a:r>
            <a:r>
              <a:rPr lang="en-US" altLang="zh-CN" b="1" dirty="0" smtClean="0">
                <a:solidFill>
                  <a:srgbClr val="FF0000"/>
                </a:solidFill>
              </a:rPr>
              <a:t>+(n=9) vs.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Scl</a:t>
            </a:r>
            <a:r>
              <a:rPr lang="en-US" altLang="zh-CN" b="1" dirty="0" smtClean="0">
                <a:solidFill>
                  <a:srgbClr val="FF0000"/>
                </a:solidFill>
              </a:rPr>
              <a:t>- (n=3)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7" y="2564904"/>
            <a:ext cx="4320150" cy="356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92" y="1991481"/>
            <a:ext cx="4543408" cy="454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176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CD8 Subset Analysis-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Scl</a:t>
            </a:r>
            <a:r>
              <a:rPr lang="en-US" altLang="zh-CN" b="1" dirty="0" smtClean="0">
                <a:solidFill>
                  <a:srgbClr val="FF0000"/>
                </a:solidFill>
              </a:rPr>
              <a:t>+(n=9) vs. control (n=12)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4565446" cy="3777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815" y="2132856"/>
            <a:ext cx="4435252" cy="443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838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CD8 Subset Analysis-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Scl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smtClean="0">
                <a:solidFill>
                  <a:srgbClr val="FF0000"/>
                </a:solidFill>
              </a:rPr>
              <a:t>(n=3) vs. Control (n=12)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610" y="15974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Plot </a:t>
            </a:r>
            <a:endParaRPr lang="zh-CN" alt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4263294" cy="3503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822" y="2114491"/>
            <a:ext cx="4534644" cy="453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4250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735169039"/>
              </p:ext>
            </p:extLst>
          </p:nvPr>
        </p:nvGraphicFramePr>
        <p:xfrm>
          <a:off x="971600" y="1268760"/>
          <a:ext cx="691276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0791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5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SLE CD4 MDS Plot- SLE(n=76) </a:t>
            </a:r>
            <a:r>
              <a:rPr lang="en-US" altLang="zh-CN" sz="2400" b="1" dirty="0" err="1" smtClean="0"/>
              <a:t>vs.control</a:t>
            </a:r>
            <a:r>
              <a:rPr lang="en-US" altLang="zh-CN" sz="2400" b="1" dirty="0" smtClean="0"/>
              <a:t>(n=71)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8" y="1124744"/>
            <a:ext cx="8279904" cy="50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1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92006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Illumina</a:t>
            </a:r>
            <a:r>
              <a:rPr lang="en-US" altLang="zh-CN" sz="2000" b="1" dirty="0" smtClean="0"/>
              <a:t> Methylation 450K Array Analysis Pipeline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36712"/>
            <a:ext cx="5832648" cy="5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663455104"/>
              </p:ext>
            </p:extLst>
          </p:nvPr>
        </p:nvGraphicFramePr>
        <p:xfrm>
          <a:off x="971600" y="1268760"/>
          <a:ext cx="691276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77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537" y="251356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Data Quality-1</a:t>
            </a:r>
            <a:endParaRPr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466537" y="949370"/>
            <a:ext cx="2720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Negative Control Box Plots</a:t>
            </a:r>
          </a:p>
        </p:txBody>
      </p:sp>
      <p:pic>
        <p:nvPicPr>
          <p:cNvPr id="1026" name="Picture 2" descr="Fig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5693"/>
            <a:ext cx="7143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8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537" y="251356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Data Quality-2</a:t>
            </a:r>
            <a:endParaRPr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466537" y="836712"/>
            <a:ext cx="257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Quality Control Box Plots</a:t>
            </a:r>
          </a:p>
        </p:txBody>
      </p:sp>
      <p:pic>
        <p:nvPicPr>
          <p:cNvPr id="2050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27" y="2564904"/>
            <a:ext cx="4112127" cy="308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41866"/>
            <a:ext cx="4280067" cy="3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66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778</Words>
  <Application>Microsoft Office PowerPoint</Application>
  <PresentationFormat>全屏显示(4:3)</PresentationFormat>
  <Paragraphs>187</Paragraphs>
  <Slides>59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puweilin</dc:creator>
  <cp:lastModifiedBy>Windows User</cp:lastModifiedBy>
  <cp:revision>27</cp:revision>
  <dcterms:created xsi:type="dcterms:W3CDTF">2015-08-13T13:25:19Z</dcterms:created>
  <dcterms:modified xsi:type="dcterms:W3CDTF">2015-08-17T01:56:57Z</dcterms:modified>
</cp:coreProperties>
</file>