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BB8E-95C6-4AAB-8219-9EC3255597D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1C30-7009-4B43-96BB-93547FB6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1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BB8E-95C6-4AAB-8219-9EC3255597D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1C30-7009-4B43-96BB-93547FB6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3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BB8E-95C6-4AAB-8219-9EC3255597D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1C30-7009-4B43-96BB-93547FB6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8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BB8E-95C6-4AAB-8219-9EC3255597D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1C30-7009-4B43-96BB-93547FB6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6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BB8E-95C6-4AAB-8219-9EC3255597D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1C30-7009-4B43-96BB-93547FB6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1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BB8E-95C6-4AAB-8219-9EC3255597D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1C30-7009-4B43-96BB-93547FB6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BB8E-95C6-4AAB-8219-9EC3255597D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1C30-7009-4B43-96BB-93547FB6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6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BB8E-95C6-4AAB-8219-9EC3255597D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1C30-7009-4B43-96BB-93547FB6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2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BB8E-95C6-4AAB-8219-9EC3255597D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1C30-7009-4B43-96BB-93547FB6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2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BB8E-95C6-4AAB-8219-9EC3255597D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1C30-7009-4B43-96BB-93547FB6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5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BB8E-95C6-4AAB-8219-9EC3255597D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1C30-7009-4B43-96BB-93547FB6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BB8E-95C6-4AAB-8219-9EC3255597D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31C30-7009-4B43-96BB-93547FB6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7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5945" y="400372"/>
            <a:ext cx="3080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ESCA Biomarker Project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14810"/>
              </p:ext>
            </p:extLst>
          </p:nvPr>
        </p:nvGraphicFramePr>
        <p:xfrm>
          <a:off x="717850" y="1483409"/>
          <a:ext cx="10967135" cy="190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379">
                  <a:extLst>
                    <a:ext uri="{9D8B030D-6E8A-4147-A177-3AD203B41FA5}">
                      <a16:colId xmlns:a16="http://schemas.microsoft.com/office/drawing/2014/main" val="1970206506"/>
                    </a:ext>
                  </a:extLst>
                </a:gridCol>
                <a:gridCol w="1886857">
                  <a:extLst>
                    <a:ext uri="{9D8B030D-6E8A-4147-A177-3AD203B41FA5}">
                      <a16:colId xmlns:a16="http://schemas.microsoft.com/office/drawing/2014/main" val="4263230144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1742696449"/>
                    </a:ext>
                  </a:extLst>
                </a:gridCol>
                <a:gridCol w="5385785">
                  <a:extLst>
                    <a:ext uri="{9D8B030D-6E8A-4147-A177-3AD203B41FA5}">
                      <a16:colId xmlns:a16="http://schemas.microsoft.com/office/drawing/2014/main" val="1109774589"/>
                    </a:ext>
                  </a:extLst>
                </a:gridCol>
              </a:tblGrid>
              <a:tr h="2728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Biomarker Selection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Relevant Experiments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80343"/>
                  </a:ext>
                </a:extLst>
              </a:tr>
              <a:tr h="1476203">
                <a:tc>
                  <a:txBody>
                    <a:bodyPr/>
                    <a:lstStyle/>
                    <a:p>
                      <a:r>
                        <a:rPr lang="en-US" sz="1100" dirty="0"/>
                        <a:t>1, ESCA vs normal</a:t>
                      </a:r>
                    </a:p>
                    <a:p>
                      <a:r>
                        <a:rPr lang="en-US" sz="1100" dirty="0"/>
                        <a:t>2, ESCA vs other cancer</a:t>
                      </a:r>
                    </a:p>
                    <a:p>
                      <a:r>
                        <a:rPr lang="en-US" sz="1100" dirty="0"/>
                        <a:t>3,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1, interaction</a:t>
                      </a:r>
                    </a:p>
                    <a:p>
                      <a:r>
                        <a:rPr lang="en-US" sz="11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2, correlation</a:t>
                      </a:r>
                    </a:p>
                    <a:p>
                      <a:r>
                        <a:rPr lang="en-US" sz="11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3, difference</a:t>
                      </a:r>
                    </a:p>
                    <a:p>
                      <a:r>
                        <a:rPr lang="en-US" sz="11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4, association </a:t>
                      </a:r>
                    </a:p>
                    <a:p>
                      <a:r>
                        <a:rPr lang="en-US" sz="11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5,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1, positive</a:t>
                      </a:r>
                      <a:r>
                        <a:rPr lang="en-US" sz="1100" baseline="0" dirty="0"/>
                        <a:t> and negative control (Supplementary Figure)</a:t>
                      </a:r>
                    </a:p>
                    <a:p>
                      <a:r>
                        <a:rPr lang="en-US" sz="1100" baseline="0" dirty="0"/>
                        <a:t>2, Methylation vs clinical and demographical information (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</a:rPr>
                        <a:t>table</a:t>
                      </a:r>
                      <a:r>
                        <a:rPr lang="en-US" sz="1100" baseline="0" dirty="0"/>
                        <a:t>)</a:t>
                      </a:r>
                    </a:p>
                    <a:p>
                      <a:r>
                        <a:rPr lang="en-US" sz="1100" baseline="0" dirty="0"/>
                        <a:t>3,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781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02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60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YaHei UI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11</cp:revision>
  <dcterms:created xsi:type="dcterms:W3CDTF">2016-09-06T21:53:57Z</dcterms:created>
  <dcterms:modified xsi:type="dcterms:W3CDTF">2016-09-07T07:49:28Z</dcterms:modified>
</cp:coreProperties>
</file>