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2E03-DF42-4D90-94C9-B1A69DB831F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F35E-37F2-4802-9EF5-710E7A2B1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3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2E03-DF42-4D90-94C9-B1A69DB831F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F35E-37F2-4802-9EF5-710E7A2B1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7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2E03-DF42-4D90-94C9-B1A69DB831F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F35E-37F2-4802-9EF5-710E7A2B1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2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2E03-DF42-4D90-94C9-B1A69DB831F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F35E-37F2-4802-9EF5-710E7A2B1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1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2E03-DF42-4D90-94C9-B1A69DB831F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F35E-37F2-4802-9EF5-710E7A2B1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7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2E03-DF42-4D90-94C9-B1A69DB831F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F35E-37F2-4802-9EF5-710E7A2B1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3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2E03-DF42-4D90-94C9-B1A69DB831F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F35E-37F2-4802-9EF5-710E7A2B1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5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2E03-DF42-4D90-94C9-B1A69DB831F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F35E-37F2-4802-9EF5-710E7A2B1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7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2E03-DF42-4D90-94C9-B1A69DB831F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F35E-37F2-4802-9EF5-710E7A2B1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2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2E03-DF42-4D90-94C9-B1A69DB831F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F35E-37F2-4802-9EF5-710E7A2B1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7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2E03-DF42-4D90-94C9-B1A69DB831F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F35E-37F2-4802-9EF5-710E7A2B1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52E03-DF42-4D90-94C9-B1A69DB831F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3F35E-37F2-4802-9EF5-710E7A2B1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6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64473" y="1179517"/>
            <a:ext cx="8448636" cy="5272083"/>
            <a:chOff x="1664473" y="1179517"/>
            <a:chExt cx="8448636" cy="52720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4473" y="1502722"/>
              <a:ext cx="8448636" cy="494887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6815015" y="1502722"/>
              <a:ext cx="304800" cy="4948878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080370" y="1179517"/>
              <a:ext cx="2196122" cy="2734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1100" dirty="0" smtClean="0">
                  <a:solidFill>
                    <a:srgbClr val="00B05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chr3:157820497-157820970</a:t>
              </a:r>
              <a:endParaRPr lang="en-US" sz="14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20835" y="351692"/>
            <a:ext cx="5559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SHOX2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：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hyper-methylation in cancers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5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40" y="1384196"/>
            <a:ext cx="5185359" cy="47547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95875" y="1125151"/>
            <a:ext cx="18004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chr3:157,813,129-157,813,633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8728" y="1398952"/>
            <a:ext cx="207394" cy="474003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9342" y="1398952"/>
            <a:ext cx="477027" cy="474003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11536" y="1130597"/>
            <a:ext cx="18004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chr3:157,820,643-157,821,696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479" y="171938"/>
            <a:ext cx="5559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SHOX2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：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hyper-methylation in cancers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05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11</cp:revision>
  <dcterms:created xsi:type="dcterms:W3CDTF">2015-10-21T23:56:33Z</dcterms:created>
  <dcterms:modified xsi:type="dcterms:W3CDTF">2015-10-22T01:04:19Z</dcterms:modified>
</cp:coreProperties>
</file>