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Project\APCmeta\manuscript\IJC\S Figure s1. Funnel plot to diagnosis of the publication bias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422"/>
            <a:ext cx="6400800" cy="640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377384" y="6300028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Supplementary Fig. 1. Funnel plot to diagnosis of the publication bias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5739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Project\APCmeta\manuscript\IJC\S Figure S2. Combined estimates for OR in Random and Fixed Effect model after trimfill treatment.ti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6400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6167045"/>
            <a:ext cx="8238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Supplementary Fig. 2. Combined estimates for the association between APC methylation and NSCLC after trim-fill treatment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4851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G:\Project\APCmeta\manuscript\IJC\S Figure S3. Sensitivity analyses of the overall effect by omitting a single study.tif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0"/>
          <a:stretch/>
        </p:blipFill>
        <p:spPr bwMode="auto">
          <a:xfrm>
            <a:off x="1331640" y="685793"/>
            <a:ext cx="6400800" cy="55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36512" y="6021288"/>
            <a:ext cx="9649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Supplementary Fig. 3. Sensitivity analyses of the overall effect by omitting a single study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2588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gsc</dc:creator>
  <cp:lastModifiedBy>gsc</cp:lastModifiedBy>
  <cp:revision>4</cp:revision>
  <dcterms:created xsi:type="dcterms:W3CDTF">2013-07-15T21:58:39Z</dcterms:created>
  <dcterms:modified xsi:type="dcterms:W3CDTF">2013-07-15T22:02:04Z</dcterms:modified>
</cp:coreProperties>
</file>