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7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8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2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7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3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0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5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1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1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87DA-B60A-45C2-891F-C6791C81E664}" type="datetimeFigureOut">
              <a:rPr lang="zh-CN" altLang="en-US" smtClean="0"/>
              <a:t>2013/6/25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FBDF-F256-4D85-B17C-E1A99126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742588"/>
              </p:ext>
            </p:extLst>
          </p:nvPr>
        </p:nvGraphicFramePr>
        <p:xfrm>
          <a:off x="402115" y="119631"/>
          <a:ext cx="5026978" cy="502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4800583" imgH="4800278" progId="AcroExch.Document.7">
                  <p:embed/>
                </p:oleObj>
              </mc:Choice>
              <mc:Fallback>
                <p:oleObj name="Acrobat Document" r:id="rId3" imgW="4800583" imgH="4800278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15" y="119631"/>
                        <a:ext cx="5026978" cy="5026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671395"/>
              </p:ext>
            </p:extLst>
          </p:nvPr>
        </p:nvGraphicFramePr>
        <p:xfrm>
          <a:off x="5090659" y="234905"/>
          <a:ext cx="3916181" cy="391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5" imgW="4800583" imgH="4800278" progId="AcroExch.Document.7">
                  <p:embed/>
                </p:oleObj>
              </mc:Choice>
              <mc:Fallback>
                <p:oleObj name="Acrobat Document" r:id="rId5" imgW="4800583" imgH="4800278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0659" y="234905"/>
                        <a:ext cx="3916181" cy="3916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53281"/>
              </p:ext>
            </p:extLst>
          </p:nvPr>
        </p:nvGraphicFramePr>
        <p:xfrm>
          <a:off x="756445" y="3445556"/>
          <a:ext cx="3579358" cy="3579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7" imgW="4800583" imgH="4800278" progId="AcroExch.Document.7">
                  <p:embed/>
                </p:oleObj>
              </mc:Choice>
              <mc:Fallback>
                <p:oleObj name="Acrobat Document" r:id="rId7" imgW="4800583" imgH="4800278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6445" y="3445556"/>
                        <a:ext cx="3579358" cy="3579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33092"/>
              </p:ext>
            </p:extLst>
          </p:nvPr>
        </p:nvGraphicFramePr>
        <p:xfrm>
          <a:off x="5309869" y="3380241"/>
          <a:ext cx="3477759" cy="347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9" imgW="4800583" imgH="4800278" progId="AcroExch.Document.7">
                  <p:embed/>
                </p:oleObj>
              </mc:Choice>
              <mc:Fallback>
                <p:oleObj name="Acrobat Document" r:id="rId9" imgW="4800583" imgH="4800278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09869" y="3380241"/>
                        <a:ext cx="3477759" cy="347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0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70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Adobe Acrobat Document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Gsc</dc:creator>
  <cp:lastModifiedBy>Gsc</cp:lastModifiedBy>
  <cp:revision>1</cp:revision>
  <dcterms:created xsi:type="dcterms:W3CDTF">2013-06-25T07:18:06Z</dcterms:created>
  <dcterms:modified xsi:type="dcterms:W3CDTF">2013-06-25T07:22:43Z</dcterms:modified>
</cp:coreProperties>
</file>