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91680" y="1124744"/>
            <a:ext cx="2808312" cy="2880320"/>
            <a:chOff x="1691680" y="1124744"/>
            <a:chExt cx="2808312" cy="2880320"/>
          </a:xfrm>
        </p:grpSpPr>
        <p:grpSp>
          <p:nvGrpSpPr>
            <p:cNvPr id="5" name="组合 4"/>
            <p:cNvGrpSpPr/>
            <p:nvPr/>
          </p:nvGrpSpPr>
          <p:grpSpPr>
            <a:xfrm>
              <a:off x="1835696" y="1124744"/>
              <a:ext cx="1584176" cy="1584176"/>
              <a:chOff x="1331640" y="1124744"/>
              <a:chExt cx="2088232" cy="208823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331640" y="1124744"/>
                <a:ext cx="2088232" cy="20882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691680" y="1412776"/>
                <a:ext cx="136815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err="1" smtClean="0">
                    <a:solidFill>
                      <a:schemeClr val="tx1"/>
                    </a:solidFill>
                  </a:rPr>
                  <a:t>GoldenGate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616399" y="1694262"/>
                <a:ext cx="1368151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1505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411760" y="1916832"/>
              <a:ext cx="2088232" cy="2088232"/>
              <a:chOff x="1331640" y="1124744"/>
              <a:chExt cx="2088232" cy="208823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331640" y="1124744"/>
                <a:ext cx="2088232" cy="20882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763688" y="2708920"/>
                <a:ext cx="136815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err="1" smtClean="0">
                    <a:solidFill>
                      <a:schemeClr val="tx1"/>
                    </a:solidFill>
                  </a:rPr>
                  <a:t>Methylation</a:t>
                </a:r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 27K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63688" y="2492896"/>
                <a:ext cx="1368152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27577 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91680" y="2348881"/>
              <a:ext cx="1008112" cy="936105"/>
              <a:chOff x="1171007" y="1124744"/>
              <a:chExt cx="2248865" cy="208823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331640" y="1124744"/>
                <a:ext cx="2088232" cy="20882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71007" y="1927910"/>
                <a:ext cx="1766965" cy="3212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err="1" smtClean="0">
                    <a:solidFill>
                      <a:schemeClr val="tx1"/>
                    </a:solidFill>
                  </a:rPr>
                  <a:t>Feinburg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381391" y="2318667"/>
                <a:ext cx="1368153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384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389458" y="2492897"/>
            <a:ext cx="360040" cy="21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9792" y="2204864"/>
            <a:ext cx="5760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752" y="2852937"/>
            <a:ext cx="360040" cy="21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5736" y="2420889"/>
            <a:ext cx="360040" cy="21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131840" y="980728"/>
          <a:ext cx="1152128" cy="432048"/>
        </p:xfrm>
        <a:graphic>
          <a:graphicData uri="http://schemas.openxmlformats.org/drawingml/2006/table">
            <a:tbl>
              <a:tblPr/>
              <a:tblGrid>
                <a:gridCol w="1152128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GSE16559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GSE28094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635896" y="2708920"/>
          <a:ext cx="1008112" cy="454503"/>
        </p:xfrm>
        <a:graphic>
          <a:graphicData uri="http://schemas.openxmlformats.org/drawingml/2006/table">
            <a:tbl>
              <a:tblPr/>
              <a:tblGrid>
                <a:gridCol w="1008112"/>
              </a:tblGrid>
              <a:tr h="160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TCGA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GSE22874</a:t>
                      </a:r>
                      <a:endParaRPr lang="zh-CN" sz="1200" b="1" kern="100" dirty="0" smtClean="0">
                        <a:solidFill>
                          <a:srgbClr val="00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971600" y="2852936"/>
            <a:ext cx="821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smtClean="0">
                <a:solidFill>
                  <a:srgbClr val="000000"/>
                </a:solidFill>
                <a:latin typeface="Calibri" pitchFamily="34" charset="0"/>
                <a:ea typeface="宋体"/>
                <a:cs typeface="Calibri" pitchFamily="34" charset="0"/>
              </a:rPr>
              <a:t>GSE29505</a:t>
            </a:r>
            <a:endParaRPr lang="zh-CN" altLang="en-US" sz="1200" b="1" kern="100" dirty="0">
              <a:solidFill>
                <a:srgbClr val="000000"/>
              </a:solidFill>
              <a:latin typeface="Calibri" pitchFamily="34" charset="0"/>
              <a:ea typeface="宋体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804248" y="2060848"/>
            <a:ext cx="1368152" cy="1440160"/>
            <a:chOff x="1835696" y="1124744"/>
            <a:chExt cx="1584176" cy="1584176"/>
          </a:xfrm>
        </p:grpSpPr>
        <p:sp>
          <p:nvSpPr>
            <p:cNvPr id="12" name="椭圆 11"/>
            <p:cNvSpPr/>
            <p:nvPr/>
          </p:nvSpPr>
          <p:spPr>
            <a:xfrm>
              <a:off x="1835696" y="1124744"/>
              <a:ext cx="1584176" cy="1584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"/>
            <p:cNvSpPr/>
            <p:nvPr/>
          </p:nvSpPr>
          <p:spPr>
            <a:xfrm>
              <a:off x="2237948" y="1343251"/>
              <a:ext cx="1037908" cy="218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solidFill>
                    <a:schemeClr val="tx1"/>
                  </a:solidFill>
                </a:rPr>
                <a:t>GoldenGate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2309956" y="1556792"/>
              <a:ext cx="1037908" cy="218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1505 probes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64088" y="1628800"/>
            <a:ext cx="1944216" cy="1800200"/>
            <a:chOff x="2411760" y="1916832"/>
            <a:chExt cx="2088232" cy="2088232"/>
          </a:xfrm>
        </p:grpSpPr>
        <p:sp>
          <p:nvSpPr>
            <p:cNvPr id="9" name="椭圆 8"/>
            <p:cNvSpPr/>
            <p:nvPr/>
          </p:nvSpPr>
          <p:spPr>
            <a:xfrm>
              <a:off x="2411760" y="1916832"/>
              <a:ext cx="2088232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99792" y="3501008"/>
              <a:ext cx="13681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 smtClean="0">
                  <a:solidFill>
                    <a:schemeClr val="tx1"/>
                  </a:solidFill>
                </a:rPr>
                <a:t>Methylation</a:t>
              </a:r>
              <a:r>
                <a:rPr lang="en-US" altLang="zh-CN" sz="1100" b="1" dirty="0" smtClean="0">
                  <a:solidFill>
                    <a:schemeClr val="tx1"/>
                  </a:solidFill>
                </a:rPr>
                <a:t> 27K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7784" y="3356992"/>
              <a:ext cx="13681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27577 probes 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732240" y="2708920"/>
            <a:ext cx="5760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103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380312" y="2924944"/>
          <a:ext cx="1152128" cy="432048"/>
        </p:xfrm>
        <a:graphic>
          <a:graphicData uri="http://schemas.openxmlformats.org/drawingml/2006/table">
            <a:tbl>
              <a:tblPr/>
              <a:tblGrid>
                <a:gridCol w="1152128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GSE16559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GSE28094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52120" y="1988840"/>
          <a:ext cx="1008112" cy="454503"/>
        </p:xfrm>
        <a:graphic>
          <a:graphicData uri="http://schemas.openxmlformats.org/drawingml/2006/table">
            <a:tbl>
              <a:tblPr/>
              <a:tblGrid>
                <a:gridCol w="1008112"/>
              </a:tblGrid>
              <a:tr h="160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TCGA</a:t>
                      </a:r>
                      <a:endParaRPr lang="zh-CN" sz="1200" b="1" kern="100" dirty="0"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16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宋体"/>
                          <a:cs typeface="Calibri" pitchFamily="34" charset="0"/>
                        </a:rPr>
                        <a:t>GSE22874</a:t>
                      </a:r>
                      <a:endParaRPr lang="zh-CN" sz="1200" b="1" kern="100" dirty="0" smtClean="0">
                        <a:solidFill>
                          <a:srgbClr val="000000"/>
                        </a:solidFill>
                        <a:latin typeface="Calibri" pitchFamily="34" charset="0"/>
                        <a:ea typeface="宋体"/>
                        <a:cs typeface="Calibri" pitchFamily="34" charset="0"/>
                      </a:endParaRPr>
                    </a:p>
                  </a:txBody>
                  <a:tcPr marL="50047" marR="500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3635896" y="476672"/>
            <a:ext cx="3672408" cy="3888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8104" y="227687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25979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7664" y="5085184"/>
          <a:ext cx="60486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476672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GoldenGate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Illumina27K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Illumina450K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GoldenGate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Illumina27K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27579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Illumina450K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485578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41</Words>
  <Application>Microsoft Office PowerPoint</Application>
  <PresentationFormat>全屏显示(4:3)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gsc</dc:creator>
  <cp:lastModifiedBy>gsc</cp:lastModifiedBy>
  <cp:revision>48</cp:revision>
  <dcterms:created xsi:type="dcterms:W3CDTF">2012-02-29T13:31:43Z</dcterms:created>
  <dcterms:modified xsi:type="dcterms:W3CDTF">2012-05-16T15:56:14Z</dcterms:modified>
</cp:coreProperties>
</file>