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6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54CE-2254-489A-AE97-BAC9C7E7ABB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6A34-576C-400E-97D1-FE1BB43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n external file that holds a picture, illustration, etc.&#10;Object name is wdev0004-0215-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207216"/>
            <a:ext cx="4724400" cy="639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n external file that holds a picture, illustration, etc.&#10;Object name is wdev0004-0215-f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36" y="1562100"/>
            <a:ext cx="5323794" cy="437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6136" y="263704"/>
            <a:ext cx="9869714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FGF6: gene family and pathway</a:t>
            </a:r>
            <a:endParaRPr lang="en-US" sz="3200" b="1" dirty="0">
              <a:solidFill>
                <a:schemeClr val="tx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6136" y="952500"/>
            <a:ext cx="629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136" y="1028700"/>
            <a:ext cx="629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01100" y="37070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Heparin</a:t>
            </a:r>
            <a:endParaRPr lang="en-US" sz="1400" b="1" dirty="0"/>
          </a:p>
        </p:txBody>
      </p:sp>
      <p:pic>
        <p:nvPicPr>
          <p:cNvPr id="10" name="Picture 177" descr="http://life.fudan.edu.cn/Assets/userfiles/sys_4b0b77af-788b-419d-b0be-a42e00eec678/files/%E7%8E%8B%E4%B9%85%E5%AD%98blood_FGF6_22Feb201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7" t="27890" r="39449" b="66253"/>
          <a:stretch/>
        </p:blipFill>
        <p:spPr bwMode="auto">
          <a:xfrm rot="16200000">
            <a:off x="9660583" y="264109"/>
            <a:ext cx="300039" cy="5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62038" y="334031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  <a:latin typeface="inherit"/>
              </a:rPr>
              <a:t>Hepcidin</a:t>
            </a:r>
            <a:r>
              <a:rPr lang="en-US" b="1" dirty="0" smtClean="0">
                <a:solidFill>
                  <a:srgbClr val="7030A0"/>
                </a:solidFill>
                <a:latin typeface="inherit"/>
              </a:rPr>
              <a:t> (HAMP)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8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</vt:lpstr>
      <vt:lpstr>Calibri</vt:lpstr>
      <vt:lpstr>Calibri Light</vt:lpstr>
      <vt:lpstr>inherit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2019-11-08T22:24:56Z</dcterms:created>
  <dcterms:modified xsi:type="dcterms:W3CDTF">2019-11-08T22:25:16Z</dcterms:modified>
</cp:coreProperties>
</file>