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1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C2265-FA10-47F4-BB2D-36261BD2254B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018EB-7043-459E-A052-9C287222F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1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C2265-FA10-47F4-BB2D-36261BD2254B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018EB-7043-459E-A052-9C287222F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0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C2265-FA10-47F4-BB2D-36261BD2254B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018EB-7043-459E-A052-9C287222F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40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C2265-FA10-47F4-BB2D-36261BD2254B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018EB-7043-459E-A052-9C287222F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0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C2265-FA10-47F4-BB2D-36261BD2254B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018EB-7043-459E-A052-9C287222F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50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C2265-FA10-47F4-BB2D-36261BD2254B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018EB-7043-459E-A052-9C287222F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49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C2265-FA10-47F4-BB2D-36261BD2254B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018EB-7043-459E-A052-9C287222F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22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C2265-FA10-47F4-BB2D-36261BD2254B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018EB-7043-459E-A052-9C287222F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6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C2265-FA10-47F4-BB2D-36261BD2254B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018EB-7043-459E-A052-9C287222F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5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C2265-FA10-47F4-BB2D-36261BD2254B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018EB-7043-459E-A052-9C287222F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8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C2265-FA10-47F4-BB2D-36261BD2254B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018EB-7043-459E-A052-9C287222F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8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C2265-FA10-47F4-BB2D-36261BD2254B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018EB-7043-459E-A052-9C287222F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1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760"/>
          <a:stretch/>
        </p:blipFill>
        <p:spPr>
          <a:xfrm>
            <a:off x="2206869" y="175258"/>
            <a:ext cx="3807351" cy="58380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225" y="175258"/>
            <a:ext cx="4466667" cy="58380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55365" y="5767140"/>
            <a:ext cx="73177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/>
              <a:t>Figure 1. Variation of DNA methylation in mitochondrial genome (%)</a:t>
            </a:r>
          </a:p>
          <a:p>
            <a:pPr marL="342900" indent="-342900" algn="ctr">
              <a:buAutoNum type="alphaUcParenR"/>
            </a:pPr>
            <a:r>
              <a:rPr lang="en-US" sz="1600" dirty="0"/>
              <a:t>Variation of DNA methylation in each </a:t>
            </a:r>
            <a:r>
              <a:rPr lang="en-US" sz="1600" dirty="0" err="1"/>
              <a:t>CpG</a:t>
            </a:r>
            <a:r>
              <a:rPr lang="en-US" sz="1600" dirty="0"/>
              <a:t> site of </a:t>
            </a:r>
            <a:r>
              <a:rPr lang="en-US" altLang="zh-CN" sz="1600" dirty="0"/>
              <a:t>mitochondrial genome.</a:t>
            </a:r>
          </a:p>
          <a:p>
            <a:pPr marL="342900" indent="-342900" algn="ctr">
              <a:buAutoNum type="alphaUcParenR"/>
            </a:pPr>
            <a:r>
              <a:rPr lang="en-US" altLang="zh-CN" sz="1600" dirty="0"/>
              <a:t> B) </a:t>
            </a:r>
            <a:r>
              <a:rPr lang="en-US" sz="1600" dirty="0"/>
              <a:t>Variation of DNA methylation in different individual of </a:t>
            </a:r>
            <a:r>
              <a:rPr lang="en-US" altLang="zh-CN" sz="1600" dirty="0"/>
              <a:t>mitochondrial genome. </a:t>
            </a:r>
          </a:p>
          <a:p>
            <a:pPr marL="342900" indent="-342900" algn="ctr">
              <a:buAutoNum type="alphaUcParenR"/>
            </a:pPr>
            <a:r>
              <a:rPr lang="en-US" altLang="zh-CN" sz="1600" dirty="0"/>
              <a:t>Shihcheng.Guo@gmail.com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9514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Shicheng Guo</dc:creator>
  <cp:lastModifiedBy>Shicheng Guo</cp:lastModifiedBy>
  <cp:revision>2</cp:revision>
  <dcterms:created xsi:type="dcterms:W3CDTF">2016-10-11T00:13:13Z</dcterms:created>
  <dcterms:modified xsi:type="dcterms:W3CDTF">2016-10-11T00:14:24Z</dcterms:modified>
</cp:coreProperties>
</file>