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0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0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1BD1-85A4-4DA1-9518-94C54FC3F853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709A-ACE6-4CF0-A9CC-127141E09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3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560840" cy="657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58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Shicheng Guo</dc:creator>
  <cp:lastModifiedBy>Shicheng Guo</cp:lastModifiedBy>
  <cp:revision>2</cp:revision>
  <dcterms:created xsi:type="dcterms:W3CDTF">2015-01-06T20:27:52Z</dcterms:created>
  <dcterms:modified xsi:type="dcterms:W3CDTF">2016-02-22T06:32:08Z</dcterms:modified>
</cp:coreProperties>
</file>