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2E0E-562C-4918-B411-F138B3A829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E0DC-346E-48DB-8252-8D705C6F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2E0E-562C-4918-B411-F138B3A829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E0DC-346E-48DB-8252-8D705C6F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2E0E-562C-4918-B411-F138B3A829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E0DC-346E-48DB-8252-8D705C6F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9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2E0E-562C-4918-B411-F138B3A829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E0DC-346E-48DB-8252-8D705C6F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2E0E-562C-4918-B411-F138B3A829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E0DC-346E-48DB-8252-8D705C6F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2E0E-562C-4918-B411-F138B3A829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E0DC-346E-48DB-8252-8D705C6F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2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2E0E-562C-4918-B411-F138B3A829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E0DC-346E-48DB-8252-8D705C6F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8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2E0E-562C-4918-B411-F138B3A829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E0DC-346E-48DB-8252-8D705C6F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2E0E-562C-4918-B411-F138B3A829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E0DC-346E-48DB-8252-8D705C6F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5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2E0E-562C-4918-B411-F138B3A829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E0DC-346E-48DB-8252-8D705C6F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5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2E0E-562C-4918-B411-F138B3A829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E0DC-346E-48DB-8252-8D705C6F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2E0E-562C-4918-B411-F138B3A8294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E0DC-346E-48DB-8252-8D705C6F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3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2370" y="2551959"/>
            <a:ext cx="1143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Mapping </a:t>
            </a:r>
            <a:r>
              <a:rPr lang="en-US" sz="2800" b="1" dirty="0" smtClean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Breast Cancer Genes </a:t>
            </a:r>
            <a:r>
              <a:rPr lang="en-US" sz="2800" b="1" dirty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using </a:t>
            </a:r>
            <a:r>
              <a:rPr lang="en-US" sz="2800" b="1" dirty="0" smtClean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Genetic and Epigenetics data</a:t>
            </a:r>
            <a:endParaRPr lang="en-US" sz="2800" b="1" dirty="0">
              <a:solidFill>
                <a:schemeClr val="tx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61034" y="4051719"/>
            <a:ext cx="84523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Dr. Shicheng Guo, Dr. Minghua Wang, Dr. Steven Schrodi</a:t>
            </a:r>
          </a:p>
          <a:p>
            <a:pPr algn="ctr"/>
            <a:endParaRPr lang="en-US" sz="2000" b="1" dirty="0" smtClean="0">
              <a:solidFill>
                <a:schemeClr val="tx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04/4/2019</a:t>
            </a:r>
            <a:endParaRPr lang="en-US" sz="2000" b="1" dirty="0">
              <a:solidFill>
                <a:schemeClr val="tx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" y="74815"/>
            <a:ext cx="3086100" cy="1476375"/>
          </a:xfrm>
          <a:prstGeom prst="rect">
            <a:avLst/>
          </a:prstGeom>
        </p:spPr>
      </p:pic>
      <p:pic>
        <p:nvPicPr>
          <p:cNvPr id="4098" name="Picture 2" descr="Soochow University (Suzhou)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577" y="0"/>
            <a:ext cx="1774585" cy="16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480" y="270030"/>
            <a:ext cx="2872886" cy="96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6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54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Adobe Gothic Std 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2</cp:revision>
  <dcterms:created xsi:type="dcterms:W3CDTF">2019-04-07T16:59:59Z</dcterms:created>
  <dcterms:modified xsi:type="dcterms:W3CDTF">2019-04-07T17:00:40Z</dcterms:modified>
</cp:coreProperties>
</file>