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77" r:id="rId16"/>
    <p:sldId id="278" r:id="rId17"/>
    <p:sldId id="279" r:id="rId18"/>
    <p:sldId id="276" r:id="rId19"/>
    <p:sldId id="280" r:id="rId20"/>
    <p:sldId id="281" r:id="rId21"/>
    <p:sldId id="282" r:id="rId22"/>
    <p:sldId id="283" r:id="rId23"/>
    <p:sldId id="284" r:id="rId24"/>
    <p:sldId id="273" r:id="rId25"/>
    <p:sldId id="285" r:id="rId26"/>
    <p:sldId id="274" r:id="rId27"/>
    <p:sldId id="275" r:id="rId28"/>
    <p:sldId id="286" r:id="rId29"/>
    <p:sldId id="288" r:id="rId30"/>
    <p:sldId id="287" r:id="rId31"/>
    <p:sldId id="289" r:id="rId32"/>
    <p:sldId id="290" r:id="rId33"/>
    <p:sldId id="291" r:id="rId34"/>
    <p:sldId id="292" r:id="rId35"/>
    <p:sldId id="293" r:id="rId36"/>
    <p:sldId id="294" r:id="rId37"/>
    <p:sldId id="295" r:id="rId38"/>
    <p:sldId id="296" r:id="rId39"/>
    <p:sldId id="297" r:id="rId40"/>
    <p:sldId id="298" r:id="rId41"/>
    <p:sldId id="271" r:id="rId42"/>
    <p:sldId id="27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AE0CB-2477-D864-0506-7FE9B3C021DF}" v="13" dt="2025-05-02T03:40:18.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Shicheng" userId="e3e6a0683a3b65de" providerId="Windows Live" clId="Web-{6ED01575-B707-ABB2-B558-2E76E08D5880}"/>
    <pc:docChg chg="addSld modSld sldOrd">
      <pc:chgData name="Chen Shicheng" userId="e3e6a0683a3b65de" providerId="Windows Live" clId="Web-{6ED01575-B707-ABB2-B558-2E76E08D5880}" dt="2025-03-13T18:05:25.201" v="727" actId="20577"/>
      <pc:docMkLst>
        <pc:docMk/>
      </pc:docMkLst>
      <pc:sldChg chg="modSp">
        <pc:chgData name="Chen Shicheng" userId="e3e6a0683a3b65de" providerId="Windows Live" clId="Web-{6ED01575-B707-ABB2-B558-2E76E08D5880}" dt="2025-03-13T16:19:49.615" v="44" actId="20577"/>
        <pc:sldMkLst>
          <pc:docMk/>
          <pc:sldMk cId="109857222" sldId="256"/>
        </pc:sldMkLst>
        <pc:spChg chg="mod">
          <ac:chgData name="Chen Shicheng" userId="e3e6a0683a3b65de" providerId="Windows Live" clId="Web-{6ED01575-B707-ABB2-B558-2E76E08D5880}" dt="2025-03-13T16:19:49.615" v="44" actId="20577"/>
          <ac:spMkLst>
            <pc:docMk/>
            <pc:sldMk cId="109857222" sldId="256"/>
            <ac:spMk id="3" creationId="{00000000-0000-0000-0000-000000000000}"/>
          </ac:spMkLst>
        </pc:spChg>
      </pc:sldChg>
      <pc:sldChg chg="modSp">
        <pc:chgData name="Chen Shicheng" userId="e3e6a0683a3b65de" providerId="Windows Live" clId="Web-{6ED01575-B707-ABB2-B558-2E76E08D5880}" dt="2025-03-13T16:20:58.227" v="46" actId="20577"/>
        <pc:sldMkLst>
          <pc:docMk/>
          <pc:sldMk cId="3095885471" sldId="257"/>
        </pc:sldMkLst>
        <pc:spChg chg="mod">
          <ac:chgData name="Chen Shicheng" userId="e3e6a0683a3b65de" providerId="Windows Live" clId="Web-{6ED01575-B707-ABB2-B558-2E76E08D5880}" dt="2025-03-13T02:36:37.643" v="4" actId="20577"/>
          <ac:spMkLst>
            <pc:docMk/>
            <pc:sldMk cId="3095885471" sldId="257"/>
            <ac:spMk id="2" creationId="{D5FEDE20-8DB7-55D0-079D-BE71DB93566B}"/>
          </ac:spMkLst>
        </pc:spChg>
        <pc:spChg chg="mod">
          <ac:chgData name="Chen Shicheng" userId="e3e6a0683a3b65de" providerId="Windows Live" clId="Web-{6ED01575-B707-ABB2-B558-2E76E08D5880}" dt="2025-03-13T16:20:58.227" v="46" actId="20577"/>
          <ac:spMkLst>
            <pc:docMk/>
            <pc:sldMk cId="3095885471" sldId="257"/>
            <ac:spMk id="3" creationId="{8960F72A-A9A7-5A2D-DA70-3150B5C0C340}"/>
          </ac:spMkLst>
        </pc:spChg>
      </pc:sldChg>
      <pc:sldChg chg="addSp modSp new">
        <pc:chgData name="Chen Shicheng" userId="e3e6a0683a3b65de" providerId="Windows Live" clId="Web-{6ED01575-B707-ABB2-B558-2E76E08D5880}" dt="2025-03-13T16:59:14.572" v="208" actId="20577"/>
        <pc:sldMkLst>
          <pc:docMk/>
          <pc:sldMk cId="926721868" sldId="258"/>
        </pc:sldMkLst>
        <pc:spChg chg="mod">
          <ac:chgData name="Chen Shicheng" userId="e3e6a0683a3b65de" providerId="Windows Live" clId="Web-{6ED01575-B707-ABB2-B558-2E76E08D5880}" dt="2025-03-13T02:37:37.550" v="11" actId="20577"/>
          <ac:spMkLst>
            <pc:docMk/>
            <pc:sldMk cId="926721868" sldId="258"/>
            <ac:spMk id="2" creationId="{1AAE2DBA-81AD-7DF8-03CA-8FF6C2C99D50}"/>
          </ac:spMkLst>
        </pc:spChg>
        <pc:spChg chg="mod">
          <ac:chgData name="Chen Shicheng" userId="e3e6a0683a3b65de" providerId="Windows Live" clId="Web-{6ED01575-B707-ABB2-B558-2E76E08D5880}" dt="2025-03-13T16:59:14.572" v="208" actId="20577"/>
          <ac:spMkLst>
            <pc:docMk/>
            <pc:sldMk cId="926721868" sldId="258"/>
            <ac:spMk id="3" creationId="{0F43921F-B28C-FFD2-5CD7-C29CD83D9BE4}"/>
          </ac:spMkLst>
        </pc:spChg>
        <pc:picChg chg="add mod">
          <ac:chgData name="Chen Shicheng" userId="e3e6a0683a3b65de" providerId="Windows Live" clId="Web-{6ED01575-B707-ABB2-B558-2E76E08D5880}" dt="2025-03-13T06:42:01.372" v="32" actId="1076"/>
          <ac:picMkLst>
            <pc:docMk/>
            <pc:sldMk cId="926721868" sldId="258"/>
            <ac:picMk id="4" creationId="{BA23284E-D30C-95AD-5CCC-E651E905D230}"/>
          </ac:picMkLst>
        </pc:picChg>
      </pc:sldChg>
      <pc:sldChg chg="addSp delSp modSp new mod setBg modNotes">
        <pc:chgData name="Chen Shicheng" userId="e3e6a0683a3b65de" providerId="Windows Live" clId="Web-{6ED01575-B707-ABB2-B558-2E76E08D5880}" dt="2025-03-13T17:57:57.929" v="724"/>
        <pc:sldMkLst>
          <pc:docMk/>
          <pc:sldMk cId="1606114521" sldId="259"/>
        </pc:sldMkLst>
        <pc:spChg chg="mod">
          <ac:chgData name="Chen Shicheng" userId="e3e6a0683a3b65de" providerId="Windows Live" clId="Web-{6ED01575-B707-ABB2-B558-2E76E08D5880}" dt="2025-03-13T16:39:46.810" v="95" actId="20577"/>
          <ac:spMkLst>
            <pc:docMk/>
            <pc:sldMk cId="1606114521" sldId="259"/>
            <ac:spMk id="2" creationId="{85F4E15B-5EE7-2F0E-0F77-96A26B4463F6}"/>
          </ac:spMkLst>
        </pc:spChg>
        <pc:spChg chg="mod ord">
          <ac:chgData name="Chen Shicheng" userId="e3e6a0683a3b65de" providerId="Windows Live" clId="Web-{6ED01575-B707-ABB2-B558-2E76E08D5880}" dt="2025-03-13T16:59:25.432" v="210" actId="20577"/>
          <ac:spMkLst>
            <pc:docMk/>
            <pc:sldMk cId="1606114521" sldId="259"/>
            <ac:spMk id="3" creationId="{00FF68D6-C1DE-B710-B606-AD786651DB5B}"/>
          </ac:spMkLst>
        </pc:spChg>
        <pc:spChg chg="add del">
          <ac:chgData name="Chen Shicheng" userId="e3e6a0683a3b65de" providerId="Windows Live" clId="Web-{6ED01575-B707-ABB2-B558-2E76E08D5880}" dt="2025-03-13T16:36:19.893" v="75"/>
          <ac:spMkLst>
            <pc:docMk/>
            <pc:sldMk cId="1606114521" sldId="259"/>
            <ac:spMk id="10" creationId="{637B2035-1FCB-439A-B421-095E136C7E07}"/>
          </ac:spMkLst>
        </pc:spChg>
        <pc:spChg chg="add del">
          <ac:chgData name="Chen Shicheng" userId="e3e6a0683a3b65de" providerId="Windows Live" clId="Web-{6ED01575-B707-ABB2-B558-2E76E08D5880}" dt="2025-03-13T16:36:19.893" v="75"/>
          <ac:spMkLst>
            <pc:docMk/>
            <pc:sldMk cId="1606114521" sldId="259"/>
            <ac:spMk id="12" creationId="{676D6CDF-C512-4739-B158-55EE955EFA39}"/>
          </ac:spMkLst>
        </pc:spChg>
        <pc:picChg chg="add del mod">
          <ac:chgData name="Chen Shicheng" userId="e3e6a0683a3b65de" providerId="Windows Live" clId="Web-{6ED01575-B707-ABB2-B558-2E76E08D5880}" dt="2025-03-13T07:38:32.745" v="41"/>
          <ac:picMkLst>
            <pc:docMk/>
            <pc:sldMk cId="1606114521" sldId="259"/>
            <ac:picMk id="4" creationId="{BDC93625-218A-0669-3CB0-91EE55E37CFF}"/>
          </ac:picMkLst>
        </pc:picChg>
        <pc:picChg chg="add del mod">
          <ac:chgData name="Chen Shicheng" userId="e3e6a0683a3b65de" providerId="Windows Live" clId="Web-{6ED01575-B707-ABB2-B558-2E76E08D5880}" dt="2025-03-13T16:34:21.701" v="57"/>
          <ac:picMkLst>
            <pc:docMk/>
            <pc:sldMk cId="1606114521" sldId="259"/>
            <ac:picMk id="4" creationId="{BFE5849F-3929-8503-A93F-9CC3E6C1FE66}"/>
          </ac:picMkLst>
        </pc:picChg>
        <pc:picChg chg="add mod ord modCrop">
          <ac:chgData name="Chen Shicheng" userId="e3e6a0683a3b65de" providerId="Windows Live" clId="Web-{6ED01575-B707-ABB2-B558-2E76E08D5880}" dt="2025-03-13T16:37:57.662" v="88" actId="1076"/>
          <ac:picMkLst>
            <pc:docMk/>
            <pc:sldMk cId="1606114521" sldId="259"/>
            <ac:picMk id="5" creationId="{3DA23019-913A-1953-5442-5917D6E2CA52}"/>
          </ac:picMkLst>
        </pc:picChg>
      </pc:sldChg>
      <pc:sldChg chg="addSp modSp new">
        <pc:chgData name="Chen Shicheng" userId="e3e6a0683a3b65de" providerId="Windows Live" clId="Web-{6ED01575-B707-ABB2-B558-2E76E08D5880}" dt="2025-03-13T16:58:52.274" v="196" actId="20577"/>
        <pc:sldMkLst>
          <pc:docMk/>
          <pc:sldMk cId="631984340" sldId="260"/>
        </pc:sldMkLst>
        <pc:spChg chg="mod">
          <ac:chgData name="Chen Shicheng" userId="e3e6a0683a3b65de" providerId="Windows Live" clId="Web-{6ED01575-B707-ABB2-B558-2E76E08D5880}" dt="2025-03-13T16:49:31.238" v="102" actId="20577"/>
          <ac:spMkLst>
            <pc:docMk/>
            <pc:sldMk cId="631984340" sldId="260"/>
            <ac:spMk id="2" creationId="{7C15F8B9-D5C3-6A15-C201-8D9FDE908D9B}"/>
          </ac:spMkLst>
        </pc:spChg>
        <pc:spChg chg="mod">
          <ac:chgData name="Chen Shicheng" userId="e3e6a0683a3b65de" providerId="Windows Live" clId="Web-{6ED01575-B707-ABB2-B558-2E76E08D5880}" dt="2025-03-13T16:58:52.274" v="196" actId="20577"/>
          <ac:spMkLst>
            <pc:docMk/>
            <pc:sldMk cId="631984340" sldId="260"/>
            <ac:spMk id="3" creationId="{9B4AA09F-7CCF-5FF1-5ABE-C63079EBC132}"/>
          </ac:spMkLst>
        </pc:spChg>
        <pc:picChg chg="add mod ord modCrop">
          <ac:chgData name="Chen Shicheng" userId="e3e6a0683a3b65de" providerId="Windows Live" clId="Web-{6ED01575-B707-ABB2-B558-2E76E08D5880}" dt="2025-03-13T16:56:14.644" v="163"/>
          <ac:picMkLst>
            <pc:docMk/>
            <pc:sldMk cId="631984340" sldId="260"/>
            <ac:picMk id="4" creationId="{025A815C-68D5-ED75-3241-B7B2CF9BCB49}"/>
          </ac:picMkLst>
        </pc:picChg>
      </pc:sldChg>
      <pc:sldChg chg="addSp modSp new">
        <pc:chgData name="Chen Shicheng" userId="e3e6a0683a3b65de" providerId="Windows Live" clId="Web-{6ED01575-B707-ABB2-B558-2E76E08D5880}" dt="2025-03-13T16:55:57.237" v="160" actId="14100"/>
        <pc:sldMkLst>
          <pc:docMk/>
          <pc:sldMk cId="579671693" sldId="261"/>
        </pc:sldMkLst>
        <pc:spChg chg="mod">
          <ac:chgData name="Chen Shicheng" userId="e3e6a0683a3b65de" providerId="Windows Live" clId="Web-{6ED01575-B707-ABB2-B558-2E76E08D5880}" dt="2025-03-13T16:53:55.138" v="119" actId="20577"/>
          <ac:spMkLst>
            <pc:docMk/>
            <pc:sldMk cId="579671693" sldId="261"/>
            <ac:spMk id="2" creationId="{4BCF3113-7D9A-2CE8-AB30-993CDDA5C632}"/>
          </ac:spMkLst>
        </pc:spChg>
        <pc:spChg chg="mod">
          <ac:chgData name="Chen Shicheng" userId="e3e6a0683a3b65de" providerId="Windows Live" clId="Web-{6ED01575-B707-ABB2-B558-2E76E08D5880}" dt="2025-03-13T16:55:57.237" v="160" actId="14100"/>
          <ac:spMkLst>
            <pc:docMk/>
            <pc:sldMk cId="579671693" sldId="261"/>
            <ac:spMk id="3" creationId="{37AAA79D-7511-B788-8F55-18A5C5B8C898}"/>
          </ac:spMkLst>
        </pc:spChg>
        <pc:picChg chg="add mod modCrop">
          <ac:chgData name="Chen Shicheng" userId="e3e6a0683a3b65de" providerId="Windows Live" clId="Web-{6ED01575-B707-ABB2-B558-2E76E08D5880}" dt="2025-03-13T16:55:40.096" v="156"/>
          <ac:picMkLst>
            <pc:docMk/>
            <pc:sldMk cId="579671693" sldId="261"/>
            <ac:picMk id="4" creationId="{AA205BBF-A7A8-2A36-C347-1E436AF1AAD7}"/>
          </ac:picMkLst>
        </pc:picChg>
        <pc:picChg chg="add mod modCrop">
          <ac:chgData name="Chen Shicheng" userId="e3e6a0683a3b65de" providerId="Windows Live" clId="Web-{6ED01575-B707-ABB2-B558-2E76E08D5880}" dt="2025-03-13T16:55:42.814" v="157" actId="1076"/>
          <ac:picMkLst>
            <pc:docMk/>
            <pc:sldMk cId="579671693" sldId="261"/>
            <ac:picMk id="5" creationId="{A12B54B4-FA89-CCA6-9FCE-C58622E397BA}"/>
          </ac:picMkLst>
        </pc:picChg>
      </pc:sldChg>
      <pc:sldChg chg="addSp modSp new">
        <pc:chgData name="Chen Shicheng" userId="e3e6a0683a3b65de" providerId="Windows Live" clId="Web-{6ED01575-B707-ABB2-B558-2E76E08D5880}" dt="2025-03-13T17:07:28.254" v="269" actId="20577"/>
        <pc:sldMkLst>
          <pc:docMk/>
          <pc:sldMk cId="1624428971" sldId="262"/>
        </pc:sldMkLst>
        <pc:spChg chg="mod">
          <ac:chgData name="Chen Shicheng" userId="e3e6a0683a3b65de" providerId="Windows Live" clId="Web-{6ED01575-B707-ABB2-B558-2E76E08D5880}" dt="2025-03-13T16:58:05.710" v="167" actId="20577"/>
          <ac:spMkLst>
            <pc:docMk/>
            <pc:sldMk cId="1624428971" sldId="262"/>
            <ac:spMk id="2" creationId="{D426BBA4-00C5-AEEF-A77B-93FD4F30DFC7}"/>
          </ac:spMkLst>
        </pc:spChg>
        <pc:spChg chg="mod">
          <ac:chgData name="Chen Shicheng" userId="e3e6a0683a3b65de" providerId="Windows Live" clId="Web-{6ED01575-B707-ABB2-B558-2E76E08D5880}" dt="2025-03-13T17:07:28.254" v="269" actId="20577"/>
          <ac:spMkLst>
            <pc:docMk/>
            <pc:sldMk cId="1624428971" sldId="262"/>
            <ac:spMk id="3" creationId="{01DC1274-53F0-952D-AAF3-B16C188C7BD1}"/>
          </ac:spMkLst>
        </pc:spChg>
        <pc:picChg chg="add mod">
          <ac:chgData name="Chen Shicheng" userId="e3e6a0683a3b65de" providerId="Windows Live" clId="Web-{6ED01575-B707-ABB2-B558-2E76E08D5880}" dt="2025-03-13T17:07:22.473" v="264"/>
          <ac:picMkLst>
            <pc:docMk/>
            <pc:sldMk cId="1624428971" sldId="262"/>
            <ac:picMk id="4" creationId="{327411B6-A7FC-FAF1-DE0A-9F47643D233D}"/>
          </ac:picMkLst>
        </pc:picChg>
      </pc:sldChg>
      <pc:sldChg chg="modSp new">
        <pc:chgData name="Chen Shicheng" userId="e3e6a0683a3b65de" providerId="Windows Live" clId="Web-{6ED01575-B707-ABB2-B558-2E76E08D5880}" dt="2025-03-13T17:24:25.011" v="373" actId="20577"/>
        <pc:sldMkLst>
          <pc:docMk/>
          <pc:sldMk cId="1373919375" sldId="263"/>
        </pc:sldMkLst>
        <pc:spChg chg="mod">
          <ac:chgData name="Chen Shicheng" userId="e3e6a0683a3b65de" providerId="Windows Live" clId="Web-{6ED01575-B707-ABB2-B558-2E76E08D5880}" dt="2025-03-13T17:11:56.968" v="295" actId="20577"/>
          <ac:spMkLst>
            <pc:docMk/>
            <pc:sldMk cId="1373919375" sldId="263"/>
            <ac:spMk id="2" creationId="{2C1A5728-C80D-A442-8C89-87645BC592F2}"/>
          </ac:spMkLst>
        </pc:spChg>
        <pc:spChg chg="mod">
          <ac:chgData name="Chen Shicheng" userId="e3e6a0683a3b65de" providerId="Windows Live" clId="Web-{6ED01575-B707-ABB2-B558-2E76E08D5880}" dt="2025-03-13T17:24:25.011" v="373" actId="20577"/>
          <ac:spMkLst>
            <pc:docMk/>
            <pc:sldMk cId="1373919375" sldId="263"/>
            <ac:spMk id="3" creationId="{D010FC74-C87F-D19B-9AD2-DC2C3EEF10DC}"/>
          </ac:spMkLst>
        </pc:spChg>
      </pc:sldChg>
      <pc:sldChg chg="addSp modSp new">
        <pc:chgData name="Chen Shicheng" userId="e3e6a0683a3b65de" providerId="Windows Live" clId="Web-{6ED01575-B707-ABB2-B558-2E76E08D5880}" dt="2025-03-13T17:28:34.223" v="410" actId="1076"/>
        <pc:sldMkLst>
          <pc:docMk/>
          <pc:sldMk cId="891333304" sldId="264"/>
        </pc:sldMkLst>
        <pc:spChg chg="mod">
          <ac:chgData name="Chen Shicheng" userId="e3e6a0683a3b65de" providerId="Windows Live" clId="Web-{6ED01575-B707-ABB2-B558-2E76E08D5880}" dt="2025-03-13T17:25:51.811" v="382" actId="20577"/>
          <ac:spMkLst>
            <pc:docMk/>
            <pc:sldMk cId="891333304" sldId="264"/>
            <ac:spMk id="2" creationId="{CA504136-6E20-C60B-2DF5-EDB81738FFEF}"/>
          </ac:spMkLst>
        </pc:spChg>
        <pc:spChg chg="mod">
          <ac:chgData name="Chen Shicheng" userId="e3e6a0683a3b65de" providerId="Windows Live" clId="Web-{6ED01575-B707-ABB2-B558-2E76E08D5880}" dt="2025-03-13T17:28:28.207" v="408" actId="20577"/>
          <ac:spMkLst>
            <pc:docMk/>
            <pc:sldMk cId="891333304" sldId="264"/>
            <ac:spMk id="3" creationId="{22F84C3E-56F7-63C3-432C-CBED3417ECB5}"/>
          </ac:spMkLst>
        </pc:spChg>
        <pc:picChg chg="add mod ord modCrop">
          <ac:chgData name="Chen Shicheng" userId="e3e6a0683a3b65de" providerId="Windows Live" clId="Web-{6ED01575-B707-ABB2-B558-2E76E08D5880}" dt="2025-03-13T17:28:34.223" v="410" actId="1076"/>
          <ac:picMkLst>
            <pc:docMk/>
            <pc:sldMk cId="891333304" sldId="264"/>
            <ac:picMk id="4" creationId="{3DF6EC84-4653-BDF6-5E96-CF6BB0336984}"/>
          </ac:picMkLst>
        </pc:picChg>
      </pc:sldChg>
      <pc:sldChg chg="addSp modSp new">
        <pc:chgData name="Chen Shicheng" userId="e3e6a0683a3b65de" providerId="Windows Live" clId="Web-{6ED01575-B707-ABB2-B558-2E76E08D5880}" dt="2025-03-13T17:35:50.114" v="455" actId="20577"/>
        <pc:sldMkLst>
          <pc:docMk/>
          <pc:sldMk cId="3943666922" sldId="265"/>
        </pc:sldMkLst>
        <pc:spChg chg="mod">
          <ac:chgData name="Chen Shicheng" userId="e3e6a0683a3b65de" providerId="Windows Live" clId="Web-{6ED01575-B707-ABB2-B558-2E76E08D5880}" dt="2025-03-13T17:30:32.556" v="412" actId="20577"/>
          <ac:spMkLst>
            <pc:docMk/>
            <pc:sldMk cId="3943666922" sldId="265"/>
            <ac:spMk id="2" creationId="{7B8C7300-331F-B225-55E7-CA8E725743F0}"/>
          </ac:spMkLst>
        </pc:spChg>
        <pc:spChg chg="mod">
          <ac:chgData name="Chen Shicheng" userId="e3e6a0683a3b65de" providerId="Windows Live" clId="Web-{6ED01575-B707-ABB2-B558-2E76E08D5880}" dt="2025-03-13T17:35:50.114" v="455" actId="20577"/>
          <ac:spMkLst>
            <pc:docMk/>
            <pc:sldMk cId="3943666922" sldId="265"/>
            <ac:spMk id="3" creationId="{00C794DF-EA0E-92C5-3BB0-A8FE876F9EA7}"/>
          </ac:spMkLst>
        </pc:spChg>
        <pc:picChg chg="add mod ord">
          <ac:chgData name="Chen Shicheng" userId="e3e6a0683a3b65de" providerId="Windows Live" clId="Web-{6ED01575-B707-ABB2-B558-2E76E08D5880}" dt="2025-03-13T17:33:55.297" v="430" actId="14100"/>
          <ac:picMkLst>
            <pc:docMk/>
            <pc:sldMk cId="3943666922" sldId="265"/>
            <ac:picMk id="4" creationId="{280A507A-EFD1-9096-3C03-4AE874DDDA17}"/>
          </ac:picMkLst>
        </pc:picChg>
      </pc:sldChg>
      <pc:sldChg chg="addSp modSp new">
        <pc:chgData name="Chen Shicheng" userId="e3e6a0683a3b65de" providerId="Windows Live" clId="Web-{6ED01575-B707-ABB2-B558-2E76E08D5880}" dt="2025-03-13T17:39:22.184" v="495" actId="1076"/>
        <pc:sldMkLst>
          <pc:docMk/>
          <pc:sldMk cId="2634960874" sldId="266"/>
        </pc:sldMkLst>
        <pc:spChg chg="mod">
          <ac:chgData name="Chen Shicheng" userId="e3e6a0683a3b65de" providerId="Windows Live" clId="Web-{6ED01575-B707-ABB2-B558-2E76E08D5880}" dt="2025-03-13T17:37:09.742" v="458" actId="20577"/>
          <ac:spMkLst>
            <pc:docMk/>
            <pc:sldMk cId="2634960874" sldId="266"/>
            <ac:spMk id="2" creationId="{9249AB70-6931-25EC-94E9-082F30B5527A}"/>
          </ac:spMkLst>
        </pc:spChg>
        <pc:spChg chg="mod">
          <ac:chgData name="Chen Shicheng" userId="e3e6a0683a3b65de" providerId="Windows Live" clId="Web-{6ED01575-B707-ABB2-B558-2E76E08D5880}" dt="2025-03-13T17:39:22.184" v="495" actId="1076"/>
          <ac:spMkLst>
            <pc:docMk/>
            <pc:sldMk cId="2634960874" sldId="266"/>
            <ac:spMk id="3" creationId="{89149168-91EC-7345-3065-5028D43E245F}"/>
          </ac:spMkLst>
        </pc:spChg>
        <pc:picChg chg="add mod ord">
          <ac:chgData name="Chen Shicheng" userId="e3e6a0683a3b65de" providerId="Windows Live" clId="Web-{6ED01575-B707-ABB2-B558-2E76E08D5880}" dt="2025-03-13T17:39:17.762" v="494"/>
          <ac:picMkLst>
            <pc:docMk/>
            <pc:sldMk cId="2634960874" sldId="266"/>
            <ac:picMk id="4" creationId="{63AEFDBA-D516-F58B-D1D7-635A86A0A9A4}"/>
          </ac:picMkLst>
        </pc:picChg>
      </pc:sldChg>
      <pc:sldChg chg="addSp delSp modSp new mod setBg">
        <pc:chgData name="Chen Shicheng" userId="e3e6a0683a3b65de" providerId="Windows Live" clId="Web-{6ED01575-B707-ABB2-B558-2E76E08D5880}" dt="2025-03-13T17:41:42.065" v="523" actId="1076"/>
        <pc:sldMkLst>
          <pc:docMk/>
          <pc:sldMk cId="2466504135" sldId="267"/>
        </pc:sldMkLst>
        <pc:spChg chg="mod">
          <ac:chgData name="Chen Shicheng" userId="e3e6a0683a3b65de" providerId="Windows Live" clId="Web-{6ED01575-B707-ABB2-B558-2E76E08D5880}" dt="2025-03-13T17:40:49.828" v="509"/>
          <ac:spMkLst>
            <pc:docMk/>
            <pc:sldMk cId="2466504135" sldId="267"/>
            <ac:spMk id="2" creationId="{39C0233E-9A7C-6028-F870-4B9AA8B23A95}"/>
          </ac:spMkLst>
        </pc:spChg>
        <pc:spChg chg="mod">
          <ac:chgData name="Chen Shicheng" userId="e3e6a0683a3b65de" providerId="Windows Live" clId="Web-{6ED01575-B707-ABB2-B558-2E76E08D5880}" dt="2025-03-13T17:41:16.282" v="518" actId="20577"/>
          <ac:spMkLst>
            <pc:docMk/>
            <pc:sldMk cId="2466504135" sldId="267"/>
            <ac:spMk id="3" creationId="{2293571E-F91A-FC10-4DBA-F19FE7491276}"/>
          </ac:spMkLst>
        </pc:spChg>
        <pc:spChg chg="add del">
          <ac:chgData name="Chen Shicheng" userId="e3e6a0683a3b65de" providerId="Windows Live" clId="Web-{6ED01575-B707-ABB2-B558-2E76E08D5880}" dt="2025-03-13T17:40:49.828" v="509"/>
          <ac:spMkLst>
            <pc:docMk/>
            <pc:sldMk cId="2466504135" sldId="267"/>
            <ac:spMk id="9" creationId="{C0763A76-9F1C-4FC5-82B7-DD475DA461B2}"/>
          </ac:spMkLst>
        </pc:spChg>
        <pc:spChg chg="add del">
          <ac:chgData name="Chen Shicheng" userId="e3e6a0683a3b65de" providerId="Windows Live" clId="Web-{6ED01575-B707-ABB2-B558-2E76E08D5880}" dt="2025-03-13T17:40:49.828" v="509"/>
          <ac:spMkLst>
            <pc:docMk/>
            <pc:sldMk cId="2466504135" sldId="267"/>
            <ac:spMk id="11" creationId="{E81BF4F6-F2CF-4984-9D14-D6966D92F99F}"/>
          </ac:spMkLst>
        </pc:spChg>
        <pc:picChg chg="add mod ord">
          <ac:chgData name="Chen Shicheng" userId="e3e6a0683a3b65de" providerId="Windows Live" clId="Web-{6ED01575-B707-ABB2-B558-2E76E08D5880}" dt="2025-03-13T17:41:42.065" v="523" actId="1076"/>
          <ac:picMkLst>
            <pc:docMk/>
            <pc:sldMk cId="2466504135" sldId="267"/>
            <ac:picMk id="4" creationId="{B436E07D-1E5D-E541-CE50-59B2B8D0D60F}"/>
          </ac:picMkLst>
        </pc:picChg>
        <pc:picChg chg="add del">
          <ac:chgData name="Chen Shicheng" userId="e3e6a0683a3b65de" providerId="Windows Live" clId="Web-{6ED01575-B707-ABB2-B558-2E76E08D5880}" dt="2025-03-13T17:40:49.828" v="509"/>
          <ac:picMkLst>
            <pc:docMk/>
            <pc:sldMk cId="2466504135" sldId="267"/>
            <ac:picMk id="5" creationId="{E1E8F8DB-DF8D-FAC5-F6CA-0DE9ED80896C}"/>
          </ac:picMkLst>
        </pc:picChg>
      </pc:sldChg>
      <pc:sldChg chg="addSp delSp modSp new mod setBg">
        <pc:chgData name="Chen Shicheng" userId="e3e6a0683a3b65de" providerId="Windows Live" clId="Web-{6ED01575-B707-ABB2-B558-2E76E08D5880}" dt="2025-03-13T17:46:49.779" v="595" actId="20577"/>
        <pc:sldMkLst>
          <pc:docMk/>
          <pc:sldMk cId="247006761" sldId="268"/>
        </pc:sldMkLst>
        <pc:spChg chg="mod">
          <ac:chgData name="Chen Shicheng" userId="e3e6a0683a3b65de" providerId="Windows Live" clId="Web-{6ED01575-B707-ABB2-B558-2E76E08D5880}" dt="2025-03-13T17:46:42.169" v="594"/>
          <ac:spMkLst>
            <pc:docMk/>
            <pc:sldMk cId="247006761" sldId="268"/>
            <ac:spMk id="2" creationId="{69224D8B-5E9F-20F5-BA56-535EEC29BADD}"/>
          </ac:spMkLst>
        </pc:spChg>
        <pc:spChg chg="mod">
          <ac:chgData name="Chen Shicheng" userId="e3e6a0683a3b65de" providerId="Windows Live" clId="Web-{6ED01575-B707-ABB2-B558-2E76E08D5880}" dt="2025-03-13T17:46:49.779" v="595" actId="20577"/>
          <ac:spMkLst>
            <pc:docMk/>
            <pc:sldMk cId="247006761" sldId="268"/>
            <ac:spMk id="3" creationId="{C495DE0D-607D-7A39-ECE5-C274752F0CF3}"/>
          </ac:spMkLst>
        </pc:spChg>
        <pc:spChg chg="add del">
          <ac:chgData name="Chen Shicheng" userId="e3e6a0683a3b65de" providerId="Windows Live" clId="Web-{6ED01575-B707-ABB2-B558-2E76E08D5880}" dt="2025-03-13T17:46:42.169" v="594"/>
          <ac:spMkLst>
            <pc:docMk/>
            <pc:sldMk cId="247006761" sldId="268"/>
            <ac:spMk id="6" creationId="{C0763A76-9F1C-4FC5-82B7-DD475DA461B2}"/>
          </ac:spMkLst>
        </pc:spChg>
        <pc:spChg chg="add del">
          <ac:chgData name="Chen Shicheng" userId="e3e6a0683a3b65de" providerId="Windows Live" clId="Web-{6ED01575-B707-ABB2-B558-2E76E08D5880}" dt="2025-03-13T17:46:42.169" v="594"/>
          <ac:spMkLst>
            <pc:docMk/>
            <pc:sldMk cId="247006761" sldId="268"/>
            <ac:spMk id="7" creationId="{E81BF4F6-F2CF-4984-9D14-D6966D92F99F}"/>
          </ac:spMkLst>
        </pc:spChg>
        <pc:spChg chg="add del">
          <ac:chgData name="Chen Shicheng" userId="e3e6a0683a3b65de" providerId="Windows Live" clId="Web-{6ED01575-B707-ABB2-B558-2E76E08D5880}" dt="2025-03-13T17:46:34.216" v="590"/>
          <ac:spMkLst>
            <pc:docMk/>
            <pc:sldMk cId="247006761" sldId="268"/>
            <ac:spMk id="9" creationId="{C0763A76-9F1C-4FC5-82B7-DD475DA461B2}"/>
          </ac:spMkLst>
        </pc:spChg>
        <pc:spChg chg="add del">
          <ac:chgData name="Chen Shicheng" userId="e3e6a0683a3b65de" providerId="Windows Live" clId="Web-{6ED01575-B707-ABB2-B558-2E76E08D5880}" dt="2025-03-13T17:46:34.216" v="590"/>
          <ac:spMkLst>
            <pc:docMk/>
            <pc:sldMk cId="247006761" sldId="268"/>
            <ac:spMk id="11" creationId="{E81BF4F6-F2CF-4984-9D14-D6966D92F99F}"/>
          </ac:spMkLst>
        </pc:spChg>
        <pc:picChg chg="add del">
          <ac:chgData name="Chen Shicheng" userId="e3e6a0683a3b65de" providerId="Windows Live" clId="Web-{6ED01575-B707-ABB2-B558-2E76E08D5880}" dt="2025-03-13T17:46:34.216" v="590"/>
          <ac:picMkLst>
            <pc:docMk/>
            <pc:sldMk cId="247006761" sldId="268"/>
            <ac:picMk id="5" creationId="{B3F031E7-6E78-FCDA-33D1-6FFCD4CE5563}"/>
          </ac:picMkLst>
        </pc:picChg>
        <pc:picChg chg="add del">
          <ac:chgData name="Chen Shicheng" userId="e3e6a0683a3b65de" providerId="Windows Live" clId="Web-{6ED01575-B707-ABB2-B558-2E76E08D5880}" dt="2025-03-13T17:46:42.169" v="594"/>
          <ac:picMkLst>
            <pc:docMk/>
            <pc:sldMk cId="247006761" sldId="268"/>
            <ac:picMk id="8" creationId="{0BC71A31-C6D8-9934-B862-0A4469AA04A4}"/>
          </ac:picMkLst>
        </pc:picChg>
      </pc:sldChg>
      <pc:sldChg chg="addSp modSp new ord">
        <pc:chgData name="Chen Shicheng" userId="e3e6a0683a3b65de" providerId="Windows Live" clId="Web-{6ED01575-B707-ABB2-B558-2E76E08D5880}" dt="2025-03-13T17:47:53.578" v="607"/>
        <pc:sldMkLst>
          <pc:docMk/>
          <pc:sldMk cId="32770079" sldId="269"/>
        </pc:sldMkLst>
        <pc:spChg chg="mod">
          <ac:chgData name="Chen Shicheng" userId="e3e6a0683a3b65de" providerId="Windows Live" clId="Web-{6ED01575-B707-ABB2-B558-2E76E08D5880}" dt="2025-03-13T17:42:41.192" v="531" actId="20577"/>
          <ac:spMkLst>
            <pc:docMk/>
            <pc:sldMk cId="32770079" sldId="269"/>
            <ac:spMk id="2" creationId="{00DC2652-714B-F3C4-B7E0-CC14730D1A8A}"/>
          </ac:spMkLst>
        </pc:spChg>
        <pc:spChg chg="mod">
          <ac:chgData name="Chen Shicheng" userId="e3e6a0683a3b65de" providerId="Windows Live" clId="Web-{6ED01575-B707-ABB2-B558-2E76E08D5880}" dt="2025-03-13T17:45:25.417" v="579" actId="1076"/>
          <ac:spMkLst>
            <pc:docMk/>
            <pc:sldMk cId="32770079" sldId="269"/>
            <ac:spMk id="3" creationId="{4108EFF1-9625-32D1-723E-C84414E005BF}"/>
          </ac:spMkLst>
        </pc:spChg>
        <pc:picChg chg="add mod ord">
          <ac:chgData name="Chen Shicheng" userId="e3e6a0683a3b65de" providerId="Windows Live" clId="Web-{6ED01575-B707-ABB2-B558-2E76E08D5880}" dt="2025-03-13T17:46:00.996" v="583"/>
          <ac:picMkLst>
            <pc:docMk/>
            <pc:sldMk cId="32770079" sldId="269"/>
            <ac:picMk id="4" creationId="{B7F3ADFC-D837-689D-E534-A2B7EF7D83EA}"/>
          </ac:picMkLst>
        </pc:picChg>
      </pc:sldChg>
      <pc:sldChg chg="modSp new">
        <pc:chgData name="Chen Shicheng" userId="e3e6a0683a3b65de" providerId="Windows Live" clId="Web-{6ED01575-B707-ABB2-B558-2E76E08D5880}" dt="2025-03-13T17:49:07.987" v="632" actId="20577"/>
        <pc:sldMkLst>
          <pc:docMk/>
          <pc:sldMk cId="1869855476" sldId="270"/>
        </pc:sldMkLst>
        <pc:spChg chg="mod">
          <ac:chgData name="Chen Shicheng" userId="e3e6a0683a3b65de" providerId="Windows Live" clId="Web-{6ED01575-B707-ABB2-B558-2E76E08D5880}" dt="2025-03-13T17:47:07.780" v="598" actId="20577"/>
          <ac:spMkLst>
            <pc:docMk/>
            <pc:sldMk cId="1869855476" sldId="270"/>
            <ac:spMk id="2" creationId="{B6A827CA-8EEE-18C8-EE86-BBE3F1516388}"/>
          </ac:spMkLst>
        </pc:spChg>
        <pc:spChg chg="mod">
          <ac:chgData name="Chen Shicheng" userId="e3e6a0683a3b65de" providerId="Windows Live" clId="Web-{6ED01575-B707-ABB2-B558-2E76E08D5880}" dt="2025-03-13T17:49:07.987" v="632" actId="20577"/>
          <ac:spMkLst>
            <pc:docMk/>
            <pc:sldMk cId="1869855476" sldId="270"/>
            <ac:spMk id="3" creationId="{559D302E-7C7E-D66F-E365-44B7261E6FBE}"/>
          </ac:spMkLst>
        </pc:spChg>
      </pc:sldChg>
      <pc:sldChg chg="modSp new">
        <pc:chgData name="Chen Shicheng" userId="e3e6a0683a3b65de" providerId="Windows Live" clId="Web-{6ED01575-B707-ABB2-B558-2E76E08D5880}" dt="2025-03-13T17:50:16.146" v="647" actId="20577"/>
        <pc:sldMkLst>
          <pc:docMk/>
          <pc:sldMk cId="4166896079" sldId="271"/>
        </pc:sldMkLst>
        <pc:spChg chg="mod">
          <ac:chgData name="Chen Shicheng" userId="e3e6a0683a3b65de" providerId="Windows Live" clId="Web-{6ED01575-B707-ABB2-B558-2E76E08D5880}" dt="2025-03-13T17:50:01.364" v="639" actId="20577"/>
          <ac:spMkLst>
            <pc:docMk/>
            <pc:sldMk cId="4166896079" sldId="271"/>
            <ac:spMk id="2" creationId="{F226BECC-6CE2-2AFA-4DE2-55CEEBC11D8D}"/>
          </ac:spMkLst>
        </pc:spChg>
        <pc:spChg chg="mod">
          <ac:chgData name="Chen Shicheng" userId="e3e6a0683a3b65de" providerId="Windows Live" clId="Web-{6ED01575-B707-ABB2-B558-2E76E08D5880}" dt="2025-03-13T17:50:16.146" v="647" actId="20577"/>
          <ac:spMkLst>
            <pc:docMk/>
            <pc:sldMk cId="4166896079" sldId="271"/>
            <ac:spMk id="3" creationId="{F8EA92F0-ED90-777E-1AF2-E0852D11016D}"/>
          </ac:spMkLst>
        </pc:spChg>
      </pc:sldChg>
      <pc:sldChg chg="addSp modSp new">
        <pc:chgData name="Chen Shicheng" userId="e3e6a0683a3b65de" providerId="Windows Live" clId="Web-{6ED01575-B707-ABB2-B558-2E76E08D5880}" dt="2025-03-13T18:05:25.201" v="727" actId="20577"/>
        <pc:sldMkLst>
          <pc:docMk/>
          <pc:sldMk cId="3293231488" sldId="272"/>
        </pc:sldMkLst>
        <pc:spChg chg="mod">
          <ac:chgData name="Chen Shicheng" userId="e3e6a0683a3b65de" providerId="Windows Live" clId="Web-{6ED01575-B707-ABB2-B558-2E76E08D5880}" dt="2025-03-13T17:50:30.365" v="650" actId="20577"/>
          <ac:spMkLst>
            <pc:docMk/>
            <pc:sldMk cId="3293231488" sldId="272"/>
            <ac:spMk id="2" creationId="{FA30FE93-01AB-4F2C-C233-7DDF2D6B7B2C}"/>
          </ac:spMkLst>
        </pc:spChg>
        <pc:spChg chg="mod">
          <ac:chgData name="Chen Shicheng" userId="e3e6a0683a3b65de" providerId="Windows Live" clId="Web-{6ED01575-B707-ABB2-B558-2E76E08D5880}" dt="2025-03-13T18:05:25.201" v="727" actId="20577"/>
          <ac:spMkLst>
            <pc:docMk/>
            <pc:sldMk cId="3293231488" sldId="272"/>
            <ac:spMk id="3" creationId="{4B1B72E8-E251-210E-D55B-7FBAADE7CFE7}"/>
          </ac:spMkLst>
        </pc:spChg>
        <pc:picChg chg="add mod">
          <ac:chgData name="Chen Shicheng" userId="e3e6a0683a3b65de" providerId="Windows Live" clId="Web-{6ED01575-B707-ABB2-B558-2E76E08D5880}" dt="2025-03-13T17:51:55.415" v="663"/>
          <ac:picMkLst>
            <pc:docMk/>
            <pc:sldMk cId="3293231488" sldId="272"/>
            <ac:picMk id="4" creationId="{589B5AB2-798A-C68E-3455-E0C26781A16D}"/>
          </ac:picMkLst>
        </pc:picChg>
      </pc:sldChg>
      <pc:sldChg chg="modSp new">
        <pc:chgData name="Chen Shicheng" userId="e3e6a0683a3b65de" providerId="Windows Live" clId="Web-{6ED01575-B707-ABB2-B558-2E76E08D5880}" dt="2025-03-13T17:53:12.793" v="691" actId="14100"/>
        <pc:sldMkLst>
          <pc:docMk/>
          <pc:sldMk cId="869196466" sldId="273"/>
        </pc:sldMkLst>
        <pc:spChg chg="mod">
          <ac:chgData name="Chen Shicheng" userId="e3e6a0683a3b65de" providerId="Windows Live" clId="Web-{6ED01575-B707-ABB2-B558-2E76E08D5880}" dt="2025-03-13T17:52:14.354" v="667" actId="20577"/>
          <ac:spMkLst>
            <pc:docMk/>
            <pc:sldMk cId="869196466" sldId="273"/>
            <ac:spMk id="2" creationId="{3B8F617C-6896-A6D3-B99D-355FC6AA6F5D}"/>
          </ac:spMkLst>
        </pc:spChg>
        <pc:spChg chg="mod">
          <ac:chgData name="Chen Shicheng" userId="e3e6a0683a3b65de" providerId="Windows Live" clId="Web-{6ED01575-B707-ABB2-B558-2E76E08D5880}" dt="2025-03-13T17:53:12.793" v="691" actId="14100"/>
          <ac:spMkLst>
            <pc:docMk/>
            <pc:sldMk cId="869196466" sldId="273"/>
            <ac:spMk id="3" creationId="{621B10CE-6CB2-E1A4-2283-4EE6C154EBF8}"/>
          </ac:spMkLst>
        </pc:spChg>
      </pc:sldChg>
      <pc:sldChg chg="modSp new">
        <pc:chgData name="Chen Shicheng" userId="e3e6a0683a3b65de" providerId="Windows Live" clId="Web-{6ED01575-B707-ABB2-B558-2E76E08D5880}" dt="2025-03-13T18:05:18.450" v="725" actId="20577"/>
        <pc:sldMkLst>
          <pc:docMk/>
          <pc:sldMk cId="4113909322" sldId="274"/>
        </pc:sldMkLst>
        <pc:spChg chg="mod">
          <ac:chgData name="Chen Shicheng" userId="e3e6a0683a3b65de" providerId="Windows Live" clId="Web-{6ED01575-B707-ABB2-B558-2E76E08D5880}" dt="2025-03-13T17:53:26.153" v="694" actId="20577"/>
          <ac:spMkLst>
            <pc:docMk/>
            <pc:sldMk cId="4113909322" sldId="274"/>
            <ac:spMk id="2" creationId="{D00A12A3-F665-08F1-84C9-7328EB0197F5}"/>
          </ac:spMkLst>
        </pc:spChg>
        <pc:spChg chg="mod">
          <ac:chgData name="Chen Shicheng" userId="e3e6a0683a3b65de" providerId="Windows Live" clId="Web-{6ED01575-B707-ABB2-B558-2E76E08D5880}" dt="2025-03-13T18:05:18.450" v="725" actId="20577"/>
          <ac:spMkLst>
            <pc:docMk/>
            <pc:sldMk cId="4113909322" sldId="274"/>
            <ac:spMk id="3" creationId="{0A551194-BB92-A3EC-6EA0-B3C8BF82EEF1}"/>
          </ac:spMkLst>
        </pc:spChg>
      </pc:sldChg>
      <pc:sldChg chg="modSp new">
        <pc:chgData name="Chen Shicheng" userId="e3e6a0683a3b65de" providerId="Windows Live" clId="Web-{6ED01575-B707-ABB2-B558-2E76E08D5880}" dt="2025-03-13T17:54:52.984" v="723" actId="20577"/>
        <pc:sldMkLst>
          <pc:docMk/>
          <pc:sldMk cId="3478136610" sldId="275"/>
        </pc:sldMkLst>
        <pc:spChg chg="mod">
          <ac:chgData name="Chen Shicheng" userId="e3e6a0683a3b65de" providerId="Windows Live" clId="Web-{6ED01575-B707-ABB2-B558-2E76E08D5880}" dt="2025-03-13T17:54:52.984" v="723" actId="20577"/>
          <ac:spMkLst>
            <pc:docMk/>
            <pc:sldMk cId="3478136610" sldId="275"/>
            <ac:spMk id="2" creationId="{1A98BC34-4B84-862C-3579-A46AAC22EA30}"/>
          </ac:spMkLst>
        </pc:spChg>
      </pc:sldChg>
    </pc:docChg>
  </pc:docChgLst>
  <pc:docChgLst>
    <pc:chgData name="Chen Shicheng" userId="e3e6a0683a3b65de" providerId="Windows Live" clId="Web-{375AE3BF-33F7-64E5-9FA3-BEEB0E7F644C}"/>
    <pc:docChg chg="addSld modSld sldOrd">
      <pc:chgData name="Chen Shicheng" userId="e3e6a0683a3b65de" providerId="Windows Live" clId="Web-{375AE3BF-33F7-64E5-9FA3-BEEB0E7F644C}" dt="2025-03-20T13:00:48.668" v="20" actId="20577"/>
      <pc:docMkLst>
        <pc:docMk/>
      </pc:docMkLst>
      <pc:sldChg chg="addSp delSp modSp">
        <pc:chgData name="Chen Shicheng" userId="e3e6a0683a3b65de" providerId="Windows Live" clId="Web-{375AE3BF-33F7-64E5-9FA3-BEEB0E7F644C}" dt="2025-03-20T13:00:15.792" v="14"/>
        <pc:sldMkLst>
          <pc:docMk/>
          <pc:sldMk cId="926721868" sldId="258"/>
        </pc:sldMkLst>
        <pc:spChg chg="mod">
          <ac:chgData name="Chen Shicheng" userId="e3e6a0683a3b65de" providerId="Windows Live" clId="Web-{375AE3BF-33F7-64E5-9FA3-BEEB0E7F644C}" dt="2025-03-20T11:34:18.791" v="2" actId="14100"/>
          <ac:spMkLst>
            <pc:docMk/>
            <pc:sldMk cId="926721868" sldId="258"/>
            <ac:spMk id="3" creationId="{0F43921F-B28C-FFD2-5CD7-C29CD83D9BE4}"/>
          </ac:spMkLst>
        </pc:spChg>
        <pc:picChg chg="add del ord">
          <ac:chgData name="Chen Shicheng" userId="e3e6a0683a3b65de" providerId="Windows Live" clId="Web-{375AE3BF-33F7-64E5-9FA3-BEEB0E7F644C}" dt="2025-03-20T13:00:15.792" v="14"/>
          <ac:picMkLst>
            <pc:docMk/>
            <pc:sldMk cId="926721868" sldId="258"/>
            <ac:picMk id="4" creationId="{BA23284E-D30C-95AD-5CCC-E651E905D230}"/>
          </ac:picMkLst>
        </pc:picChg>
        <pc:picChg chg="add del mod">
          <ac:chgData name="Chen Shicheng" userId="e3e6a0683a3b65de" providerId="Windows Live" clId="Web-{375AE3BF-33F7-64E5-9FA3-BEEB0E7F644C}" dt="2025-03-20T13:00:14.948" v="13"/>
          <ac:picMkLst>
            <pc:docMk/>
            <pc:sldMk cId="926721868" sldId="258"/>
            <ac:picMk id="5" creationId="{F5E17961-AA20-A8D7-EF9E-CEFE643C9515}"/>
          </ac:picMkLst>
        </pc:picChg>
      </pc:sldChg>
      <pc:sldChg chg="addSp modSp new ord">
        <pc:chgData name="Chen Shicheng" userId="e3e6a0683a3b65de" providerId="Windows Live" clId="Web-{375AE3BF-33F7-64E5-9FA3-BEEB0E7F644C}" dt="2025-03-20T13:00:48.668" v="20" actId="20577"/>
        <pc:sldMkLst>
          <pc:docMk/>
          <pc:sldMk cId="3874610132" sldId="276"/>
        </pc:sldMkLst>
        <pc:spChg chg="mod">
          <ac:chgData name="Chen Shicheng" userId="e3e6a0683a3b65de" providerId="Windows Live" clId="Web-{375AE3BF-33F7-64E5-9FA3-BEEB0E7F644C}" dt="2025-03-20T12:59:39.525" v="10" actId="20577"/>
          <ac:spMkLst>
            <pc:docMk/>
            <pc:sldMk cId="3874610132" sldId="276"/>
            <ac:spMk id="2" creationId="{DCC6DA03-BC52-1FFA-8872-BB2088D3318C}"/>
          </ac:spMkLst>
        </pc:spChg>
        <pc:spChg chg="mod">
          <ac:chgData name="Chen Shicheng" userId="e3e6a0683a3b65de" providerId="Windows Live" clId="Web-{375AE3BF-33F7-64E5-9FA3-BEEB0E7F644C}" dt="2025-03-20T13:00:48.668" v="20" actId="20577"/>
          <ac:spMkLst>
            <pc:docMk/>
            <pc:sldMk cId="3874610132" sldId="276"/>
            <ac:spMk id="3" creationId="{050488A0-1DA4-FF97-8059-DB8024291818}"/>
          </ac:spMkLst>
        </pc:spChg>
        <pc:picChg chg="add mod">
          <ac:chgData name="Chen Shicheng" userId="e3e6a0683a3b65de" providerId="Windows Live" clId="Web-{375AE3BF-33F7-64E5-9FA3-BEEB0E7F644C}" dt="2025-03-20T13:00:34.199" v="19"/>
          <ac:picMkLst>
            <pc:docMk/>
            <pc:sldMk cId="3874610132" sldId="276"/>
            <ac:picMk id="4" creationId="{4BF74FDC-ADA1-52D1-6EDA-FA097B08496E}"/>
          </ac:picMkLst>
        </pc:picChg>
      </pc:sldChg>
    </pc:docChg>
  </pc:docChgLst>
  <pc:docChgLst>
    <pc:chgData name="Chen Shicheng" userId="e3e6a0683a3b65de" providerId="Windows Live" clId="Web-{CA9E54CA-2B83-2852-FB13-75BE56A67ECC}"/>
    <pc:docChg chg="modSld">
      <pc:chgData name="Chen Shicheng" userId="e3e6a0683a3b65de" providerId="Windows Live" clId="Web-{CA9E54CA-2B83-2852-FB13-75BE56A67ECC}" dt="2025-03-21T14:40:39.255" v="1"/>
      <pc:docMkLst>
        <pc:docMk/>
      </pc:docMkLst>
      <pc:sldChg chg="addSp delSp">
        <pc:chgData name="Chen Shicheng" userId="e3e6a0683a3b65de" providerId="Windows Live" clId="Web-{CA9E54CA-2B83-2852-FB13-75BE56A67ECC}" dt="2025-03-21T14:40:39.255" v="1"/>
        <pc:sldMkLst>
          <pc:docMk/>
          <pc:sldMk cId="3478136610" sldId="275"/>
        </pc:sldMkLst>
        <pc:spChg chg="add del">
          <ac:chgData name="Chen Shicheng" userId="e3e6a0683a3b65de" providerId="Windows Live" clId="Web-{CA9E54CA-2B83-2852-FB13-75BE56A67ECC}" dt="2025-03-21T14:40:39.255" v="1"/>
          <ac:spMkLst>
            <pc:docMk/>
            <pc:sldMk cId="3478136610" sldId="275"/>
            <ac:spMk id="4" creationId="{EC8747DF-D134-DF0A-2018-F6D36A7A4741}"/>
          </ac:spMkLst>
        </pc:spChg>
      </pc:sldChg>
    </pc:docChg>
  </pc:docChgLst>
  <pc:docChgLst>
    <pc:chgData name="Chen Shicheng" userId="e3e6a0683a3b65de" providerId="Windows Live" clId="Web-{6359A333-1033-495E-B13A-0EB2E5D5D2EC}"/>
    <pc:docChg chg="modSld">
      <pc:chgData name="Chen Shicheng" userId="e3e6a0683a3b65de" providerId="Windows Live" clId="Web-{6359A333-1033-495E-B13A-0EB2E5D5D2EC}" dt="2025-03-18T13:33:02.090" v="13" actId="20577"/>
      <pc:docMkLst>
        <pc:docMk/>
      </pc:docMkLst>
      <pc:sldChg chg="modSp">
        <pc:chgData name="Chen Shicheng" userId="e3e6a0683a3b65de" providerId="Windows Live" clId="Web-{6359A333-1033-495E-B13A-0EB2E5D5D2EC}" dt="2025-03-18T13:33:02.090" v="13" actId="20577"/>
        <pc:sldMkLst>
          <pc:docMk/>
          <pc:sldMk cId="926721868" sldId="258"/>
        </pc:sldMkLst>
        <pc:spChg chg="mod">
          <ac:chgData name="Chen Shicheng" userId="e3e6a0683a3b65de" providerId="Windows Live" clId="Web-{6359A333-1033-495E-B13A-0EB2E5D5D2EC}" dt="2025-03-18T13:33:02.090" v="13" actId="20577"/>
          <ac:spMkLst>
            <pc:docMk/>
            <pc:sldMk cId="926721868" sldId="258"/>
            <ac:spMk id="3" creationId="{0F43921F-B28C-FFD2-5CD7-C29CD83D9BE4}"/>
          </ac:spMkLst>
        </pc:spChg>
      </pc:sldChg>
    </pc:docChg>
  </pc:docChgLst>
  <pc:docChgLst>
    <pc:chgData name="Chen Shicheng" userId="e3e6a0683a3b65de" providerId="Windows Live" clId="Web-{58C86827-FD94-29A5-74DE-CF2771E86B6D}"/>
    <pc:docChg chg="addSld delSld modSld">
      <pc:chgData name="Chen Shicheng" userId="e3e6a0683a3b65de" providerId="Windows Live" clId="Web-{58C86827-FD94-29A5-74DE-CF2771E86B6D}" dt="2025-03-23T16:31:32.245" v="297" actId="20577"/>
      <pc:docMkLst>
        <pc:docMk/>
      </pc:docMkLst>
      <pc:sldChg chg="modSp">
        <pc:chgData name="Chen Shicheng" userId="e3e6a0683a3b65de" providerId="Windows Live" clId="Web-{58C86827-FD94-29A5-74DE-CF2771E86B6D}" dt="2025-03-23T15:25:56.630" v="15" actId="20577"/>
        <pc:sldMkLst>
          <pc:docMk/>
          <pc:sldMk cId="926721868" sldId="258"/>
        </pc:sldMkLst>
        <pc:spChg chg="mod">
          <ac:chgData name="Chen Shicheng" userId="e3e6a0683a3b65de" providerId="Windows Live" clId="Web-{58C86827-FD94-29A5-74DE-CF2771E86B6D}" dt="2025-03-23T15:25:56.630" v="15" actId="20577"/>
          <ac:spMkLst>
            <pc:docMk/>
            <pc:sldMk cId="926721868" sldId="258"/>
            <ac:spMk id="3" creationId="{0F43921F-B28C-FFD2-5CD7-C29CD83D9BE4}"/>
          </ac:spMkLst>
        </pc:spChg>
      </pc:sldChg>
      <pc:sldChg chg="modSp">
        <pc:chgData name="Chen Shicheng" userId="e3e6a0683a3b65de" providerId="Windows Live" clId="Web-{58C86827-FD94-29A5-74DE-CF2771E86B6D}" dt="2025-03-23T12:45:49.107" v="11" actId="20577"/>
        <pc:sldMkLst>
          <pc:docMk/>
          <pc:sldMk cId="1606114521" sldId="259"/>
        </pc:sldMkLst>
        <pc:spChg chg="mod">
          <ac:chgData name="Chen Shicheng" userId="e3e6a0683a3b65de" providerId="Windows Live" clId="Web-{58C86827-FD94-29A5-74DE-CF2771E86B6D}" dt="2025-03-23T12:45:49.107" v="11" actId="20577"/>
          <ac:spMkLst>
            <pc:docMk/>
            <pc:sldMk cId="1606114521" sldId="259"/>
            <ac:spMk id="3" creationId="{00FF68D6-C1DE-B710-B606-AD786651DB5B}"/>
          </ac:spMkLst>
        </pc:spChg>
      </pc:sldChg>
      <pc:sldChg chg="addSp delSp modSp">
        <pc:chgData name="Chen Shicheng" userId="e3e6a0683a3b65de" providerId="Windows Live" clId="Web-{58C86827-FD94-29A5-74DE-CF2771E86B6D}" dt="2025-03-23T15:37:54.904" v="49" actId="20577"/>
        <pc:sldMkLst>
          <pc:docMk/>
          <pc:sldMk cId="891333304" sldId="264"/>
        </pc:sldMkLst>
        <pc:spChg chg="mod">
          <ac:chgData name="Chen Shicheng" userId="e3e6a0683a3b65de" providerId="Windows Live" clId="Web-{58C86827-FD94-29A5-74DE-CF2771E86B6D}" dt="2025-03-23T15:37:54.904" v="49" actId="20577"/>
          <ac:spMkLst>
            <pc:docMk/>
            <pc:sldMk cId="891333304" sldId="264"/>
            <ac:spMk id="3" creationId="{22F84C3E-56F7-63C3-432C-CBED3417ECB5}"/>
          </ac:spMkLst>
        </pc:spChg>
        <pc:spChg chg="add del mod">
          <ac:chgData name="Chen Shicheng" userId="e3e6a0683a3b65de" providerId="Windows Live" clId="Web-{58C86827-FD94-29A5-74DE-CF2771E86B6D}" dt="2025-03-23T15:33:02.129" v="31"/>
          <ac:spMkLst>
            <pc:docMk/>
            <pc:sldMk cId="891333304" sldId="264"/>
            <ac:spMk id="6" creationId="{C78E1C72-F2DA-4611-2A80-66384ABD7F63}"/>
          </ac:spMkLst>
        </pc:spChg>
        <pc:picChg chg="add del">
          <ac:chgData name="Chen Shicheng" userId="e3e6a0683a3b65de" providerId="Windows Live" clId="Web-{58C86827-FD94-29A5-74DE-CF2771E86B6D}" dt="2025-03-23T15:35:39.837" v="41"/>
          <ac:picMkLst>
            <pc:docMk/>
            <pc:sldMk cId="891333304" sldId="264"/>
            <ac:picMk id="4" creationId="{3DF6EC84-4653-BDF6-5E96-CF6BB0336984}"/>
          </ac:picMkLst>
        </pc:picChg>
        <pc:picChg chg="add del mod ord modCrop">
          <ac:chgData name="Chen Shicheng" userId="e3e6a0683a3b65de" providerId="Windows Live" clId="Web-{58C86827-FD94-29A5-74DE-CF2771E86B6D}" dt="2025-03-23T15:35:45.962" v="43"/>
          <ac:picMkLst>
            <pc:docMk/>
            <pc:sldMk cId="891333304" sldId="264"/>
            <ac:picMk id="5" creationId="{1F6F467F-83CF-DEF1-4E52-C9236B3BF008}"/>
          </ac:picMkLst>
        </pc:picChg>
      </pc:sldChg>
      <pc:sldChg chg="modSp">
        <pc:chgData name="Chen Shicheng" userId="e3e6a0683a3b65de" providerId="Windows Live" clId="Web-{58C86827-FD94-29A5-74DE-CF2771E86B6D}" dt="2025-03-23T15:38:18.327" v="51"/>
        <pc:sldMkLst>
          <pc:docMk/>
          <pc:sldMk cId="3943666922" sldId="265"/>
        </pc:sldMkLst>
        <pc:picChg chg="mod modCrop">
          <ac:chgData name="Chen Shicheng" userId="e3e6a0683a3b65de" providerId="Windows Live" clId="Web-{58C86827-FD94-29A5-74DE-CF2771E86B6D}" dt="2025-03-23T15:38:18.327" v="51"/>
          <ac:picMkLst>
            <pc:docMk/>
            <pc:sldMk cId="3943666922" sldId="265"/>
            <ac:picMk id="4" creationId="{280A507A-EFD1-9096-3C03-4AE874DDDA17}"/>
          </ac:picMkLst>
        </pc:picChg>
      </pc:sldChg>
      <pc:sldChg chg="mod modShow">
        <pc:chgData name="Chen Shicheng" userId="e3e6a0683a3b65de" providerId="Windows Live" clId="Web-{58C86827-FD94-29A5-74DE-CF2771E86B6D}" dt="2025-03-23T06:12:19.060" v="0"/>
        <pc:sldMkLst>
          <pc:docMk/>
          <pc:sldMk cId="2466504135" sldId="267"/>
        </pc:sldMkLst>
      </pc:sldChg>
      <pc:sldChg chg="modSp del">
        <pc:chgData name="Chen Shicheng" userId="e3e6a0683a3b65de" providerId="Windows Live" clId="Web-{58C86827-FD94-29A5-74DE-CF2771E86B6D}" dt="2025-03-23T16:24:32.622" v="273"/>
        <pc:sldMkLst>
          <pc:docMk/>
          <pc:sldMk cId="247006761" sldId="268"/>
        </pc:sldMkLst>
        <pc:spChg chg="mod">
          <ac:chgData name="Chen Shicheng" userId="e3e6a0683a3b65de" providerId="Windows Live" clId="Web-{58C86827-FD94-29A5-74DE-CF2771E86B6D}" dt="2025-03-23T15:40:27.378" v="54" actId="20577"/>
          <ac:spMkLst>
            <pc:docMk/>
            <pc:sldMk cId="247006761" sldId="268"/>
            <ac:spMk id="3" creationId="{C495DE0D-607D-7A39-ECE5-C274752F0CF3}"/>
          </ac:spMkLst>
        </pc:spChg>
      </pc:sldChg>
      <pc:sldChg chg="mod modShow">
        <pc:chgData name="Chen Shicheng" userId="e3e6a0683a3b65de" providerId="Windows Live" clId="Web-{58C86827-FD94-29A5-74DE-CF2771E86B6D}" dt="2025-03-23T06:16:08.252" v="1"/>
        <pc:sldMkLst>
          <pc:docMk/>
          <pc:sldMk cId="32770079" sldId="269"/>
        </pc:sldMkLst>
      </pc:sldChg>
      <pc:sldChg chg="modSp">
        <pc:chgData name="Chen Shicheng" userId="e3e6a0683a3b65de" providerId="Windows Live" clId="Web-{58C86827-FD94-29A5-74DE-CF2771E86B6D}" dt="2025-03-23T16:25:06.935" v="291" actId="20577"/>
        <pc:sldMkLst>
          <pc:docMk/>
          <pc:sldMk cId="1869855476" sldId="270"/>
        </pc:sldMkLst>
        <pc:spChg chg="mod">
          <ac:chgData name="Chen Shicheng" userId="e3e6a0683a3b65de" providerId="Windows Live" clId="Web-{58C86827-FD94-29A5-74DE-CF2771E86B6D}" dt="2025-03-23T16:24:58.701" v="285" actId="20577"/>
          <ac:spMkLst>
            <pc:docMk/>
            <pc:sldMk cId="1869855476" sldId="270"/>
            <ac:spMk id="2" creationId="{B6A827CA-8EEE-18C8-EE86-BBE3F1516388}"/>
          </ac:spMkLst>
        </pc:spChg>
        <pc:spChg chg="mod">
          <ac:chgData name="Chen Shicheng" userId="e3e6a0683a3b65de" providerId="Windows Live" clId="Web-{58C86827-FD94-29A5-74DE-CF2771E86B6D}" dt="2025-03-23T16:25:06.935" v="291" actId="20577"/>
          <ac:spMkLst>
            <pc:docMk/>
            <pc:sldMk cId="1869855476" sldId="270"/>
            <ac:spMk id="3" creationId="{559D302E-7C7E-D66F-E365-44B7261E6FBE}"/>
          </ac:spMkLst>
        </pc:spChg>
      </pc:sldChg>
      <pc:sldChg chg="mod modShow">
        <pc:chgData name="Chen Shicheng" userId="e3e6a0683a3b65de" providerId="Windows Live" clId="Web-{58C86827-FD94-29A5-74DE-CF2771E86B6D}" dt="2025-03-23T15:42:08.819" v="58"/>
        <pc:sldMkLst>
          <pc:docMk/>
          <pc:sldMk cId="4166896079" sldId="271"/>
        </pc:sldMkLst>
      </pc:sldChg>
      <pc:sldChg chg="mod modShow">
        <pc:chgData name="Chen Shicheng" userId="e3e6a0683a3b65de" providerId="Windows Live" clId="Web-{58C86827-FD94-29A5-74DE-CF2771E86B6D}" dt="2025-03-23T16:22:46.931" v="258"/>
        <pc:sldMkLst>
          <pc:docMk/>
          <pc:sldMk cId="3293231488" sldId="272"/>
        </pc:sldMkLst>
      </pc:sldChg>
      <pc:sldChg chg="modSp">
        <pc:chgData name="Chen Shicheng" userId="e3e6a0683a3b65de" providerId="Windows Live" clId="Web-{58C86827-FD94-29A5-74DE-CF2771E86B6D}" dt="2025-03-23T16:15:47.958" v="217" actId="20577"/>
        <pc:sldMkLst>
          <pc:docMk/>
          <pc:sldMk cId="869196466" sldId="273"/>
        </pc:sldMkLst>
        <pc:spChg chg="mod">
          <ac:chgData name="Chen Shicheng" userId="e3e6a0683a3b65de" providerId="Windows Live" clId="Web-{58C86827-FD94-29A5-74DE-CF2771E86B6D}" dt="2025-03-23T16:13:32.860" v="205" actId="20577"/>
          <ac:spMkLst>
            <pc:docMk/>
            <pc:sldMk cId="869196466" sldId="273"/>
            <ac:spMk id="2" creationId="{3B8F617C-6896-A6D3-B99D-355FC6AA6F5D}"/>
          </ac:spMkLst>
        </pc:spChg>
        <pc:spChg chg="mod">
          <ac:chgData name="Chen Shicheng" userId="e3e6a0683a3b65de" providerId="Windows Live" clId="Web-{58C86827-FD94-29A5-74DE-CF2771E86B6D}" dt="2025-03-23T16:15:47.958" v="217" actId="20577"/>
          <ac:spMkLst>
            <pc:docMk/>
            <pc:sldMk cId="869196466" sldId="273"/>
            <ac:spMk id="3" creationId="{621B10CE-6CB2-E1A4-2283-4EE6C154EBF8}"/>
          </ac:spMkLst>
        </pc:spChg>
      </pc:sldChg>
      <pc:sldChg chg="modSp">
        <pc:chgData name="Chen Shicheng" userId="e3e6a0683a3b65de" providerId="Windows Live" clId="Web-{58C86827-FD94-29A5-74DE-CF2771E86B6D}" dt="2025-03-23T16:19:14.971" v="251" actId="20577"/>
        <pc:sldMkLst>
          <pc:docMk/>
          <pc:sldMk cId="4113909322" sldId="274"/>
        </pc:sldMkLst>
        <pc:spChg chg="mod">
          <ac:chgData name="Chen Shicheng" userId="e3e6a0683a3b65de" providerId="Windows Live" clId="Web-{58C86827-FD94-29A5-74DE-CF2771E86B6D}" dt="2025-03-23T16:18:35.766" v="235" actId="20577"/>
          <ac:spMkLst>
            <pc:docMk/>
            <pc:sldMk cId="4113909322" sldId="274"/>
            <ac:spMk id="2" creationId="{D00A12A3-F665-08F1-84C9-7328EB0197F5}"/>
          </ac:spMkLst>
        </pc:spChg>
        <pc:spChg chg="mod">
          <ac:chgData name="Chen Shicheng" userId="e3e6a0683a3b65de" providerId="Windows Live" clId="Web-{58C86827-FD94-29A5-74DE-CF2771E86B6D}" dt="2025-03-23T16:19:14.971" v="251" actId="20577"/>
          <ac:spMkLst>
            <pc:docMk/>
            <pc:sldMk cId="4113909322" sldId="274"/>
            <ac:spMk id="3" creationId="{0A551194-BB92-A3EC-6EA0-B3C8BF82EEF1}"/>
          </ac:spMkLst>
        </pc:spChg>
      </pc:sldChg>
      <pc:sldChg chg="addSp delSp modSp">
        <pc:chgData name="Chen Shicheng" userId="e3e6a0683a3b65de" providerId="Windows Live" clId="Web-{58C86827-FD94-29A5-74DE-CF2771E86B6D}" dt="2025-03-23T16:08:38.726" v="140" actId="14100"/>
        <pc:sldMkLst>
          <pc:docMk/>
          <pc:sldMk cId="3874610132" sldId="276"/>
        </pc:sldMkLst>
        <pc:spChg chg="mod">
          <ac:chgData name="Chen Shicheng" userId="e3e6a0683a3b65de" providerId="Windows Live" clId="Web-{58C86827-FD94-29A5-74DE-CF2771E86B6D}" dt="2025-03-23T16:07:35.113" v="123" actId="20577"/>
          <ac:spMkLst>
            <pc:docMk/>
            <pc:sldMk cId="3874610132" sldId="276"/>
            <ac:spMk id="2" creationId="{DCC6DA03-BC52-1FFA-8872-BB2088D3318C}"/>
          </ac:spMkLst>
        </pc:spChg>
        <pc:spChg chg="mod">
          <ac:chgData name="Chen Shicheng" userId="e3e6a0683a3b65de" providerId="Windows Live" clId="Web-{58C86827-FD94-29A5-74DE-CF2771E86B6D}" dt="2025-03-23T16:08:10.786" v="134" actId="14100"/>
          <ac:spMkLst>
            <pc:docMk/>
            <pc:sldMk cId="3874610132" sldId="276"/>
            <ac:spMk id="3" creationId="{050488A0-1DA4-FF97-8059-DB8024291818}"/>
          </ac:spMkLst>
        </pc:spChg>
        <pc:picChg chg="del">
          <ac:chgData name="Chen Shicheng" userId="e3e6a0683a3b65de" providerId="Windows Live" clId="Web-{58C86827-FD94-29A5-74DE-CF2771E86B6D}" dt="2025-03-23T16:07:53.114" v="128"/>
          <ac:picMkLst>
            <pc:docMk/>
            <pc:sldMk cId="3874610132" sldId="276"/>
            <ac:picMk id="4" creationId="{4BF74FDC-ADA1-52D1-6EDA-FA097B08496E}"/>
          </ac:picMkLst>
        </pc:picChg>
        <pc:picChg chg="add mod ord">
          <ac:chgData name="Chen Shicheng" userId="e3e6a0683a3b65de" providerId="Windows Live" clId="Web-{58C86827-FD94-29A5-74DE-CF2771E86B6D}" dt="2025-03-23T16:08:38.726" v="140" actId="14100"/>
          <ac:picMkLst>
            <pc:docMk/>
            <pc:sldMk cId="3874610132" sldId="276"/>
            <ac:picMk id="5" creationId="{9F9B18D0-6434-ED2F-38A5-5EBB3D8E0C88}"/>
          </ac:picMkLst>
        </pc:picChg>
      </pc:sldChg>
      <pc:sldChg chg="modSp new">
        <pc:chgData name="Chen Shicheng" userId="e3e6a0683a3b65de" providerId="Windows Live" clId="Web-{58C86827-FD94-29A5-74DE-CF2771E86B6D}" dt="2025-03-23T16:06:28.658" v="106" actId="20577"/>
        <pc:sldMkLst>
          <pc:docMk/>
          <pc:sldMk cId="3050337457" sldId="277"/>
        </pc:sldMkLst>
        <pc:spChg chg="mod">
          <ac:chgData name="Chen Shicheng" userId="e3e6a0683a3b65de" providerId="Windows Live" clId="Web-{58C86827-FD94-29A5-74DE-CF2771E86B6D}" dt="2025-03-23T16:02:48.791" v="62" actId="20577"/>
          <ac:spMkLst>
            <pc:docMk/>
            <pc:sldMk cId="3050337457" sldId="277"/>
            <ac:spMk id="2" creationId="{95A7B32E-5B41-B567-BA0A-F548797CF0C8}"/>
          </ac:spMkLst>
        </pc:spChg>
        <pc:spChg chg="mod">
          <ac:chgData name="Chen Shicheng" userId="e3e6a0683a3b65de" providerId="Windows Live" clId="Web-{58C86827-FD94-29A5-74DE-CF2771E86B6D}" dt="2025-03-23T16:06:28.658" v="106" actId="20577"/>
          <ac:spMkLst>
            <pc:docMk/>
            <pc:sldMk cId="3050337457" sldId="277"/>
            <ac:spMk id="3" creationId="{158EAFC5-AAFD-32BF-D017-09A9E692CED0}"/>
          </ac:spMkLst>
        </pc:spChg>
      </pc:sldChg>
      <pc:sldChg chg="addSp modSp new">
        <pc:chgData name="Chen Shicheng" userId="e3e6a0683a3b65de" providerId="Windows Live" clId="Web-{58C86827-FD94-29A5-74DE-CF2771E86B6D}" dt="2025-03-23T16:06:50.361" v="112" actId="20577"/>
        <pc:sldMkLst>
          <pc:docMk/>
          <pc:sldMk cId="2947649694" sldId="278"/>
        </pc:sldMkLst>
        <pc:spChg chg="mod">
          <ac:chgData name="Chen Shicheng" userId="e3e6a0683a3b65de" providerId="Windows Live" clId="Web-{58C86827-FD94-29A5-74DE-CF2771E86B6D}" dt="2025-03-23T16:03:25.152" v="74" actId="20577"/>
          <ac:spMkLst>
            <pc:docMk/>
            <pc:sldMk cId="2947649694" sldId="278"/>
            <ac:spMk id="2" creationId="{83F20D86-B14E-28FE-2C9D-1F664E194CDC}"/>
          </ac:spMkLst>
        </pc:spChg>
        <pc:spChg chg="mod">
          <ac:chgData name="Chen Shicheng" userId="e3e6a0683a3b65de" providerId="Windows Live" clId="Web-{58C86827-FD94-29A5-74DE-CF2771E86B6D}" dt="2025-03-23T16:06:50.361" v="112" actId="20577"/>
          <ac:spMkLst>
            <pc:docMk/>
            <pc:sldMk cId="2947649694" sldId="278"/>
            <ac:spMk id="3" creationId="{2A8A9ED2-72B0-AC2F-44D2-6F3109700E84}"/>
          </ac:spMkLst>
        </pc:spChg>
        <pc:picChg chg="add mod ord modCrop">
          <ac:chgData name="Chen Shicheng" userId="e3e6a0683a3b65de" providerId="Windows Live" clId="Web-{58C86827-FD94-29A5-74DE-CF2771E86B6D}" dt="2025-03-23T16:05:15.280" v="88"/>
          <ac:picMkLst>
            <pc:docMk/>
            <pc:sldMk cId="2947649694" sldId="278"/>
            <ac:picMk id="4" creationId="{D1F0ED16-3514-EA9D-6185-ED07F820617C}"/>
          </ac:picMkLst>
        </pc:picChg>
      </pc:sldChg>
      <pc:sldChg chg="addSp modSp new">
        <pc:chgData name="Chen Shicheng" userId="e3e6a0683a3b65de" providerId="Windows Live" clId="Web-{58C86827-FD94-29A5-74DE-CF2771E86B6D}" dt="2025-03-23T16:07:17.128" v="117" actId="14100"/>
        <pc:sldMkLst>
          <pc:docMk/>
          <pc:sldMk cId="253027487" sldId="279"/>
        </pc:sldMkLst>
        <pc:spChg chg="mod">
          <ac:chgData name="Chen Shicheng" userId="e3e6a0683a3b65de" providerId="Windows Live" clId="Web-{58C86827-FD94-29A5-74DE-CF2771E86B6D}" dt="2025-03-23T16:06:06.094" v="96" actId="20577"/>
          <ac:spMkLst>
            <pc:docMk/>
            <pc:sldMk cId="253027487" sldId="279"/>
            <ac:spMk id="2" creationId="{74A163D7-7D25-2E26-5103-78F4C8F6633B}"/>
          </ac:spMkLst>
        </pc:spChg>
        <pc:spChg chg="mod">
          <ac:chgData name="Chen Shicheng" userId="e3e6a0683a3b65de" providerId="Windows Live" clId="Web-{58C86827-FD94-29A5-74DE-CF2771E86B6D}" dt="2025-03-23T16:07:17.128" v="117" actId="14100"/>
          <ac:spMkLst>
            <pc:docMk/>
            <pc:sldMk cId="253027487" sldId="279"/>
            <ac:spMk id="3" creationId="{0A8E5DCE-8741-3EDF-815E-42701BB4A888}"/>
          </ac:spMkLst>
        </pc:spChg>
        <pc:picChg chg="add mod">
          <ac:chgData name="Chen Shicheng" userId="e3e6a0683a3b65de" providerId="Windows Live" clId="Web-{58C86827-FD94-29A5-74DE-CF2771E86B6D}" dt="2025-03-23T16:07:09.581" v="115"/>
          <ac:picMkLst>
            <pc:docMk/>
            <pc:sldMk cId="253027487" sldId="279"/>
            <ac:picMk id="4" creationId="{A11AA8EF-FBDB-3E69-D7C7-46ECDCD135E7}"/>
          </ac:picMkLst>
        </pc:picChg>
      </pc:sldChg>
      <pc:sldChg chg="addSp modSp new">
        <pc:chgData name="Chen Shicheng" userId="e3e6a0683a3b65de" providerId="Windows Live" clId="Web-{58C86827-FD94-29A5-74DE-CF2771E86B6D}" dt="2025-03-23T16:09:47.634" v="156"/>
        <pc:sldMkLst>
          <pc:docMk/>
          <pc:sldMk cId="3358907111" sldId="280"/>
        </pc:sldMkLst>
        <pc:spChg chg="mod">
          <ac:chgData name="Chen Shicheng" userId="e3e6a0683a3b65de" providerId="Windows Live" clId="Web-{58C86827-FD94-29A5-74DE-CF2771E86B6D}" dt="2025-03-23T16:08:53.304" v="143" actId="20577"/>
          <ac:spMkLst>
            <pc:docMk/>
            <pc:sldMk cId="3358907111" sldId="280"/>
            <ac:spMk id="2" creationId="{646C3593-A2EB-A46E-C097-67D1A8D01CE6}"/>
          </ac:spMkLst>
        </pc:spChg>
        <pc:spChg chg="mod">
          <ac:chgData name="Chen Shicheng" userId="e3e6a0683a3b65de" providerId="Windows Live" clId="Web-{58C86827-FD94-29A5-74DE-CF2771E86B6D}" dt="2025-03-23T16:09:42.978" v="155" actId="14100"/>
          <ac:spMkLst>
            <pc:docMk/>
            <pc:sldMk cId="3358907111" sldId="280"/>
            <ac:spMk id="3" creationId="{CB1DE043-BDDA-6F09-C43A-AE99B281EF7A}"/>
          </ac:spMkLst>
        </pc:spChg>
        <pc:picChg chg="add mod">
          <ac:chgData name="Chen Shicheng" userId="e3e6a0683a3b65de" providerId="Windows Live" clId="Web-{58C86827-FD94-29A5-74DE-CF2771E86B6D}" dt="2025-03-23T16:09:47.634" v="156"/>
          <ac:picMkLst>
            <pc:docMk/>
            <pc:sldMk cId="3358907111" sldId="280"/>
            <ac:picMk id="4" creationId="{EAD9062B-A5D8-F7A2-CBF4-E3A6739A047A}"/>
          </ac:picMkLst>
        </pc:picChg>
      </pc:sldChg>
      <pc:sldChg chg="addSp modSp new">
        <pc:chgData name="Chen Shicheng" userId="e3e6a0683a3b65de" providerId="Windows Live" clId="Web-{58C86827-FD94-29A5-74DE-CF2771E86B6D}" dt="2025-03-23T16:11:55.076" v="184" actId="1076"/>
        <pc:sldMkLst>
          <pc:docMk/>
          <pc:sldMk cId="2446066534" sldId="281"/>
        </pc:sldMkLst>
        <pc:spChg chg="mod">
          <ac:chgData name="Chen Shicheng" userId="e3e6a0683a3b65de" providerId="Windows Live" clId="Web-{58C86827-FD94-29A5-74DE-CF2771E86B6D}" dt="2025-03-23T16:10:04.307" v="159" actId="20577"/>
          <ac:spMkLst>
            <pc:docMk/>
            <pc:sldMk cId="2446066534" sldId="281"/>
            <ac:spMk id="2" creationId="{FDB9BA25-14DE-AA80-E7B5-E10A43B09899}"/>
          </ac:spMkLst>
        </pc:spChg>
        <pc:spChg chg="mod">
          <ac:chgData name="Chen Shicheng" userId="e3e6a0683a3b65de" providerId="Windows Live" clId="Web-{58C86827-FD94-29A5-74DE-CF2771E86B6D}" dt="2025-03-23T16:11:51.419" v="183" actId="14100"/>
          <ac:spMkLst>
            <pc:docMk/>
            <pc:sldMk cId="2446066534" sldId="281"/>
            <ac:spMk id="3" creationId="{AA4683C6-886B-45B9-D239-EF400D8E0072}"/>
          </ac:spMkLst>
        </pc:spChg>
        <pc:picChg chg="add mod">
          <ac:chgData name="Chen Shicheng" userId="e3e6a0683a3b65de" providerId="Windows Live" clId="Web-{58C86827-FD94-29A5-74DE-CF2771E86B6D}" dt="2025-03-23T16:11:55.076" v="184" actId="1076"/>
          <ac:picMkLst>
            <pc:docMk/>
            <pc:sldMk cId="2446066534" sldId="281"/>
            <ac:picMk id="4" creationId="{DB98DA09-75D7-5EF4-0F7C-A388571D96DF}"/>
          </ac:picMkLst>
        </pc:picChg>
      </pc:sldChg>
      <pc:sldChg chg="addSp modSp new">
        <pc:chgData name="Chen Shicheng" userId="e3e6a0683a3b65de" providerId="Windows Live" clId="Web-{58C86827-FD94-29A5-74DE-CF2771E86B6D}" dt="2025-03-23T16:11:47.216" v="182" actId="1076"/>
        <pc:sldMkLst>
          <pc:docMk/>
          <pc:sldMk cId="2987814116" sldId="282"/>
        </pc:sldMkLst>
        <pc:spChg chg="mod">
          <ac:chgData name="Chen Shicheng" userId="e3e6a0683a3b65de" providerId="Windows Live" clId="Web-{58C86827-FD94-29A5-74DE-CF2771E86B6D}" dt="2025-03-23T16:10:32.511" v="166" actId="20577"/>
          <ac:spMkLst>
            <pc:docMk/>
            <pc:sldMk cId="2987814116" sldId="282"/>
            <ac:spMk id="2" creationId="{144265A0-8DE4-5F0B-429E-BDACB1350C7D}"/>
          </ac:spMkLst>
        </pc:spChg>
        <pc:spChg chg="mod">
          <ac:chgData name="Chen Shicheng" userId="e3e6a0683a3b65de" providerId="Windows Live" clId="Web-{58C86827-FD94-29A5-74DE-CF2771E86B6D}" dt="2025-03-23T16:11:44.279" v="181" actId="14100"/>
          <ac:spMkLst>
            <pc:docMk/>
            <pc:sldMk cId="2987814116" sldId="282"/>
            <ac:spMk id="3" creationId="{94B8FEBC-649F-57D2-3D5C-0DEFBDA939C8}"/>
          </ac:spMkLst>
        </pc:spChg>
        <pc:picChg chg="add mod">
          <ac:chgData name="Chen Shicheng" userId="e3e6a0683a3b65de" providerId="Windows Live" clId="Web-{58C86827-FD94-29A5-74DE-CF2771E86B6D}" dt="2025-03-23T16:11:47.216" v="182" actId="1076"/>
          <ac:picMkLst>
            <pc:docMk/>
            <pc:sldMk cId="2987814116" sldId="282"/>
            <ac:picMk id="4" creationId="{488DF4BC-400E-2E54-C3C0-5EF5038AACDF}"/>
          </ac:picMkLst>
        </pc:picChg>
      </pc:sldChg>
      <pc:sldChg chg="addSp modSp new">
        <pc:chgData name="Chen Shicheng" userId="e3e6a0683a3b65de" providerId="Windows Live" clId="Web-{58C86827-FD94-29A5-74DE-CF2771E86B6D}" dt="2025-03-23T16:11:37.169" v="179" actId="14100"/>
        <pc:sldMkLst>
          <pc:docMk/>
          <pc:sldMk cId="1120640283" sldId="283"/>
        </pc:sldMkLst>
        <pc:spChg chg="mod">
          <ac:chgData name="Chen Shicheng" userId="e3e6a0683a3b65de" providerId="Windows Live" clId="Web-{58C86827-FD94-29A5-74DE-CF2771E86B6D}" dt="2025-03-23T16:11:10.309" v="174" actId="20577"/>
          <ac:spMkLst>
            <pc:docMk/>
            <pc:sldMk cId="1120640283" sldId="283"/>
            <ac:spMk id="2" creationId="{151C3D89-0D93-3707-3F9A-46B4A358D88B}"/>
          </ac:spMkLst>
        </pc:spChg>
        <pc:spChg chg="mod">
          <ac:chgData name="Chen Shicheng" userId="e3e6a0683a3b65de" providerId="Windows Live" clId="Web-{58C86827-FD94-29A5-74DE-CF2771E86B6D}" dt="2025-03-23T16:11:37.169" v="179" actId="14100"/>
          <ac:spMkLst>
            <pc:docMk/>
            <pc:sldMk cId="1120640283" sldId="283"/>
            <ac:spMk id="3" creationId="{5CFA1F62-AECE-F871-684E-EAC9DFDAB35A}"/>
          </ac:spMkLst>
        </pc:spChg>
        <pc:picChg chg="add mod">
          <ac:chgData name="Chen Shicheng" userId="e3e6a0683a3b65de" providerId="Windows Live" clId="Web-{58C86827-FD94-29A5-74DE-CF2771E86B6D}" dt="2025-03-23T16:11:33.685" v="178"/>
          <ac:picMkLst>
            <pc:docMk/>
            <pc:sldMk cId="1120640283" sldId="283"/>
            <ac:picMk id="4" creationId="{2A352E66-070B-8303-A334-E04BD4D05F55}"/>
          </ac:picMkLst>
        </pc:picChg>
      </pc:sldChg>
      <pc:sldChg chg="addSp modSp new">
        <pc:chgData name="Chen Shicheng" userId="e3e6a0683a3b65de" providerId="Windows Live" clId="Web-{58C86827-FD94-29A5-74DE-CF2771E86B6D}" dt="2025-03-23T16:31:32.245" v="297" actId="20577"/>
        <pc:sldMkLst>
          <pc:docMk/>
          <pc:sldMk cId="1335042094" sldId="284"/>
        </pc:sldMkLst>
        <pc:spChg chg="mod">
          <ac:chgData name="Chen Shicheng" userId="e3e6a0683a3b65de" providerId="Windows Live" clId="Web-{58C86827-FD94-29A5-74DE-CF2771E86B6D}" dt="2025-03-23T16:12:13.233" v="188" actId="20577"/>
          <ac:spMkLst>
            <pc:docMk/>
            <pc:sldMk cId="1335042094" sldId="284"/>
            <ac:spMk id="2" creationId="{F9D292BE-B681-EFC3-C7A3-8EBB677FADE8}"/>
          </ac:spMkLst>
        </pc:spChg>
        <pc:spChg chg="mod">
          <ac:chgData name="Chen Shicheng" userId="e3e6a0683a3b65de" providerId="Windows Live" clId="Web-{58C86827-FD94-29A5-74DE-CF2771E86B6D}" dt="2025-03-23T16:31:32.245" v="297" actId="20577"/>
          <ac:spMkLst>
            <pc:docMk/>
            <pc:sldMk cId="1335042094" sldId="284"/>
            <ac:spMk id="3" creationId="{332A49BB-41E5-59CD-0C9E-423CB8848A04}"/>
          </ac:spMkLst>
        </pc:spChg>
        <pc:picChg chg="add mod ord">
          <ac:chgData name="Chen Shicheng" userId="e3e6a0683a3b65de" providerId="Windows Live" clId="Web-{58C86827-FD94-29A5-74DE-CF2771E86B6D}" dt="2025-03-23T16:19:44.581" v="257" actId="14100"/>
          <ac:picMkLst>
            <pc:docMk/>
            <pc:sldMk cId="1335042094" sldId="284"/>
            <ac:picMk id="4" creationId="{30AE203B-556C-2072-0988-4F54ECDCCD10}"/>
          </ac:picMkLst>
        </pc:picChg>
      </pc:sldChg>
      <pc:sldChg chg="modSp new">
        <pc:chgData name="Chen Shicheng" userId="e3e6a0683a3b65de" providerId="Windows Live" clId="Web-{58C86827-FD94-29A5-74DE-CF2771E86B6D}" dt="2025-03-23T16:16:49.929" v="234" actId="20577"/>
        <pc:sldMkLst>
          <pc:docMk/>
          <pc:sldMk cId="1690254521" sldId="285"/>
        </pc:sldMkLst>
        <pc:spChg chg="mod">
          <ac:chgData name="Chen Shicheng" userId="e3e6a0683a3b65de" providerId="Windows Live" clId="Web-{58C86827-FD94-29A5-74DE-CF2771E86B6D}" dt="2025-03-23T16:16:16.819" v="221" actId="20577"/>
          <ac:spMkLst>
            <pc:docMk/>
            <pc:sldMk cId="1690254521" sldId="285"/>
            <ac:spMk id="2" creationId="{152B55B0-E1A6-930E-6FF8-04C36DCC8026}"/>
          </ac:spMkLst>
        </pc:spChg>
        <pc:spChg chg="mod">
          <ac:chgData name="Chen Shicheng" userId="e3e6a0683a3b65de" providerId="Windows Live" clId="Web-{58C86827-FD94-29A5-74DE-CF2771E86B6D}" dt="2025-03-23T16:16:49.929" v="234" actId="20577"/>
          <ac:spMkLst>
            <pc:docMk/>
            <pc:sldMk cId="1690254521" sldId="285"/>
            <ac:spMk id="3" creationId="{59B1D3D7-2D86-80C6-1D65-7FC0511DE968}"/>
          </ac:spMkLst>
        </pc:spChg>
      </pc:sldChg>
    </pc:docChg>
  </pc:docChgLst>
  <pc:docChgLst>
    <pc:chgData name="Chen Shicheng" userId="e3e6a0683a3b65de" providerId="Windows Live" clId="Web-{2DA1AAB7-CB20-4C77-361D-D2C16B409AF9}"/>
    <pc:docChg chg="addSld delSld modSld sldOrd">
      <pc:chgData name="Chen Shicheng" userId="e3e6a0683a3b65de" providerId="Windows Live" clId="Web-{2DA1AAB7-CB20-4C77-361D-D2C16B409AF9}" dt="2025-03-24T03:53:18.002" v="237" actId="20577"/>
      <pc:docMkLst>
        <pc:docMk/>
      </pc:docMkLst>
      <pc:sldChg chg="modSp">
        <pc:chgData name="Chen Shicheng" userId="e3e6a0683a3b65de" providerId="Windows Live" clId="Web-{2DA1AAB7-CB20-4C77-361D-D2C16B409AF9}" dt="2025-03-24T03:36:11.149" v="210" actId="20577"/>
        <pc:sldMkLst>
          <pc:docMk/>
          <pc:sldMk cId="1606114521" sldId="259"/>
        </pc:sldMkLst>
        <pc:spChg chg="mod">
          <ac:chgData name="Chen Shicheng" userId="e3e6a0683a3b65de" providerId="Windows Live" clId="Web-{2DA1AAB7-CB20-4C77-361D-D2C16B409AF9}" dt="2025-03-24T03:36:11.149" v="210" actId="20577"/>
          <ac:spMkLst>
            <pc:docMk/>
            <pc:sldMk cId="1606114521" sldId="259"/>
            <ac:spMk id="2" creationId="{85F4E15B-5EE7-2F0E-0F77-96A26B4463F6}"/>
          </ac:spMkLst>
        </pc:spChg>
      </pc:sldChg>
      <pc:sldChg chg="modSp">
        <pc:chgData name="Chen Shicheng" userId="e3e6a0683a3b65de" providerId="Windows Live" clId="Web-{2DA1AAB7-CB20-4C77-361D-D2C16B409AF9}" dt="2025-03-24T03:43:20.979" v="212" actId="14100"/>
        <pc:sldMkLst>
          <pc:docMk/>
          <pc:sldMk cId="3943666922" sldId="265"/>
        </pc:sldMkLst>
        <pc:spChg chg="mod">
          <ac:chgData name="Chen Shicheng" userId="e3e6a0683a3b65de" providerId="Windows Live" clId="Web-{2DA1AAB7-CB20-4C77-361D-D2C16B409AF9}" dt="2025-03-24T03:43:20.979" v="212" actId="14100"/>
          <ac:spMkLst>
            <pc:docMk/>
            <pc:sldMk cId="3943666922" sldId="265"/>
            <ac:spMk id="3" creationId="{00C794DF-EA0E-92C5-3BB0-A8FE876F9EA7}"/>
          </ac:spMkLst>
        </pc:spChg>
      </pc:sldChg>
      <pc:sldChg chg="modSp mod modShow">
        <pc:chgData name="Chen Shicheng" userId="e3e6a0683a3b65de" providerId="Windows Live" clId="Web-{2DA1AAB7-CB20-4C77-361D-D2C16B409AF9}" dt="2025-03-24T03:45:35.218" v="222" actId="20577"/>
        <pc:sldMkLst>
          <pc:docMk/>
          <pc:sldMk cId="2466504135" sldId="267"/>
        </pc:sldMkLst>
        <pc:spChg chg="mod">
          <ac:chgData name="Chen Shicheng" userId="e3e6a0683a3b65de" providerId="Windows Live" clId="Web-{2DA1AAB7-CB20-4C77-361D-D2C16B409AF9}" dt="2025-03-24T03:45:35.218" v="222" actId="20577"/>
          <ac:spMkLst>
            <pc:docMk/>
            <pc:sldMk cId="2466504135" sldId="267"/>
            <ac:spMk id="3" creationId="{2293571E-F91A-FC10-4DBA-F19FE7491276}"/>
          </ac:spMkLst>
        </pc:spChg>
      </pc:sldChg>
      <pc:sldChg chg="mod modShow">
        <pc:chgData name="Chen Shicheng" userId="e3e6a0683a3b65de" providerId="Windows Live" clId="Web-{2DA1AAB7-CB20-4C77-361D-D2C16B409AF9}" dt="2025-03-24T03:48:28.303" v="228"/>
        <pc:sldMkLst>
          <pc:docMk/>
          <pc:sldMk cId="32770079" sldId="269"/>
        </pc:sldMkLst>
      </pc:sldChg>
      <pc:sldChg chg="modSp">
        <pc:chgData name="Chen Shicheng" userId="e3e6a0683a3b65de" providerId="Windows Live" clId="Web-{2DA1AAB7-CB20-4C77-361D-D2C16B409AF9}" dt="2025-03-24T03:48:16.318" v="227" actId="20577"/>
        <pc:sldMkLst>
          <pc:docMk/>
          <pc:sldMk cId="1869855476" sldId="270"/>
        </pc:sldMkLst>
        <pc:spChg chg="mod">
          <ac:chgData name="Chen Shicheng" userId="e3e6a0683a3b65de" providerId="Windows Live" clId="Web-{2DA1AAB7-CB20-4C77-361D-D2C16B409AF9}" dt="2025-03-24T03:48:16.318" v="227" actId="20577"/>
          <ac:spMkLst>
            <pc:docMk/>
            <pc:sldMk cId="1869855476" sldId="270"/>
            <ac:spMk id="3" creationId="{559D302E-7C7E-D66F-E365-44B7261E6FBE}"/>
          </ac:spMkLst>
        </pc:spChg>
      </pc:sldChg>
      <pc:sldChg chg="modSp">
        <pc:chgData name="Chen Shicheng" userId="e3e6a0683a3b65de" providerId="Windows Live" clId="Web-{2DA1AAB7-CB20-4C77-361D-D2C16B409AF9}" dt="2025-03-24T03:53:18.002" v="237" actId="20577"/>
        <pc:sldMkLst>
          <pc:docMk/>
          <pc:sldMk cId="4113909322" sldId="274"/>
        </pc:sldMkLst>
        <pc:spChg chg="mod">
          <ac:chgData name="Chen Shicheng" userId="e3e6a0683a3b65de" providerId="Windows Live" clId="Web-{2DA1AAB7-CB20-4C77-361D-D2C16B409AF9}" dt="2025-03-24T03:53:18.002" v="237" actId="20577"/>
          <ac:spMkLst>
            <pc:docMk/>
            <pc:sldMk cId="4113909322" sldId="274"/>
            <ac:spMk id="3" creationId="{0A551194-BB92-A3EC-6EA0-B3C8BF82EEF1}"/>
          </ac:spMkLst>
        </pc:spChg>
      </pc:sldChg>
      <pc:sldChg chg="ord">
        <pc:chgData name="Chen Shicheng" userId="e3e6a0683a3b65de" providerId="Windows Live" clId="Web-{2DA1AAB7-CB20-4C77-361D-D2C16B409AF9}" dt="2025-03-24T03:52:50.564" v="235"/>
        <pc:sldMkLst>
          <pc:docMk/>
          <pc:sldMk cId="1690254521" sldId="285"/>
        </pc:sldMkLst>
      </pc:sldChg>
      <pc:sldChg chg="modSp new">
        <pc:chgData name="Chen Shicheng" userId="e3e6a0683a3b65de" providerId="Windows Live" clId="Web-{2DA1AAB7-CB20-4C77-361D-D2C16B409AF9}" dt="2025-03-24T02:39:34.470" v="23" actId="20577"/>
        <pc:sldMkLst>
          <pc:docMk/>
          <pc:sldMk cId="1606019874" sldId="286"/>
        </pc:sldMkLst>
        <pc:spChg chg="mod">
          <ac:chgData name="Chen Shicheng" userId="e3e6a0683a3b65de" providerId="Windows Live" clId="Web-{2DA1AAB7-CB20-4C77-361D-D2C16B409AF9}" dt="2025-03-24T02:39:34.470" v="23" actId="20577"/>
          <ac:spMkLst>
            <pc:docMk/>
            <pc:sldMk cId="1606019874" sldId="286"/>
            <ac:spMk id="2" creationId="{ECE426A2-A859-26C7-14D8-E383CCE4DC79}"/>
          </ac:spMkLst>
        </pc:spChg>
        <pc:spChg chg="mod">
          <ac:chgData name="Chen Shicheng" userId="e3e6a0683a3b65de" providerId="Windows Live" clId="Web-{2DA1AAB7-CB20-4C77-361D-D2C16B409AF9}" dt="2025-03-24T02:39:31.798" v="21" actId="20577"/>
          <ac:spMkLst>
            <pc:docMk/>
            <pc:sldMk cId="1606019874" sldId="286"/>
            <ac:spMk id="3" creationId="{BEAAE06A-E9EC-ADA2-FD5F-D426B1827CD8}"/>
          </ac:spMkLst>
        </pc:spChg>
      </pc:sldChg>
      <pc:sldChg chg="addSp delSp modSp new">
        <pc:chgData name="Chen Shicheng" userId="e3e6a0683a3b65de" providerId="Windows Live" clId="Web-{2DA1AAB7-CB20-4C77-361D-D2C16B409AF9}" dt="2025-03-24T02:58:44.374" v="70" actId="20577"/>
        <pc:sldMkLst>
          <pc:docMk/>
          <pc:sldMk cId="2866982478" sldId="287"/>
        </pc:sldMkLst>
        <pc:spChg chg="mod">
          <ac:chgData name="Chen Shicheng" userId="e3e6a0683a3b65de" providerId="Windows Live" clId="Web-{2DA1AAB7-CB20-4C77-361D-D2C16B409AF9}" dt="2025-03-24T02:41:24.505" v="28" actId="20577"/>
          <ac:spMkLst>
            <pc:docMk/>
            <pc:sldMk cId="2866982478" sldId="287"/>
            <ac:spMk id="2" creationId="{13128888-CF63-6A6F-9189-B4E430887BA8}"/>
          </ac:spMkLst>
        </pc:spChg>
        <pc:spChg chg="add del mod">
          <ac:chgData name="Chen Shicheng" userId="e3e6a0683a3b65de" providerId="Windows Live" clId="Web-{2DA1AAB7-CB20-4C77-361D-D2C16B409AF9}" dt="2025-03-24T02:58:44.374" v="70" actId="20577"/>
          <ac:spMkLst>
            <pc:docMk/>
            <pc:sldMk cId="2866982478" sldId="287"/>
            <ac:spMk id="3" creationId="{39C86D32-4818-E011-C93A-F668590DF7B8}"/>
          </ac:spMkLst>
        </pc:spChg>
        <pc:graphicFrameChg chg="add del mod ord modGraphic">
          <ac:chgData name="Chen Shicheng" userId="e3e6a0683a3b65de" providerId="Windows Live" clId="Web-{2DA1AAB7-CB20-4C77-361D-D2C16B409AF9}" dt="2025-03-24T02:41:17.771" v="26"/>
          <ac:graphicFrameMkLst>
            <pc:docMk/>
            <pc:sldMk cId="2866982478" sldId="287"/>
            <ac:graphicFrameMk id="5" creationId="{74E0B9AB-F8A2-50E9-F1E4-2A6470CDF9B4}"/>
          </ac:graphicFrameMkLst>
        </pc:graphicFrameChg>
      </pc:sldChg>
      <pc:sldChg chg="addSp modSp new">
        <pc:chgData name="Chen Shicheng" userId="e3e6a0683a3b65de" providerId="Windows Live" clId="Web-{2DA1AAB7-CB20-4C77-361D-D2C16B409AF9}" dt="2025-03-24T02:56:11.806" v="69" actId="14100"/>
        <pc:sldMkLst>
          <pc:docMk/>
          <pc:sldMk cId="991367498" sldId="288"/>
        </pc:sldMkLst>
        <pc:spChg chg="mod">
          <ac:chgData name="Chen Shicheng" userId="e3e6a0683a3b65de" providerId="Windows Live" clId="Web-{2DA1AAB7-CB20-4C77-361D-D2C16B409AF9}" dt="2025-03-24T02:55:03.006" v="46" actId="20577"/>
          <ac:spMkLst>
            <pc:docMk/>
            <pc:sldMk cId="991367498" sldId="288"/>
            <ac:spMk id="2" creationId="{65CDD2F1-15EE-693F-CBD9-0AC09657FA6C}"/>
          </ac:spMkLst>
        </pc:spChg>
        <pc:spChg chg="mod">
          <ac:chgData name="Chen Shicheng" userId="e3e6a0683a3b65de" providerId="Windows Live" clId="Web-{2DA1AAB7-CB20-4C77-361D-D2C16B409AF9}" dt="2025-03-24T02:56:11.806" v="69" actId="14100"/>
          <ac:spMkLst>
            <pc:docMk/>
            <pc:sldMk cId="991367498" sldId="288"/>
            <ac:spMk id="3" creationId="{B9039E78-82FC-B98E-A330-19095B435679}"/>
          </ac:spMkLst>
        </pc:spChg>
        <pc:picChg chg="add mod">
          <ac:chgData name="Chen Shicheng" userId="e3e6a0683a3b65de" providerId="Windows Live" clId="Web-{2DA1AAB7-CB20-4C77-361D-D2C16B409AF9}" dt="2025-03-24T02:55:29.945" v="52" actId="1076"/>
          <ac:picMkLst>
            <pc:docMk/>
            <pc:sldMk cId="991367498" sldId="288"/>
            <ac:picMk id="4" creationId="{DE24A941-3BD8-75A8-797F-C9842CF42D3F}"/>
          </ac:picMkLst>
        </pc:picChg>
      </pc:sldChg>
      <pc:sldChg chg="modSp new">
        <pc:chgData name="Chen Shicheng" userId="e3e6a0683a3b65de" providerId="Windows Live" clId="Web-{2DA1AAB7-CB20-4C77-361D-D2C16B409AF9}" dt="2025-03-24T03:01:05.130" v="74" actId="20577"/>
        <pc:sldMkLst>
          <pc:docMk/>
          <pc:sldMk cId="3990249554" sldId="289"/>
        </pc:sldMkLst>
        <pc:spChg chg="mod">
          <ac:chgData name="Chen Shicheng" userId="e3e6a0683a3b65de" providerId="Windows Live" clId="Web-{2DA1AAB7-CB20-4C77-361D-D2C16B409AF9}" dt="2025-03-24T03:01:05.130" v="74" actId="20577"/>
          <ac:spMkLst>
            <pc:docMk/>
            <pc:sldMk cId="3990249554" sldId="289"/>
            <ac:spMk id="2" creationId="{53EF1BB8-22C9-F9C0-85F5-196264B2994A}"/>
          </ac:spMkLst>
        </pc:spChg>
        <pc:spChg chg="mod">
          <ac:chgData name="Chen Shicheng" userId="e3e6a0683a3b65de" providerId="Windows Live" clId="Web-{2DA1AAB7-CB20-4C77-361D-D2C16B409AF9}" dt="2025-03-24T03:00:55.645" v="72" actId="20577"/>
          <ac:spMkLst>
            <pc:docMk/>
            <pc:sldMk cId="3990249554" sldId="289"/>
            <ac:spMk id="3" creationId="{829C4B7E-8844-736D-DFDC-7B0AB07F7969}"/>
          </ac:spMkLst>
        </pc:spChg>
      </pc:sldChg>
      <pc:sldChg chg="modSp new">
        <pc:chgData name="Chen Shicheng" userId="e3e6a0683a3b65de" providerId="Windows Live" clId="Web-{2DA1AAB7-CB20-4C77-361D-D2C16B409AF9}" dt="2025-03-24T03:07:11.925" v="122" actId="20577"/>
        <pc:sldMkLst>
          <pc:docMk/>
          <pc:sldMk cId="532928672" sldId="290"/>
        </pc:sldMkLst>
        <pc:spChg chg="mod">
          <ac:chgData name="Chen Shicheng" userId="e3e6a0683a3b65de" providerId="Windows Live" clId="Web-{2DA1AAB7-CB20-4C77-361D-D2C16B409AF9}" dt="2025-03-24T03:06:57.081" v="114" actId="20577"/>
          <ac:spMkLst>
            <pc:docMk/>
            <pc:sldMk cId="532928672" sldId="290"/>
            <ac:spMk id="2" creationId="{C2F0C648-79D3-ADE4-16C8-B948DAA739D4}"/>
          </ac:spMkLst>
        </pc:spChg>
        <pc:spChg chg="mod">
          <ac:chgData name="Chen Shicheng" userId="e3e6a0683a3b65de" providerId="Windows Live" clId="Web-{2DA1AAB7-CB20-4C77-361D-D2C16B409AF9}" dt="2025-03-24T03:07:11.925" v="122" actId="20577"/>
          <ac:spMkLst>
            <pc:docMk/>
            <pc:sldMk cId="532928672" sldId="290"/>
            <ac:spMk id="3" creationId="{39B8694F-C199-FF35-6323-D5C12240F70A}"/>
          </ac:spMkLst>
        </pc:spChg>
      </pc:sldChg>
      <pc:sldChg chg="modSp new del">
        <pc:chgData name="Chen Shicheng" userId="e3e6a0683a3b65de" providerId="Windows Live" clId="Web-{2DA1AAB7-CB20-4C77-361D-D2C16B409AF9}" dt="2025-03-24T03:07:14.347" v="123"/>
        <pc:sldMkLst>
          <pc:docMk/>
          <pc:sldMk cId="181311086" sldId="291"/>
        </pc:sldMkLst>
        <pc:spChg chg="mod">
          <ac:chgData name="Chen Shicheng" userId="e3e6a0683a3b65de" providerId="Windows Live" clId="Web-{2DA1AAB7-CB20-4C77-361D-D2C16B409AF9}" dt="2025-03-24T03:05:16.905" v="82" actId="20577"/>
          <ac:spMkLst>
            <pc:docMk/>
            <pc:sldMk cId="181311086" sldId="291"/>
            <ac:spMk id="2" creationId="{FB5595C7-6428-926F-B7AA-07259EC45FF0}"/>
          </ac:spMkLst>
        </pc:spChg>
        <pc:spChg chg="mod">
          <ac:chgData name="Chen Shicheng" userId="e3e6a0683a3b65de" providerId="Windows Live" clId="Web-{2DA1AAB7-CB20-4C77-361D-D2C16B409AF9}" dt="2025-03-24T03:06:16.142" v="88" actId="20577"/>
          <ac:spMkLst>
            <pc:docMk/>
            <pc:sldMk cId="181311086" sldId="291"/>
            <ac:spMk id="3" creationId="{4D45E89E-B370-DF6F-1BCD-4A3B73C436AE}"/>
          </ac:spMkLst>
        </pc:spChg>
      </pc:sldChg>
      <pc:sldChg chg="modSp new">
        <pc:chgData name="Chen Shicheng" userId="e3e6a0683a3b65de" providerId="Windows Live" clId="Web-{2DA1AAB7-CB20-4C77-361D-D2C16B409AF9}" dt="2025-03-24T03:20:40.832" v="147" actId="20577"/>
        <pc:sldMkLst>
          <pc:docMk/>
          <pc:sldMk cId="3667106628" sldId="291"/>
        </pc:sldMkLst>
        <pc:spChg chg="mod">
          <ac:chgData name="Chen Shicheng" userId="e3e6a0683a3b65de" providerId="Windows Live" clId="Web-{2DA1AAB7-CB20-4C77-361D-D2C16B409AF9}" dt="2025-03-24T03:19:24.454" v="127" actId="20577"/>
          <ac:spMkLst>
            <pc:docMk/>
            <pc:sldMk cId="3667106628" sldId="291"/>
            <ac:spMk id="2" creationId="{086695F3-6040-0D80-041C-E5570FB5966F}"/>
          </ac:spMkLst>
        </pc:spChg>
        <pc:spChg chg="mod">
          <ac:chgData name="Chen Shicheng" userId="e3e6a0683a3b65de" providerId="Windows Live" clId="Web-{2DA1AAB7-CB20-4C77-361D-D2C16B409AF9}" dt="2025-03-24T03:20:40.832" v="147" actId="20577"/>
          <ac:spMkLst>
            <pc:docMk/>
            <pc:sldMk cId="3667106628" sldId="291"/>
            <ac:spMk id="3" creationId="{3DF62673-0602-CF01-2A32-98135CE1291B}"/>
          </ac:spMkLst>
        </pc:spChg>
      </pc:sldChg>
      <pc:sldChg chg="modSp new">
        <pc:chgData name="Chen Shicheng" userId="e3e6a0683a3b65de" providerId="Windows Live" clId="Web-{2DA1AAB7-CB20-4C77-361D-D2C16B409AF9}" dt="2025-03-24T03:23:24.557" v="169" actId="20577"/>
        <pc:sldMkLst>
          <pc:docMk/>
          <pc:sldMk cId="4017975616" sldId="292"/>
        </pc:sldMkLst>
        <pc:spChg chg="mod">
          <ac:chgData name="Chen Shicheng" userId="e3e6a0683a3b65de" providerId="Windows Live" clId="Web-{2DA1AAB7-CB20-4C77-361D-D2C16B409AF9}" dt="2025-03-24T03:21:14.880" v="149" actId="20577"/>
          <ac:spMkLst>
            <pc:docMk/>
            <pc:sldMk cId="4017975616" sldId="292"/>
            <ac:spMk id="2" creationId="{3ABCD986-FAF1-5DFC-C3B4-2F33A5E3A3E1}"/>
          </ac:spMkLst>
        </pc:spChg>
        <pc:spChg chg="mod">
          <ac:chgData name="Chen Shicheng" userId="e3e6a0683a3b65de" providerId="Windows Live" clId="Web-{2DA1AAB7-CB20-4C77-361D-D2C16B409AF9}" dt="2025-03-24T03:23:24.557" v="169" actId="20577"/>
          <ac:spMkLst>
            <pc:docMk/>
            <pc:sldMk cId="4017975616" sldId="292"/>
            <ac:spMk id="3" creationId="{7D97BCBE-986E-5891-C225-701809A5FC8F}"/>
          </ac:spMkLst>
        </pc:spChg>
      </pc:sldChg>
      <pc:sldChg chg="modSp new">
        <pc:chgData name="Chen Shicheng" userId="e3e6a0683a3b65de" providerId="Windows Live" clId="Web-{2DA1AAB7-CB20-4C77-361D-D2C16B409AF9}" dt="2025-03-24T03:31:39.983" v="188" actId="20577"/>
        <pc:sldMkLst>
          <pc:docMk/>
          <pc:sldMk cId="2971548076" sldId="293"/>
        </pc:sldMkLst>
        <pc:spChg chg="mod">
          <ac:chgData name="Chen Shicheng" userId="e3e6a0683a3b65de" providerId="Windows Live" clId="Web-{2DA1AAB7-CB20-4C77-361D-D2C16B409AF9}" dt="2025-03-24T03:27:12.738" v="172" actId="20577"/>
          <ac:spMkLst>
            <pc:docMk/>
            <pc:sldMk cId="2971548076" sldId="293"/>
            <ac:spMk id="2" creationId="{4DFA5473-EEFB-3B18-C5AF-FF720FE9F766}"/>
          </ac:spMkLst>
        </pc:spChg>
        <pc:spChg chg="mod">
          <ac:chgData name="Chen Shicheng" userId="e3e6a0683a3b65de" providerId="Windows Live" clId="Web-{2DA1AAB7-CB20-4C77-361D-D2C16B409AF9}" dt="2025-03-24T03:31:39.983" v="188" actId="20577"/>
          <ac:spMkLst>
            <pc:docMk/>
            <pc:sldMk cId="2971548076" sldId="293"/>
            <ac:spMk id="3" creationId="{1B830264-21E4-F11A-90FE-77346DF92314}"/>
          </ac:spMkLst>
        </pc:spChg>
      </pc:sldChg>
      <pc:sldChg chg="modSp new">
        <pc:chgData name="Chen Shicheng" userId="e3e6a0683a3b65de" providerId="Windows Live" clId="Web-{2DA1AAB7-CB20-4C77-361D-D2C16B409AF9}" dt="2025-03-24T03:33:05.502" v="192" actId="20577"/>
        <pc:sldMkLst>
          <pc:docMk/>
          <pc:sldMk cId="220762431" sldId="294"/>
        </pc:sldMkLst>
        <pc:spChg chg="mod">
          <ac:chgData name="Chen Shicheng" userId="e3e6a0683a3b65de" providerId="Windows Live" clId="Web-{2DA1AAB7-CB20-4C77-361D-D2C16B409AF9}" dt="2025-03-24T03:32:59.673" v="191" actId="20577"/>
          <ac:spMkLst>
            <pc:docMk/>
            <pc:sldMk cId="220762431" sldId="294"/>
            <ac:spMk id="2" creationId="{F03500F6-69D3-F77B-5069-8192D6D2CA94}"/>
          </ac:spMkLst>
        </pc:spChg>
        <pc:spChg chg="mod">
          <ac:chgData name="Chen Shicheng" userId="e3e6a0683a3b65de" providerId="Windows Live" clId="Web-{2DA1AAB7-CB20-4C77-361D-D2C16B409AF9}" dt="2025-03-24T03:33:05.502" v="192" actId="20577"/>
          <ac:spMkLst>
            <pc:docMk/>
            <pc:sldMk cId="220762431" sldId="294"/>
            <ac:spMk id="3" creationId="{FAAA3BF2-8261-806C-F66B-7A434F63FD00}"/>
          </ac:spMkLst>
        </pc:spChg>
      </pc:sldChg>
      <pc:sldChg chg="modSp new">
        <pc:chgData name="Chen Shicheng" userId="e3e6a0683a3b65de" providerId="Windows Live" clId="Web-{2DA1AAB7-CB20-4C77-361D-D2C16B409AF9}" dt="2025-03-24T03:33:59.426" v="196" actId="20577"/>
        <pc:sldMkLst>
          <pc:docMk/>
          <pc:sldMk cId="2399279404" sldId="295"/>
        </pc:sldMkLst>
        <pc:spChg chg="mod">
          <ac:chgData name="Chen Shicheng" userId="e3e6a0683a3b65de" providerId="Windows Live" clId="Web-{2DA1AAB7-CB20-4C77-361D-D2C16B409AF9}" dt="2025-03-24T03:33:53.441" v="195" actId="20577"/>
          <ac:spMkLst>
            <pc:docMk/>
            <pc:sldMk cId="2399279404" sldId="295"/>
            <ac:spMk id="2" creationId="{788C0BF6-8BEE-552C-85C9-18C4D8F293DC}"/>
          </ac:spMkLst>
        </pc:spChg>
        <pc:spChg chg="mod">
          <ac:chgData name="Chen Shicheng" userId="e3e6a0683a3b65de" providerId="Windows Live" clId="Web-{2DA1AAB7-CB20-4C77-361D-D2C16B409AF9}" dt="2025-03-24T03:33:59.426" v="196" actId="20577"/>
          <ac:spMkLst>
            <pc:docMk/>
            <pc:sldMk cId="2399279404" sldId="295"/>
            <ac:spMk id="3" creationId="{5B634103-1590-AF16-7ED4-F5A0D03DE828}"/>
          </ac:spMkLst>
        </pc:spChg>
      </pc:sldChg>
      <pc:sldChg chg="modSp new">
        <pc:chgData name="Chen Shicheng" userId="e3e6a0683a3b65de" providerId="Windows Live" clId="Web-{2DA1AAB7-CB20-4C77-361D-D2C16B409AF9}" dt="2025-03-24T03:34:17.098" v="200" actId="20577"/>
        <pc:sldMkLst>
          <pc:docMk/>
          <pc:sldMk cId="3513687668" sldId="296"/>
        </pc:sldMkLst>
        <pc:spChg chg="mod">
          <ac:chgData name="Chen Shicheng" userId="e3e6a0683a3b65de" providerId="Windows Live" clId="Web-{2DA1AAB7-CB20-4C77-361D-D2C16B409AF9}" dt="2025-03-24T03:34:12.895" v="199" actId="20577"/>
          <ac:spMkLst>
            <pc:docMk/>
            <pc:sldMk cId="3513687668" sldId="296"/>
            <ac:spMk id="2" creationId="{5AA7553D-B05B-7D5E-C3C6-FA35F553EB58}"/>
          </ac:spMkLst>
        </pc:spChg>
        <pc:spChg chg="mod">
          <ac:chgData name="Chen Shicheng" userId="e3e6a0683a3b65de" providerId="Windows Live" clId="Web-{2DA1AAB7-CB20-4C77-361D-D2C16B409AF9}" dt="2025-03-24T03:34:17.098" v="200" actId="20577"/>
          <ac:spMkLst>
            <pc:docMk/>
            <pc:sldMk cId="3513687668" sldId="296"/>
            <ac:spMk id="3" creationId="{642DF4B8-A072-CC87-75D0-BE822B9C76F6}"/>
          </ac:spMkLst>
        </pc:spChg>
      </pc:sldChg>
      <pc:sldChg chg="modSp new">
        <pc:chgData name="Chen Shicheng" userId="e3e6a0683a3b65de" providerId="Windows Live" clId="Web-{2DA1AAB7-CB20-4C77-361D-D2C16B409AF9}" dt="2025-03-24T03:34:37.005" v="204" actId="20577"/>
        <pc:sldMkLst>
          <pc:docMk/>
          <pc:sldMk cId="2533647115" sldId="297"/>
        </pc:sldMkLst>
        <pc:spChg chg="mod">
          <ac:chgData name="Chen Shicheng" userId="e3e6a0683a3b65de" providerId="Windows Live" clId="Web-{2DA1AAB7-CB20-4C77-361D-D2C16B409AF9}" dt="2025-03-24T03:34:32.880" v="203" actId="20577"/>
          <ac:spMkLst>
            <pc:docMk/>
            <pc:sldMk cId="2533647115" sldId="297"/>
            <ac:spMk id="2" creationId="{98FC5FF4-014D-AEC2-0D0F-6383191C35DB}"/>
          </ac:spMkLst>
        </pc:spChg>
        <pc:spChg chg="mod">
          <ac:chgData name="Chen Shicheng" userId="e3e6a0683a3b65de" providerId="Windows Live" clId="Web-{2DA1AAB7-CB20-4C77-361D-D2C16B409AF9}" dt="2025-03-24T03:34:37.005" v="204" actId="20577"/>
          <ac:spMkLst>
            <pc:docMk/>
            <pc:sldMk cId="2533647115" sldId="297"/>
            <ac:spMk id="3" creationId="{C680F57D-6267-2BB9-7B97-A05AA8C51387}"/>
          </ac:spMkLst>
        </pc:spChg>
      </pc:sldChg>
      <pc:sldChg chg="modSp new">
        <pc:chgData name="Chen Shicheng" userId="e3e6a0683a3b65de" providerId="Windows Live" clId="Web-{2DA1AAB7-CB20-4C77-361D-D2C16B409AF9}" dt="2025-03-24T03:34:51.740" v="208" actId="20577"/>
        <pc:sldMkLst>
          <pc:docMk/>
          <pc:sldMk cId="3348379728" sldId="298"/>
        </pc:sldMkLst>
        <pc:spChg chg="mod">
          <ac:chgData name="Chen Shicheng" userId="e3e6a0683a3b65de" providerId="Windows Live" clId="Web-{2DA1AAB7-CB20-4C77-361D-D2C16B409AF9}" dt="2025-03-24T03:34:44.630" v="207" actId="20577"/>
          <ac:spMkLst>
            <pc:docMk/>
            <pc:sldMk cId="3348379728" sldId="298"/>
            <ac:spMk id="2" creationId="{2A516E1F-9BB8-9468-256D-A2A7D54AEE75}"/>
          </ac:spMkLst>
        </pc:spChg>
        <pc:spChg chg="mod">
          <ac:chgData name="Chen Shicheng" userId="e3e6a0683a3b65de" providerId="Windows Live" clId="Web-{2DA1AAB7-CB20-4C77-361D-D2C16B409AF9}" dt="2025-03-24T03:34:51.740" v="208" actId="20577"/>
          <ac:spMkLst>
            <pc:docMk/>
            <pc:sldMk cId="3348379728" sldId="298"/>
            <ac:spMk id="3" creationId="{B4E2D7D0-C149-3F5D-D12D-121479F979CF}"/>
          </ac:spMkLst>
        </pc:spChg>
      </pc:sldChg>
    </pc:docChg>
  </pc:docChgLst>
  <pc:docChgLst>
    <pc:chgData name="Chen Shicheng" userId="e3e6a0683a3b65de" providerId="Windows Live" clId="Web-{E811C909-3E41-FA0B-7A0A-5B7CBDEE7202}"/>
    <pc:docChg chg="addSld modSld">
      <pc:chgData name="Chen Shicheng" userId="e3e6a0683a3b65de" providerId="Windows Live" clId="Web-{E811C909-3E41-FA0B-7A0A-5B7CBDEE7202}" dt="2025-03-13T02:26:06.402" v="10"/>
      <pc:docMkLst>
        <pc:docMk/>
      </pc:docMkLst>
      <pc:sldChg chg="modSp">
        <pc:chgData name="Chen Shicheng" userId="e3e6a0683a3b65de" providerId="Windows Live" clId="Web-{E811C909-3E41-FA0B-7A0A-5B7CBDEE7202}" dt="2025-03-13T02:26:06.309" v="9" actId="20577"/>
        <pc:sldMkLst>
          <pc:docMk/>
          <pc:sldMk cId="109857222" sldId="256"/>
        </pc:sldMkLst>
        <pc:spChg chg="mod">
          <ac:chgData name="Chen Shicheng" userId="e3e6a0683a3b65de" providerId="Windows Live" clId="Web-{E811C909-3E41-FA0B-7A0A-5B7CBDEE7202}" dt="2025-03-13T02:25:53.964" v="3" actId="20577"/>
          <ac:spMkLst>
            <pc:docMk/>
            <pc:sldMk cId="109857222" sldId="256"/>
            <ac:spMk id="2" creationId="{00000000-0000-0000-0000-000000000000}"/>
          </ac:spMkLst>
        </pc:spChg>
        <pc:spChg chg="mod">
          <ac:chgData name="Chen Shicheng" userId="e3e6a0683a3b65de" providerId="Windows Live" clId="Web-{E811C909-3E41-FA0B-7A0A-5B7CBDEE7202}" dt="2025-03-13T02:26:06.309" v="9" actId="20577"/>
          <ac:spMkLst>
            <pc:docMk/>
            <pc:sldMk cId="109857222" sldId="256"/>
            <ac:spMk id="3" creationId="{00000000-0000-0000-0000-000000000000}"/>
          </ac:spMkLst>
        </pc:spChg>
      </pc:sldChg>
      <pc:sldChg chg="new">
        <pc:chgData name="Chen Shicheng" userId="e3e6a0683a3b65de" providerId="Windows Live" clId="Web-{E811C909-3E41-FA0B-7A0A-5B7CBDEE7202}" dt="2025-03-13T02:26:06.402" v="10"/>
        <pc:sldMkLst>
          <pc:docMk/>
          <pc:sldMk cId="3095885471" sldId="257"/>
        </pc:sldMkLst>
      </pc:sldChg>
    </pc:docChg>
  </pc:docChgLst>
  <pc:docChgLst>
    <pc:chgData name="Chen Shicheng" userId="e3e6a0683a3b65de" providerId="Windows Live" clId="Web-{6BC667FE-1A70-8A1A-B7BA-2D0D9ED267A2}"/>
    <pc:docChg chg="modSld">
      <pc:chgData name="Chen Shicheng" userId="e3e6a0683a3b65de" providerId="Windows Live" clId="Web-{6BC667FE-1A70-8A1A-B7BA-2D0D9ED267A2}" dt="2025-03-22T10:40:34.876" v="4" actId="20577"/>
      <pc:docMkLst>
        <pc:docMk/>
      </pc:docMkLst>
      <pc:sldChg chg="modSp">
        <pc:chgData name="Chen Shicheng" userId="e3e6a0683a3b65de" providerId="Windows Live" clId="Web-{6BC667FE-1A70-8A1A-B7BA-2D0D9ED267A2}" dt="2025-03-22T10:40:34.876" v="4" actId="20577"/>
        <pc:sldMkLst>
          <pc:docMk/>
          <pc:sldMk cId="3874610132" sldId="276"/>
        </pc:sldMkLst>
        <pc:spChg chg="mod">
          <ac:chgData name="Chen Shicheng" userId="e3e6a0683a3b65de" providerId="Windows Live" clId="Web-{6BC667FE-1A70-8A1A-B7BA-2D0D9ED267A2}" dt="2025-03-22T10:40:34.876" v="4" actId="20577"/>
          <ac:spMkLst>
            <pc:docMk/>
            <pc:sldMk cId="3874610132" sldId="276"/>
            <ac:spMk id="2" creationId="{DCC6DA03-BC52-1FFA-8872-BB2088D3318C}"/>
          </ac:spMkLst>
        </pc:spChg>
        <pc:picChg chg="mod">
          <ac:chgData name="Chen Shicheng" userId="e3e6a0683a3b65de" providerId="Windows Live" clId="Web-{6BC667FE-1A70-8A1A-B7BA-2D0D9ED267A2}" dt="2025-03-22T10:40:18.906" v="0" actId="1076"/>
          <ac:picMkLst>
            <pc:docMk/>
            <pc:sldMk cId="3874610132" sldId="276"/>
            <ac:picMk id="4" creationId="{4BF74FDC-ADA1-52D1-6EDA-FA097B08496E}"/>
          </ac:picMkLst>
        </pc:picChg>
      </pc:sldChg>
    </pc:docChg>
  </pc:docChgLst>
  <pc:docChgLst>
    <pc:chgData name="Chen Shicheng" userId="e3e6a0683a3b65de" providerId="Windows Live" clId="Web-{30CAE0CB-2477-D864-0506-7FE9B3C021DF}"/>
    <pc:docChg chg="modSld sldOrd">
      <pc:chgData name="Chen Shicheng" userId="e3e6a0683a3b65de" providerId="Windows Live" clId="Web-{30CAE0CB-2477-D864-0506-7FE9B3C021DF}" dt="2025-05-02T03:40:18.282" v="11"/>
      <pc:docMkLst>
        <pc:docMk/>
      </pc:docMkLst>
      <pc:sldChg chg="modSp">
        <pc:chgData name="Chen Shicheng" userId="e3e6a0683a3b65de" providerId="Windows Live" clId="Web-{30CAE0CB-2477-D864-0506-7FE9B3C021DF}" dt="2025-05-02T03:39:34.343" v="0" actId="20577"/>
        <pc:sldMkLst>
          <pc:docMk/>
          <pc:sldMk cId="109857222" sldId="256"/>
        </pc:sldMkLst>
        <pc:spChg chg="mod">
          <ac:chgData name="Chen Shicheng" userId="e3e6a0683a3b65de" providerId="Windows Live" clId="Web-{30CAE0CB-2477-D864-0506-7FE9B3C021DF}" dt="2025-05-02T03:39:34.343" v="0" actId="20577"/>
          <ac:spMkLst>
            <pc:docMk/>
            <pc:sldMk cId="109857222" sldId="256"/>
            <ac:spMk id="3" creationId="{00000000-0000-0000-0000-000000000000}"/>
          </ac:spMkLst>
        </pc:spChg>
      </pc:sldChg>
      <pc:sldChg chg="modSp ord">
        <pc:chgData name="Chen Shicheng" userId="e3e6a0683a3b65de" providerId="Windows Live" clId="Web-{30CAE0CB-2477-D864-0506-7FE9B3C021DF}" dt="2025-05-02T03:39:57.906" v="10"/>
        <pc:sldMkLst>
          <pc:docMk/>
          <pc:sldMk cId="4166896079" sldId="271"/>
        </pc:sldMkLst>
        <pc:spChg chg="mod">
          <ac:chgData name="Chen Shicheng" userId="e3e6a0683a3b65de" providerId="Windows Live" clId="Web-{30CAE0CB-2477-D864-0506-7FE9B3C021DF}" dt="2025-05-02T03:39:52.484" v="9" actId="20577"/>
          <ac:spMkLst>
            <pc:docMk/>
            <pc:sldMk cId="4166896079" sldId="271"/>
            <ac:spMk id="2" creationId="{F226BECC-6CE2-2AFA-4DE2-55CEEBC11D8D}"/>
          </ac:spMkLst>
        </pc:spChg>
      </pc:sldChg>
      <pc:sldChg chg="ord">
        <pc:chgData name="Chen Shicheng" userId="e3e6a0683a3b65de" providerId="Windows Live" clId="Web-{30CAE0CB-2477-D864-0506-7FE9B3C021DF}" dt="2025-05-02T03:40:18.282" v="11"/>
        <pc:sldMkLst>
          <pc:docMk/>
          <pc:sldMk cId="3293231488"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37E694-6C8D-4BD0-BCED-A3F5FE500B95}" type="datetimeFigureOut">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A9B03-9A20-4C4B-88B7-B524CB37DE70}" type="slidenum">
              <a:t>‹#›</a:t>
            </a:fld>
            <a:endParaRPr lang="en-US"/>
          </a:p>
        </p:txBody>
      </p:sp>
    </p:spTree>
    <p:extLst>
      <p:ext uri="{BB962C8B-B14F-4D97-AF65-F5344CB8AC3E}">
        <p14:creationId xmlns:p14="http://schemas.microsoft.com/office/powerpoint/2010/main" val="63360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0DBA9B03-9A20-4C4B-88B7-B524CB37DE70}" type="slidenum">
              <a:t>4</a:t>
            </a:fld>
            <a:endParaRPr lang="en-US"/>
          </a:p>
        </p:txBody>
      </p:sp>
    </p:spTree>
    <p:extLst>
      <p:ext uri="{BB962C8B-B14F-4D97-AF65-F5344CB8AC3E}">
        <p14:creationId xmlns:p14="http://schemas.microsoft.com/office/powerpoint/2010/main" val="1390707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mj-lt"/>
                <a:cs typeface="+mj-lt"/>
              </a:rPr>
              <a:t>Vehicle Loan Default Prediction</a:t>
            </a:r>
          </a:p>
        </p:txBody>
      </p:sp>
      <p:sp>
        <p:nvSpPr>
          <p:cNvPr id="3" name="Subtitle 2"/>
          <p:cNvSpPr>
            <a:spLocks noGrp="1"/>
          </p:cNvSpPr>
          <p:nvPr>
            <p:ph type="subTitle" idx="1"/>
          </p:nvPr>
        </p:nvSpPr>
        <p:spPr/>
        <p:txBody>
          <a:bodyPr vert="horz" lIns="91440" tIns="45720" rIns="91440" bIns="45720" rtlCol="0" anchor="t">
            <a:normAutofit/>
          </a:bodyPr>
          <a:lstStyle/>
          <a:p>
            <a:br>
              <a:rPr lang="en-US"/>
            </a:br>
            <a:r>
              <a:rPr lang="en-US"/>
              <a:t>Shicheng Chen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colored dots&#10;&#10;AI-generated content may be incorrect.">
            <a:extLst>
              <a:ext uri="{FF2B5EF4-FFF2-40B4-BE49-F238E27FC236}">
                <a16:creationId xmlns:a16="http://schemas.microsoft.com/office/drawing/2014/main" id="{280A507A-EFD1-9096-3C03-4AE874DDDA17}"/>
              </a:ext>
            </a:extLst>
          </p:cNvPr>
          <p:cNvPicPr>
            <a:picLocks noChangeAspect="1"/>
          </p:cNvPicPr>
          <p:nvPr/>
        </p:nvPicPr>
        <p:blipFill>
          <a:blip r:embed="rId2"/>
          <a:srcRect t="10963" r="130" b="332"/>
          <a:stretch/>
        </p:blipFill>
        <p:spPr>
          <a:xfrm>
            <a:off x="6288437" y="3069552"/>
            <a:ext cx="5897156" cy="3077906"/>
          </a:xfrm>
          <a:prstGeom prst="rect">
            <a:avLst/>
          </a:prstGeom>
          <a:ln>
            <a:solidFill>
              <a:schemeClr val="bg1"/>
            </a:solidFill>
          </a:ln>
        </p:spPr>
      </p:pic>
      <p:sp>
        <p:nvSpPr>
          <p:cNvPr id="2" name="Title 1">
            <a:extLst>
              <a:ext uri="{FF2B5EF4-FFF2-40B4-BE49-F238E27FC236}">
                <a16:creationId xmlns:a16="http://schemas.microsoft.com/office/drawing/2014/main" id="{7B8C7300-331F-B225-55E7-CA8E725743F0}"/>
              </a:ext>
            </a:extLst>
          </p:cNvPr>
          <p:cNvSpPr>
            <a:spLocks noGrp="1"/>
          </p:cNvSpPr>
          <p:nvPr>
            <p:ph type="title"/>
          </p:nvPr>
        </p:nvSpPr>
        <p:spPr/>
        <p:txBody>
          <a:bodyPr/>
          <a:lstStyle/>
          <a:p>
            <a:r>
              <a:rPr lang="en-US">
                <a:ea typeface="+mj-lt"/>
                <a:cs typeface="+mj-lt"/>
              </a:rPr>
              <a:t>Human Factor in Loan Defaults: Employee ID Performance Metrics</a:t>
            </a:r>
            <a:endParaRPr lang="en-US"/>
          </a:p>
        </p:txBody>
      </p:sp>
      <p:sp>
        <p:nvSpPr>
          <p:cNvPr id="3" name="Content Placeholder 2">
            <a:extLst>
              <a:ext uri="{FF2B5EF4-FFF2-40B4-BE49-F238E27FC236}">
                <a16:creationId xmlns:a16="http://schemas.microsoft.com/office/drawing/2014/main" id="{00C794DF-EA0E-92C5-3BB0-A8FE876F9EA7}"/>
              </a:ext>
            </a:extLst>
          </p:cNvPr>
          <p:cNvSpPr>
            <a:spLocks noGrp="1"/>
          </p:cNvSpPr>
          <p:nvPr>
            <p:ph idx="1"/>
          </p:nvPr>
        </p:nvSpPr>
        <p:spPr>
          <a:xfrm>
            <a:off x="-1292" y="1709388"/>
            <a:ext cx="6378353" cy="5152084"/>
          </a:xfrm>
        </p:spPr>
        <p:txBody>
          <a:bodyPr vert="horz" lIns="91440" tIns="45720" rIns="91440" bIns="45720" rtlCol="0" anchor="t">
            <a:normAutofit/>
          </a:bodyPr>
          <a:lstStyle/>
          <a:p>
            <a:r>
              <a:rPr lang="en-US">
                <a:latin typeface="Aptos"/>
                <a:ea typeface="+mn-lt"/>
                <a:cs typeface="+mn-lt"/>
              </a:rPr>
              <a:t>Employee performance varies dramatically</a:t>
            </a:r>
            <a:endParaRPr lang="en-US">
              <a:latin typeface="Aptos"/>
              <a:ea typeface="Calibri"/>
              <a:cs typeface="Calibri"/>
            </a:endParaRPr>
          </a:p>
          <a:p>
            <a:r>
              <a:rPr lang="en-US">
                <a:latin typeface="Aptos"/>
                <a:ea typeface="+mn-lt"/>
                <a:cs typeface="+mn-lt"/>
              </a:rPr>
              <a:t>Employee 2546 processed a high volume (628 loans) but has an alarmingly high default rate (55.4%)</a:t>
            </a:r>
            <a:endParaRPr lang="en-US">
              <a:latin typeface="Aptos"/>
              <a:ea typeface="Calibri"/>
              <a:cs typeface="Calibri"/>
            </a:endParaRPr>
          </a:p>
          <a:p>
            <a:r>
              <a:rPr lang="en-US">
                <a:latin typeface="Aptos"/>
                <a:ea typeface="+mn-lt"/>
                <a:cs typeface="+mn-lt"/>
              </a:rPr>
              <a:t>Some employees consistently maintain low default rates despite high volumes</a:t>
            </a:r>
            <a:endParaRPr lang="en-US">
              <a:latin typeface="Aptos"/>
              <a:ea typeface="Calibri"/>
              <a:cs typeface="Calibri"/>
            </a:endParaRPr>
          </a:p>
          <a:p>
            <a:endParaRPr lang="en-US">
              <a:latin typeface="Aptos"/>
              <a:ea typeface="+mn-lt"/>
              <a:cs typeface="+mn-lt"/>
            </a:endParaRPr>
          </a:p>
          <a:p>
            <a:endParaRPr lang="en-US">
              <a:latin typeface="Aptos"/>
              <a:ea typeface="Calibri"/>
              <a:cs typeface="Calibri"/>
            </a:endParaRPr>
          </a:p>
        </p:txBody>
      </p:sp>
    </p:spTree>
    <p:extLst>
      <p:ext uri="{BB962C8B-B14F-4D97-AF65-F5344CB8AC3E}">
        <p14:creationId xmlns:p14="http://schemas.microsoft.com/office/powerpoint/2010/main" val="3943666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numbers and a number of values&#10;&#10;AI-generated content may be incorrect.">
            <a:extLst>
              <a:ext uri="{FF2B5EF4-FFF2-40B4-BE49-F238E27FC236}">
                <a16:creationId xmlns:a16="http://schemas.microsoft.com/office/drawing/2014/main" id="{63AEFDBA-D516-F58B-D1D7-635A86A0A9A4}"/>
              </a:ext>
            </a:extLst>
          </p:cNvPr>
          <p:cNvPicPr>
            <a:picLocks noChangeAspect="1"/>
          </p:cNvPicPr>
          <p:nvPr/>
        </p:nvPicPr>
        <p:blipFill>
          <a:blip r:embed="rId2"/>
          <a:stretch>
            <a:fillRect/>
          </a:stretch>
        </p:blipFill>
        <p:spPr>
          <a:xfrm>
            <a:off x="6249692" y="2377456"/>
            <a:ext cx="5943600" cy="2981325"/>
          </a:xfrm>
          <a:prstGeom prst="rect">
            <a:avLst/>
          </a:prstGeom>
          <a:ln>
            <a:solidFill>
              <a:schemeClr val="bg1"/>
            </a:solidFill>
          </a:ln>
        </p:spPr>
      </p:pic>
      <p:sp>
        <p:nvSpPr>
          <p:cNvPr id="2" name="Title 1">
            <a:extLst>
              <a:ext uri="{FF2B5EF4-FFF2-40B4-BE49-F238E27FC236}">
                <a16:creationId xmlns:a16="http://schemas.microsoft.com/office/drawing/2014/main" id="{9249AB70-6931-25EC-94E9-082F30B5527A}"/>
              </a:ext>
            </a:extLst>
          </p:cNvPr>
          <p:cNvSpPr>
            <a:spLocks noGrp="1"/>
          </p:cNvSpPr>
          <p:nvPr>
            <p:ph type="title"/>
          </p:nvPr>
        </p:nvSpPr>
        <p:spPr/>
        <p:txBody>
          <a:bodyPr/>
          <a:lstStyle/>
          <a:p>
            <a:r>
              <a:rPr lang="en-US">
                <a:ea typeface="+mj-lt"/>
                <a:cs typeface="+mj-lt"/>
              </a:rPr>
              <a:t>High Cardinality Features</a:t>
            </a:r>
            <a:endParaRPr lang="en-US"/>
          </a:p>
        </p:txBody>
      </p:sp>
      <p:sp>
        <p:nvSpPr>
          <p:cNvPr id="3" name="Content Placeholder 2">
            <a:extLst>
              <a:ext uri="{FF2B5EF4-FFF2-40B4-BE49-F238E27FC236}">
                <a16:creationId xmlns:a16="http://schemas.microsoft.com/office/drawing/2014/main" id="{89149168-91EC-7345-3065-5028D43E245F}"/>
              </a:ext>
            </a:extLst>
          </p:cNvPr>
          <p:cNvSpPr>
            <a:spLocks noGrp="1"/>
          </p:cNvSpPr>
          <p:nvPr>
            <p:ph idx="1"/>
          </p:nvPr>
        </p:nvSpPr>
        <p:spPr>
          <a:xfrm>
            <a:off x="450742" y="1825625"/>
            <a:ext cx="6744346" cy="4351338"/>
          </a:xfrm>
        </p:spPr>
        <p:txBody>
          <a:bodyPr vert="horz" lIns="91440" tIns="45720" rIns="91440" bIns="45720" rtlCol="0" anchor="t">
            <a:normAutofit/>
          </a:bodyPr>
          <a:lstStyle/>
          <a:p>
            <a:r>
              <a:rPr lang="en-US">
                <a:ea typeface="+mn-lt"/>
                <a:cs typeface="+mn-lt"/>
              </a:rPr>
              <a:t>Problem: One-hot encoding becomes infeasible</a:t>
            </a:r>
          </a:p>
          <a:p>
            <a:pPr lvl="1">
              <a:buFont typeface="Courier New" panose="020B0604020202020204" pitchFamily="34" charset="0"/>
              <a:buChar char="o"/>
            </a:pPr>
            <a:r>
              <a:rPr lang="en-US">
                <a:ea typeface="+mn-lt"/>
                <a:cs typeface="+mn-lt"/>
              </a:rPr>
              <a:t>too many columns, memory issues. </a:t>
            </a:r>
          </a:p>
          <a:p>
            <a:endParaRPr lang="en-US">
              <a:ea typeface="+mn-lt"/>
              <a:cs typeface="+mn-lt"/>
            </a:endParaRPr>
          </a:p>
          <a:p>
            <a:r>
              <a:rPr lang="en-US">
                <a:ea typeface="+mn-lt"/>
                <a:cs typeface="+mn-lt"/>
              </a:rPr>
              <a:t>Solutions: </a:t>
            </a:r>
          </a:p>
          <a:p>
            <a:pPr lvl="1">
              <a:buFont typeface="Courier New" panose="020B0604020202020204" pitchFamily="34" charset="0"/>
              <a:buChar char="o"/>
            </a:pPr>
            <a:r>
              <a:rPr lang="en-US">
                <a:ea typeface="+mn-lt"/>
                <a:cs typeface="+mn-lt"/>
              </a:rPr>
              <a:t>Smoothed target encoding </a:t>
            </a:r>
            <a:endParaRPr lang="en-US"/>
          </a:p>
          <a:p>
            <a:pPr lvl="2">
              <a:buFont typeface="Wingdings" panose="020B0604020202020204" pitchFamily="34" charset="0"/>
              <a:buChar char="§"/>
            </a:pPr>
            <a:r>
              <a:rPr lang="en-US">
                <a:ea typeface="+mn-lt"/>
                <a:cs typeface="+mn-lt"/>
              </a:rPr>
              <a:t>replaces categories with regularized target statistics </a:t>
            </a:r>
          </a:p>
          <a:p>
            <a:pPr lvl="1">
              <a:buFont typeface="Courier New" panose="020B0604020202020204" pitchFamily="34" charset="0"/>
              <a:buChar char="o"/>
            </a:pPr>
            <a:r>
              <a:rPr lang="en-US">
                <a:ea typeface="+mn-lt"/>
                <a:cs typeface="+mn-lt"/>
              </a:rPr>
              <a:t>CatBoost</a:t>
            </a:r>
          </a:p>
          <a:p>
            <a:pPr lvl="2">
              <a:buFont typeface="Wingdings" panose="020B0604020202020204" pitchFamily="34" charset="0"/>
              <a:buChar char="§"/>
            </a:pPr>
            <a:r>
              <a:rPr lang="en-US">
                <a:ea typeface="+mn-lt"/>
                <a:cs typeface="+mn-lt"/>
              </a:rPr>
              <a:t>directly handles categorical features</a:t>
            </a:r>
            <a:endParaRPr lang="en-US"/>
          </a:p>
        </p:txBody>
      </p:sp>
    </p:spTree>
    <p:extLst>
      <p:ext uri="{BB962C8B-B14F-4D97-AF65-F5344CB8AC3E}">
        <p14:creationId xmlns:p14="http://schemas.microsoft.com/office/powerpoint/2010/main" val="263496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green and blue dots&#10;&#10;AI-generated content may be incorrect.">
            <a:extLst>
              <a:ext uri="{FF2B5EF4-FFF2-40B4-BE49-F238E27FC236}">
                <a16:creationId xmlns:a16="http://schemas.microsoft.com/office/drawing/2014/main" id="{B436E07D-1E5D-E541-CE50-59B2B8D0D60F}"/>
              </a:ext>
            </a:extLst>
          </p:cNvPr>
          <p:cNvPicPr>
            <a:picLocks noChangeAspect="1"/>
          </p:cNvPicPr>
          <p:nvPr/>
        </p:nvPicPr>
        <p:blipFill>
          <a:blip r:embed="rId2"/>
          <a:stretch>
            <a:fillRect/>
          </a:stretch>
        </p:blipFill>
        <p:spPr>
          <a:xfrm>
            <a:off x="6249692" y="3335767"/>
            <a:ext cx="5943600" cy="3286125"/>
          </a:xfrm>
          <a:prstGeom prst="rect">
            <a:avLst/>
          </a:prstGeom>
          <a:ln>
            <a:solidFill>
              <a:schemeClr val="bg1"/>
            </a:solidFill>
          </a:ln>
        </p:spPr>
      </p:pic>
      <p:sp>
        <p:nvSpPr>
          <p:cNvPr id="2" name="Title 1">
            <a:extLst>
              <a:ext uri="{FF2B5EF4-FFF2-40B4-BE49-F238E27FC236}">
                <a16:creationId xmlns:a16="http://schemas.microsoft.com/office/drawing/2014/main" id="{39C0233E-9A7C-6028-F870-4B9AA8B23A95}"/>
              </a:ext>
            </a:extLst>
          </p:cNvPr>
          <p:cNvSpPr>
            <a:spLocks noGrp="1"/>
          </p:cNvSpPr>
          <p:nvPr>
            <p:ph type="title"/>
          </p:nvPr>
        </p:nvSpPr>
        <p:spPr/>
        <p:txBody>
          <a:bodyPr/>
          <a:lstStyle/>
          <a:p>
            <a:r>
              <a:rPr lang="en-US">
                <a:ea typeface="+mj-lt"/>
                <a:cs typeface="+mj-lt"/>
              </a:rPr>
              <a:t>Smoothed Target Encoding</a:t>
            </a:r>
            <a:endParaRPr lang="en-US"/>
          </a:p>
        </p:txBody>
      </p:sp>
      <p:sp>
        <p:nvSpPr>
          <p:cNvPr id="3" name="Content Placeholder 2">
            <a:extLst>
              <a:ext uri="{FF2B5EF4-FFF2-40B4-BE49-F238E27FC236}">
                <a16:creationId xmlns:a16="http://schemas.microsoft.com/office/drawing/2014/main" id="{2293571E-F91A-FC10-4DBA-F19FE7491276}"/>
              </a:ext>
            </a:extLst>
          </p:cNvPr>
          <p:cNvSpPr>
            <a:spLocks noGrp="1"/>
          </p:cNvSpPr>
          <p:nvPr>
            <p:ph idx="1"/>
          </p:nvPr>
        </p:nvSpPr>
        <p:spPr>
          <a:xfrm>
            <a:off x="838200" y="1825625"/>
            <a:ext cx="6331058" cy="5035846"/>
          </a:xfrm>
        </p:spPr>
        <p:txBody>
          <a:bodyPr vert="horz" lIns="91440" tIns="45720" rIns="91440" bIns="45720" rtlCol="0" anchor="t">
            <a:normAutofit/>
          </a:bodyPr>
          <a:lstStyle/>
          <a:p>
            <a:r>
              <a:rPr lang="en-US">
                <a:ea typeface="+mn-lt"/>
                <a:cs typeface="+mn-lt"/>
              </a:rPr>
              <a:t>Smoothed target encoding</a:t>
            </a:r>
          </a:p>
          <a:p>
            <a:pPr lvl="1">
              <a:buFont typeface="Courier New" panose="020B0604020202020204" pitchFamily="34" charset="0"/>
              <a:buChar char="o"/>
            </a:pPr>
            <a:r>
              <a:rPr lang="en-US">
                <a:ea typeface="+mn-lt"/>
                <a:cs typeface="+mn-lt"/>
              </a:rPr>
              <a:t>replaces categorical variables with a blend of the target variable's mean for that category and the global mean</a:t>
            </a:r>
          </a:p>
          <a:p>
            <a:r>
              <a:rPr lang="en-US">
                <a:ea typeface="+mn-lt"/>
                <a:cs typeface="+mn-lt"/>
              </a:rPr>
              <a:t>Original and smoothed values converge as sample size increases</a:t>
            </a:r>
            <a:endParaRPr lang="en-US"/>
          </a:p>
          <a:p>
            <a:pPr lvl="1">
              <a:buFont typeface="Courier New" panose="020B0604020202020204" pitchFamily="34" charset="0"/>
              <a:buChar char="o"/>
            </a:pPr>
            <a:r>
              <a:rPr lang="en-US">
                <a:ea typeface="+mn-lt"/>
                <a:cs typeface="+mn-lt"/>
              </a:rPr>
              <a:t>Minimal smoothing effect on larger samples</a:t>
            </a:r>
            <a:endParaRPr lang="en-US"/>
          </a:p>
          <a:p>
            <a:endParaRPr lang="en-US">
              <a:ea typeface="+mn-lt"/>
              <a:cs typeface="+mn-lt"/>
            </a:endParaRPr>
          </a:p>
          <a:p>
            <a:r>
              <a:rPr lang="en-US">
                <a:ea typeface="+mn-lt"/>
                <a:cs typeface="+mn-lt"/>
              </a:rPr>
              <a:t>Use only training set default rates to prevent data leakage</a:t>
            </a:r>
            <a:endParaRPr lang="en-US"/>
          </a:p>
          <a:p>
            <a:endParaRPr lang="en-US"/>
          </a:p>
        </p:txBody>
      </p:sp>
    </p:spTree>
    <p:extLst>
      <p:ext uri="{BB962C8B-B14F-4D97-AF65-F5344CB8AC3E}">
        <p14:creationId xmlns:p14="http://schemas.microsoft.com/office/powerpoint/2010/main" val="2466504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27CA-8EEE-18C8-EE86-BBE3F1516388}"/>
              </a:ext>
            </a:extLst>
          </p:cNvPr>
          <p:cNvSpPr>
            <a:spLocks noGrp="1"/>
          </p:cNvSpPr>
          <p:nvPr>
            <p:ph type="title"/>
          </p:nvPr>
        </p:nvSpPr>
        <p:spPr/>
        <p:txBody>
          <a:bodyPr/>
          <a:lstStyle/>
          <a:p>
            <a:r>
              <a:rPr lang="en-US">
                <a:ea typeface="+mj-lt"/>
                <a:cs typeface="+mj-lt"/>
              </a:rPr>
              <a:t>Feature engineering</a:t>
            </a:r>
            <a:endParaRPr lang="en-US"/>
          </a:p>
        </p:txBody>
      </p:sp>
      <p:sp>
        <p:nvSpPr>
          <p:cNvPr id="3" name="Content Placeholder 2">
            <a:extLst>
              <a:ext uri="{FF2B5EF4-FFF2-40B4-BE49-F238E27FC236}">
                <a16:creationId xmlns:a16="http://schemas.microsoft.com/office/drawing/2014/main" id="{559D302E-7C7E-D66F-E365-44B7261E6FBE}"/>
              </a:ext>
            </a:extLst>
          </p:cNvPr>
          <p:cNvSpPr>
            <a:spLocks noGrp="1"/>
          </p:cNvSpPr>
          <p:nvPr>
            <p:ph idx="1"/>
          </p:nvPr>
        </p:nvSpPr>
        <p:spPr>
          <a:xfrm>
            <a:off x="838200" y="1825625"/>
            <a:ext cx="10515600" cy="4790456"/>
          </a:xfrm>
        </p:spPr>
        <p:txBody>
          <a:bodyPr vert="horz" lIns="91440" tIns="45720" rIns="91440" bIns="45720" rtlCol="0" anchor="t">
            <a:normAutofit/>
          </a:bodyPr>
          <a:lstStyle/>
          <a:p>
            <a:r>
              <a:rPr lang="en-US">
                <a:ea typeface="+mn-lt"/>
                <a:cs typeface="+mn-lt"/>
              </a:rPr>
              <a:t>Handling Missing values:</a:t>
            </a:r>
          </a:p>
          <a:p>
            <a:pPr lvl="1">
              <a:buFont typeface="Courier New" panose="020B0604020202020204" pitchFamily="34" charset="0"/>
              <a:buChar char="o"/>
            </a:pPr>
            <a:r>
              <a:rPr lang="en-US">
                <a:ea typeface="+mn-lt"/>
                <a:cs typeface="+mn-lt"/>
              </a:rPr>
              <a:t>Employment.Type: filled missing values with Unknown</a:t>
            </a:r>
          </a:p>
          <a:p>
            <a:r>
              <a:rPr lang="en-US">
                <a:ea typeface="+mn-lt"/>
                <a:cs typeface="+mn-lt"/>
              </a:rPr>
              <a:t>Created features</a:t>
            </a:r>
          </a:p>
          <a:p>
            <a:pPr lvl="1">
              <a:buFont typeface="Courier New" panose="020B0604020202020204" pitchFamily="34" charset="0"/>
              <a:buChar char="o"/>
            </a:pPr>
            <a:r>
              <a:rPr lang="en-US">
                <a:ea typeface="+mn-lt"/>
                <a:cs typeface="+mn-lt"/>
              </a:rPr>
              <a:t>Age at Disbursal: </a:t>
            </a:r>
            <a:endParaRPr lang="en-US"/>
          </a:p>
          <a:p>
            <a:pPr lvl="2">
              <a:buFont typeface="Wingdings" panose="020B0604020202020204" pitchFamily="34" charset="0"/>
              <a:buChar char="§"/>
            </a:pPr>
            <a:r>
              <a:rPr lang="en-US">
                <a:ea typeface="+mn-lt"/>
                <a:cs typeface="+mn-lt"/>
              </a:rPr>
              <a:t>Captures customer age at loan disbursement</a:t>
            </a:r>
          </a:p>
          <a:p>
            <a:pPr lvl="1">
              <a:buFont typeface="Courier New" panose="020B0604020202020204" pitchFamily="34" charset="0"/>
              <a:buChar char="o"/>
            </a:pPr>
            <a:r>
              <a:rPr lang="en-US">
                <a:ea typeface="+mn-lt"/>
                <a:cs typeface="+mn-lt"/>
              </a:rPr>
              <a:t>Disbursal Day: </a:t>
            </a:r>
            <a:endParaRPr lang="en-US"/>
          </a:p>
          <a:p>
            <a:pPr lvl="2">
              <a:buFont typeface="Wingdings" panose="020B0604020202020204" pitchFamily="34" charset="0"/>
              <a:buChar char="§"/>
            </a:pPr>
            <a:r>
              <a:rPr lang="en-US">
                <a:ea typeface="+mn-lt"/>
                <a:cs typeface="+mn-lt"/>
              </a:rPr>
              <a:t>Identifies potential cyclical patterns in loan disbursement timing</a:t>
            </a:r>
            <a:endParaRPr lang="en-US"/>
          </a:p>
          <a:p>
            <a:endParaRPr lang="en-US"/>
          </a:p>
          <a:p>
            <a:r>
              <a:rPr lang="en-US" i="1">
                <a:ea typeface="+mn-lt"/>
                <a:cs typeface="+mn-lt"/>
              </a:rPr>
              <a:t>Note: These are select examples from a total of </a:t>
            </a:r>
            <a:r>
              <a:rPr lang="en-US">
                <a:ea typeface="+mn-lt"/>
                <a:cs typeface="+mn-lt"/>
              </a:rPr>
              <a:t>105 </a:t>
            </a:r>
            <a:r>
              <a:rPr lang="en-US" i="1">
                <a:ea typeface="+mn-lt"/>
                <a:cs typeface="+mn-lt"/>
              </a:rPr>
              <a:t>engineered features created for the model.</a:t>
            </a:r>
            <a:endParaRPr lang="en-US" i="1"/>
          </a:p>
        </p:txBody>
      </p:sp>
    </p:spTree>
    <p:extLst>
      <p:ext uri="{BB962C8B-B14F-4D97-AF65-F5344CB8AC3E}">
        <p14:creationId xmlns:p14="http://schemas.microsoft.com/office/powerpoint/2010/main" val="1869855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F3ADFC-D837-689D-E534-A2B7EF7D83EA}"/>
              </a:ext>
            </a:extLst>
          </p:cNvPr>
          <p:cNvPicPr>
            <a:picLocks noChangeAspect="1"/>
          </p:cNvPicPr>
          <p:nvPr/>
        </p:nvPicPr>
        <p:blipFill>
          <a:blip r:embed="rId2"/>
          <a:stretch>
            <a:fillRect/>
          </a:stretch>
        </p:blipFill>
        <p:spPr>
          <a:xfrm>
            <a:off x="6249692" y="1826943"/>
            <a:ext cx="5943600" cy="4314825"/>
          </a:xfrm>
          <a:prstGeom prst="rect">
            <a:avLst/>
          </a:prstGeom>
          <a:ln>
            <a:solidFill>
              <a:schemeClr val="bg1"/>
            </a:solidFill>
          </a:ln>
        </p:spPr>
      </p:pic>
      <p:sp>
        <p:nvSpPr>
          <p:cNvPr id="2" name="Title 1">
            <a:extLst>
              <a:ext uri="{FF2B5EF4-FFF2-40B4-BE49-F238E27FC236}">
                <a16:creationId xmlns:a16="http://schemas.microsoft.com/office/drawing/2014/main" id="{00DC2652-714B-F3C4-B7E0-CC14730D1A8A}"/>
              </a:ext>
            </a:extLst>
          </p:cNvPr>
          <p:cNvSpPr>
            <a:spLocks noGrp="1"/>
          </p:cNvSpPr>
          <p:nvPr>
            <p:ph type="title"/>
          </p:nvPr>
        </p:nvSpPr>
        <p:spPr/>
        <p:txBody>
          <a:bodyPr>
            <a:normAutofit/>
          </a:bodyPr>
          <a:lstStyle/>
          <a:p>
            <a:r>
              <a:rPr lang="en-US">
                <a:ea typeface="+mj-lt"/>
                <a:cs typeface="+mj-lt"/>
              </a:rPr>
              <a:t>Age Distribution vs Default Rate</a:t>
            </a:r>
            <a:endParaRPr lang="en-US"/>
          </a:p>
        </p:txBody>
      </p:sp>
      <p:sp>
        <p:nvSpPr>
          <p:cNvPr id="3" name="Content Placeholder 2">
            <a:extLst>
              <a:ext uri="{FF2B5EF4-FFF2-40B4-BE49-F238E27FC236}">
                <a16:creationId xmlns:a16="http://schemas.microsoft.com/office/drawing/2014/main" id="{4108EFF1-9625-32D1-723E-C84414E005BF}"/>
              </a:ext>
            </a:extLst>
          </p:cNvPr>
          <p:cNvSpPr>
            <a:spLocks noGrp="1"/>
          </p:cNvSpPr>
          <p:nvPr>
            <p:ph idx="1"/>
          </p:nvPr>
        </p:nvSpPr>
        <p:spPr>
          <a:xfrm>
            <a:off x="257014" y="1825625"/>
            <a:ext cx="6343973" cy="5126253"/>
          </a:xfrm>
        </p:spPr>
        <p:txBody>
          <a:bodyPr vert="horz" lIns="91440" tIns="45720" rIns="91440" bIns="45720" rtlCol="0" anchor="t">
            <a:normAutofit/>
          </a:bodyPr>
          <a:lstStyle/>
          <a:p>
            <a:r>
              <a:rPr lang="en-US">
                <a:ea typeface="+mn-lt"/>
                <a:cs typeface="+mn-lt"/>
              </a:rPr>
              <a:t>Feature: Borrower age (20-64 years)</a:t>
            </a:r>
            <a:endParaRPr lang="en-US"/>
          </a:p>
          <a:p>
            <a:r>
              <a:rPr lang="en-US">
                <a:ea typeface="+mn-lt"/>
                <a:cs typeface="+mn-lt"/>
              </a:rPr>
              <a:t>Key Points:</a:t>
            </a:r>
            <a:endParaRPr lang="en-US"/>
          </a:p>
          <a:p>
            <a:pPr lvl="1"/>
            <a:r>
              <a:rPr lang="en-US">
                <a:ea typeface="+mn-lt"/>
                <a:cs typeface="+mn-lt"/>
              </a:rPr>
              <a:t>Strong inverse relationship: default rates decrease with age</a:t>
            </a:r>
          </a:p>
          <a:p>
            <a:pPr lvl="1"/>
            <a:r>
              <a:rPr lang="en-US">
                <a:ea typeface="+mn-lt"/>
                <a:cs typeface="+mn-lt"/>
              </a:rPr>
              <a:t>Youngest borrowers show highest risk (25%)</a:t>
            </a:r>
          </a:p>
          <a:p>
            <a:r>
              <a:rPr lang="en-US">
                <a:ea typeface="+mn-lt"/>
                <a:cs typeface="+mn-lt"/>
              </a:rPr>
              <a:t>Factors:</a:t>
            </a:r>
          </a:p>
          <a:p>
            <a:pPr lvl="1"/>
            <a:r>
              <a:rPr lang="en-US">
                <a:ea typeface="+mn-lt"/>
                <a:cs typeface="+mn-lt"/>
              </a:rPr>
              <a:t>Financial stability increases with age</a:t>
            </a:r>
            <a:endParaRPr lang="en-US"/>
          </a:p>
          <a:p>
            <a:pPr lvl="1"/>
            <a:r>
              <a:rPr lang="en-US">
                <a:ea typeface="+mn-lt"/>
                <a:cs typeface="+mn-lt"/>
              </a:rPr>
              <a:t>Younger borrowers face income uncertainty</a:t>
            </a:r>
            <a:endParaRPr lang="en-US"/>
          </a:p>
          <a:p>
            <a:pPr lvl="1"/>
            <a:r>
              <a:rPr lang="en-US">
                <a:ea typeface="+mn-lt"/>
                <a:cs typeface="+mn-lt"/>
              </a:rPr>
              <a:t>Older borrowers have more debt management experience</a:t>
            </a:r>
          </a:p>
        </p:txBody>
      </p:sp>
    </p:spTree>
    <p:extLst>
      <p:ext uri="{BB962C8B-B14F-4D97-AF65-F5344CB8AC3E}">
        <p14:creationId xmlns:p14="http://schemas.microsoft.com/office/powerpoint/2010/main" val="32770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7B32E-5B41-B567-BA0A-F548797CF0C8}"/>
              </a:ext>
            </a:extLst>
          </p:cNvPr>
          <p:cNvSpPr>
            <a:spLocks noGrp="1"/>
          </p:cNvSpPr>
          <p:nvPr>
            <p:ph type="title"/>
          </p:nvPr>
        </p:nvSpPr>
        <p:spPr/>
        <p:txBody>
          <a:bodyPr>
            <a:normAutofit/>
          </a:bodyPr>
          <a:lstStyle/>
          <a:p>
            <a:r>
              <a:rPr lang="en-US">
                <a:ea typeface="+mj-lt"/>
                <a:cs typeface="+mj-lt"/>
              </a:rPr>
              <a:t>Modeling Approach</a:t>
            </a:r>
          </a:p>
        </p:txBody>
      </p:sp>
      <p:sp>
        <p:nvSpPr>
          <p:cNvPr id="3" name="Content Placeholder 2">
            <a:extLst>
              <a:ext uri="{FF2B5EF4-FFF2-40B4-BE49-F238E27FC236}">
                <a16:creationId xmlns:a16="http://schemas.microsoft.com/office/drawing/2014/main" id="{158EAFC5-AAFD-32BF-D017-09A9E692CED0}"/>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Data split: </a:t>
            </a:r>
            <a:endParaRPr lang="en-US"/>
          </a:p>
          <a:p>
            <a:pPr lvl="1">
              <a:buFont typeface="Courier New" panose="020B0604020202020204" pitchFamily="34" charset="0"/>
              <a:buChar char="o"/>
            </a:pPr>
            <a:r>
              <a:rPr lang="en-US">
                <a:ea typeface="+mn-lt"/>
                <a:cs typeface="+mn-lt"/>
              </a:rPr>
              <a:t>First 80% for training, last 20% for testing</a:t>
            </a:r>
            <a:endParaRPr lang="en-US"/>
          </a:p>
          <a:p>
            <a:r>
              <a:rPr lang="en-US">
                <a:ea typeface="+mn-lt"/>
                <a:cs typeface="+mn-lt"/>
              </a:rPr>
              <a:t>Model: </a:t>
            </a:r>
            <a:endParaRPr lang="en-US"/>
          </a:p>
          <a:p>
            <a:pPr lvl="1">
              <a:buFont typeface="Courier New" panose="020B0604020202020204" pitchFamily="34" charset="0"/>
              <a:buChar char="o"/>
            </a:pPr>
            <a:r>
              <a:rPr lang="en-US">
                <a:ea typeface="+mn-lt"/>
                <a:cs typeface="+mn-lt"/>
              </a:rPr>
              <a:t>CatBoost</a:t>
            </a:r>
            <a:endParaRPr lang="en-US"/>
          </a:p>
          <a:p>
            <a:r>
              <a:rPr lang="en-US">
                <a:ea typeface="+mn-lt"/>
                <a:cs typeface="+mn-lt"/>
              </a:rPr>
              <a:t>Evaluation: </a:t>
            </a:r>
            <a:endParaRPr lang="en-US"/>
          </a:p>
          <a:p>
            <a:pPr lvl="1">
              <a:buFont typeface="Courier New" panose="020B0604020202020204" pitchFamily="34" charset="0"/>
              <a:buChar char="o"/>
            </a:pPr>
            <a:r>
              <a:rPr lang="en-US">
                <a:ea typeface="+mn-lt"/>
                <a:cs typeface="+mn-lt"/>
              </a:rPr>
              <a:t>AUC-ROC metric on held-out test data to handle class imbalance    </a:t>
            </a:r>
            <a:endParaRPr lang="en-US"/>
          </a:p>
          <a:p>
            <a:r>
              <a:rPr lang="en-US">
                <a:ea typeface="+mn-lt"/>
                <a:cs typeface="+mn-lt"/>
              </a:rPr>
              <a:t>Ensemble:</a:t>
            </a:r>
            <a:endParaRPr lang="en-US"/>
          </a:p>
          <a:p>
            <a:pPr lvl="1">
              <a:buFont typeface="Courier New" panose="020B0604020202020204" pitchFamily="34" charset="0"/>
              <a:buChar char="o"/>
            </a:pPr>
            <a:r>
              <a:rPr lang="en-US">
                <a:ea typeface="+mn-lt"/>
                <a:cs typeface="+mn-lt"/>
              </a:rPr>
              <a:t>CV Ensemble</a:t>
            </a:r>
          </a:p>
          <a:p>
            <a:pPr lvl="1">
              <a:buFont typeface="Courier New" panose="020B0604020202020204" pitchFamily="34" charset="0"/>
              <a:buChar char="o"/>
            </a:pPr>
            <a:r>
              <a:rPr lang="en-US">
                <a:ea typeface="+mn-lt"/>
                <a:cs typeface="+mn-lt"/>
              </a:rPr>
              <a:t>Mean Ensemble</a:t>
            </a:r>
          </a:p>
          <a:p>
            <a:pPr lvl="1">
              <a:buFont typeface="Courier New" panose="020B0604020202020204" pitchFamily="34" charset="0"/>
              <a:buChar char="o"/>
            </a:pPr>
            <a:r>
              <a:rPr lang="en-US">
                <a:ea typeface="+mn-lt"/>
                <a:cs typeface="+mn-lt"/>
              </a:rPr>
              <a:t>Stacking Ensemble</a:t>
            </a:r>
            <a:endParaRPr lang="en-US"/>
          </a:p>
        </p:txBody>
      </p:sp>
    </p:spTree>
    <p:extLst>
      <p:ext uri="{BB962C8B-B14F-4D97-AF65-F5344CB8AC3E}">
        <p14:creationId xmlns:p14="http://schemas.microsoft.com/office/powerpoint/2010/main" val="305033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F0ED16-3514-EA9D-6185-ED07F820617C}"/>
              </a:ext>
            </a:extLst>
          </p:cNvPr>
          <p:cNvPicPr>
            <a:picLocks noChangeAspect="1"/>
          </p:cNvPicPr>
          <p:nvPr/>
        </p:nvPicPr>
        <p:blipFill>
          <a:blip r:embed="rId2"/>
          <a:srcRect t="12134" r="132" b="-298"/>
          <a:stretch/>
        </p:blipFill>
        <p:spPr>
          <a:xfrm>
            <a:off x="6945744" y="4425227"/>
            <a:ext cx="5243953" cy="2437102"/>
          </a:xfrm>
          <a:prstGeom prst="rect">
            <a:avLst/>
          </a:prstGeom>
        </p:spPr>
      </p:pic>
      <p:sp>
        <p:nvSpPr>
          <p:cNvPr id="2" name="Title 1">
            <a:extLst>
              <a:ext uri="{FF2B5EF4-FFF2-40B4-BE49-F238E27FC236}">
                <a16:creationId xmlns:a16="http://schemas.microsoft.com/office/drawing/2014/main" id="{83F20D86-B14E-28FE-2C9D-1F664E194CDC}"/>
              </a:ext>
            </a:extLst>
          </p:cNvPr>
          <p:cNvSpPr>
            <a:spLocks noGrp="1"/>
          </p:cNvSpPr>
          <p:nvPr>
            <p:ph type="title"/>
          </p:nvPr>
        </p:nvSpPr>
        <p:spPr/>
        <p:txBody>
          <a:bodyPr/>
          <a:lstStyle/>
          <a:p>
            <a:r>
              <a:rPr lang="en-US">
                <a:ea typeface="+mj-lt"/>
                <a:cs typeface="+mj-lt"/>
              </a:rPr>
              <a:t>Avoiding Data Leakage by Using Time-Based Train-Test Split</a:t>
            </a:r>
            <a:endParaRPr lang="en-US"/>
          </a:p>
        </p:txBody>
      </p:sp>
      <p:sp>
        <p:nvSpPr>
          <p:cNvPr id="3" name="Content Placeholder 2">
            <a:extLst>
              <a:ext uri="{FF2B5EF4-FFF2-40B4-BE49-F238E27FC236}">
                <a16:creationId xmlns:a16="http://schemas.microsoft.com/office/drawing/2014/main" id="{2A8A9ED2-72B0-AC2F-44D2-6F3109700E84}"/>
              </a:ext>
            </a:extLst>
          </p:cNvPr>
          <p:cNvSpPr>
            <a:spLocks noGrp="1"/>
          </p:cNvSpPr>
          <p:nvPr>
            <p:ph idx="1"/>
          </p:nvPr>
        </p:nvSpPr>
        <p:spPr>
          <a:xfrm>
            <a:off x="838200" y="1825625"/>
            <a:ext cx="7883237" cy="4917065"/>
          </a:xfrm>
        </p:spPr>
        <p:txBody>
          <a:bodyPr vert="horz" lIns="91440" tIns="45720" rIns="91440" bIns="45720" rtlCol="0" anchor="t">
            <a:normAutofit/>
          </a:bodyPr>
          <a:lstStyle/>
          <a:p>
            <a:r>
              <a:rPr lang="en-US">
                <a:ea typeface="+mn-lt"/>
                <a:cs typeface="+mn-lt"/>
              </a:rPr>
              <a:t>Initial approach: 80/20 stratified split</a:t>
            </a:r>
            <a:endParaRPr lang="en-US"/>
          </a:p>
          <a:p>
            <a:r>
              <a:rPr lang="en-US">
                <a:ea typeface="+mn-lt"/>
                <a:cs typeface="+mn-lt"/>
              </a:rPr>
              <a:t>Discovery: UniqueID ranked as top 5 important feature</a:t>
            </a:r>
            <a:endParaRPr lang="en-US"/>
          </a:p>
          <a:p>
            <a:r>
              <a:rPr lang="en-US">
                <a:ea typeface="+mn-lt"/>
                <a:cs typeface="+mn-lt"/>
              </a:rPr>
              <a:t>Investigation: UniqueID appears time-ordered with visible patterns</a:t>
            </a:r>
            <a:endParaRPr lang="en-US"/>
          </a:p>
          <a:p>
            <a:r>
              <a:rPr lang="en-US">
                <a:ea typeface="+mn-lt"/>
                <a:cs typeface="+mn-lt"/>
              </a:rPr>
              <a:t>Problem: Information leakage as model learns temporal patterns</a:t>
            </a:r>
            <a:endParaRPr lang="en-US"/>
          </a:p>
          <a:p>
            <a:r>
              <a:rPr lang="en-US">
                <a:ea typeface="+mn-lt"/>
                <a:cs typeface="+mn-lt"/>
              </a:rPr>
              <a:t>Solution: Changed to chronological</a:t>
            </a:r>
          </a:p>
          <a:p>
            <a:pPr marL="0" indent="0">
              <a:buNone/>
            </a:pPr>
            <a:r>
              <a:rPr lang="en-US">
                <a:ea typeface="+mn-lt"/>
                <a:cs typeface="+mn-lt"/>
              </a:rPr>
              <a:t>split (first 80% for training, last 20%</a:t>
            </a:r>
          </a:p>
          <a:p>
            <a:pPr marL="0" indent="0">
              <a:buNone/>
            </a:pPr>
            <a:r>
              <a:rPr lang="en-US">
                <a:ea typeface="+mn-lt"/>
                <a:cs typeface="+mn-lt"/>
              </a:rPr>
              <a:t>for testing)</a:t>
            </a:r>
            <a:endParaRPr lang="en-US"/>
          </a:p>
          <a:p>
            <a:endParaRPr lang="en-US"/>
          </a:p>
        </p:txBody>
      </p:sp>
    </p:spTree>
    <p:extLst>
      <p:ext uri="{BB962C8B-B14F-4D97-AF65-F5344CB8AC3E}">
        <p14:creationId xmlns:p14="http://schemas.microsoft.com/office/powerpoint/2010/main" val="29476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63D7-7D25-2E26-5103-78F4C8F6633B}"/>
              </a:ext>
            </a:extLst>
          </p:cNvPr>
          <p:cNvSpPr>
            <a:spLocks noGrp="1"/>
          </p:cNvSpPr>
          <p:nvPr>
            <p:ph type="title"/>
          </p:nvPr>
        </p:nvSpPr>
        <p:spPr/>
        <p:txBody>
          <a:bodyPr/>
          <a:lstStyle/>
          <a:p>
            <a:r>
              <a:rPr lang="en-US">
                <a:ea typeface="+mj-lt"/>
                <a:cs typeface="+mj-lt"/>
              </a:rPr>
              <a:t>CatBoost Superiority for High Cardinality Categorical Features</a:t>
            </a:r>
            <a:endParaRPr lang="en-US"/>
          </a:p>
        </p:txBody>
      </p:sp>
      <p:sp>
        <p:nvSpPr>
          <p:cNvPr id="3" name="Content Placeholder 2">
            <a:extLst>
              <a:ext uri="{FF2B5EF4-FFF2-40B4-BE49-F238E27FC236}">
                <a16:creationId xmlns:a16="http://schemas.microsoft.com/office/drawing/2014/main" id="{0A8E5DCE-8741-3EDF-815E-42701BB4A888}"/>
              </a:ext>
            </a:extLst>
          </p:cNvPr>
          <p:cNvSpPr>
            <a:spLocks noGrp="1"/>
          </p:cNvSpPr>
          <p:nvPr>
            <p:ph idx="1"/>
          </p:nvPr>
        </p:nvSpPr>
        <p:spPr>
          <a:xfrm>
            <a:off x="838200" y="1825625"/>
            <a:ext cx="7132782" cy="4755428"/>
          </a:xfrm>
        </p:spPr>
        <p:txBody>
          <a:bodyPr vert="horz" lIns="91440" tIns="45720" rIns="91440" bIns="45720" rtlCol="0" anchor="t">
            <a:normAutofit/>
          </a:bodyPr>
          <a:lstStyle/>
          <a:p>
            <a:r>
              <a:rPr lang="en-US">
                <a:ea typeface="+mn-lt"/>
                <a:cs typeface="+mn-lt"/>
              </a:rPr>
              <a:t>CatBoost outperforms other models (LightGBM, XGBoost) when processing high-cardinality categorical features</a:t>
            </a:r>
            <a:endParaRPr lang="en-US"/>
          </a:p>
          <a:p>
            <a:r>
              <a:rPr lang="en-US">
                <a:ea typeface="+mn-lt"/>
                <a:cs typeface="+mn-lt"/>
              </a:rPr>
              <a:t>Achieves superior AUC (0.6592) compared to competitors</a:t>
            </a:r>
            <a:endParaRPr lang="en-US"/>
          </a:p>
          <a:p>
            <a:r>
              <a:rPr lang="en-US">
                <a:ea typeface="+mn-lt"/>
                <a:cs typeface="+mn-lt"/>
              </a:rPr>
              <a:t>Remains effective even when others use target encoding or native category handling</a:t>
            </a:r>
            <a:endParaRPr lang="en-US"/>
          </a:p>
          <a:p>
            <a:r>
              <a:rPr lang="en-US">
                <a:ea typeface="+mn-lt"/>
                <a:cs typeface="+mn-lt"/>
              </a:rPr>
              <a:t>Recommended as the optimal choice for datasets with important categorical variables</a:t>
            </a:r>
            <a:endParaRPr lang="en-US"/>
          </a:p>
          <a:p>
            <a:endParaRPr lang="en-US"/>
          </a:p>
        </p:txBody>
      </p:sp>
      <p:pic>
        <p:nvPicPr>
          <p:cNvPr id="4" name="Picture 3" descr="A screenshot of a phone&#10;&#10;AI-generated content may be incorrect.">
            <a:extLst>
              <a:ext uri="{FF2B5EF4-FFF2-40B4-BE49-F238E27FC236}">
                <a16:creationId xmlns:a16="http://schemas.microsoft.com/office/drawing/2014/main" id="{A11AA8EF-FBDB-3E69-D7C7-46ECDCD135E7}"/>
              </a:ext>
            </a:extLst>
          </p:cNvPr>
          <p:cNvPicPr>
            <a:picLocks noChangeAspect="1"/>
          </p:cNvPicPr>
          <p:nvPr/>
        </p:nvPicPr>
        <p:blipFill>
          <a:blip r:embed="rId2"/>
          <a:stretch>
            <a:fillRect/>
          </a:stretch>
        </p:blipFill>
        <p:spPr>
          <a:xfrm>
            <a:off x="8224982" y="2541587"/>
            <a:ext cx="3962400" cy="4314825"/>
          </a:xfrm>
          <a:prstGeom prst="rect">
            <a:avLst/>
          </a:prstGeom>
          <a:ln>
            <a:solidFill>
              <a:schemeClr val="bg1"/>
            </a:solidFill>
          </a:ln>
        </p:spPr>
      </p:pic>
    </p:spTree>
    <p:extLst>
      <p:ext uri="{BB962C8B-B14F-4D97-AF65-F5344CB8AC3E}">
        <p14:creationId xmlns:p14="http://schemas.microsoft.com/office/powerpoint/2010/main" val="25302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9B18D0-6434-ED2F-38A5-5EBB3D8E0C88}"/>
              </a:ext>
            </a:extLst>
          </p:cNvPr>
          <p:cNvPicPr>
            <a:picLocks noChangeAspect="1"/>
          </p:cNvPicPr>
          <p:nvPr/>
        </p:nvPicPr>
        <p:blipFill>
          <a:blip r:embed="rId2"/>
          <a:stretch>
            <a:fillRect/>
          </a:stretch>
        </p:blipFill>
        <p:spPr>
          <a:xfrm>
            <a:off x="7086455" y="3431165"/>
            <a:ext cx="5107997" cy="3424670"/>
          </a:xfrm>
          <a:prstGeom prst="rect">
            <a:avLst/>
          </a:prstGeom>
        </p:spPr>
      </p:pic>
      <p:sp>
        <p:nvSpPr>
          <p:cNvPr id="2" name="Title 1">
            <a:extLst>
              <a:ext uri="{FF2B5EF4-FFF2-40B4-BE49-F238E27FC236}">
                <a16:creationId xmlns:a16="http://schemas.microsoft.com/office/drawing/2014/main" id="{DCC6DA03-BC52-1FFA-8872-BB2088D3318C}"/>
              </a:ext>
            </a:extLst>
          </p:cNvPr>
          <p:cNvSpPr>
            <a:spLocks noGrp="1"/>
          </p:cNvSpPr>
          <p:nvPr>
            <p:ph type="title"/>
          </p:nvPr>
        </p:nvSpPr>
        <p:spPr/>
        <p:txBody>
          <a:bodyPr>
            <a:normAutofit/>
          </a:bodyPr>
          <a:lstStyle/>
          <a:p>
            <a:r>
              <a:rPr lang="en-US">
                <a:ea typeface="+mj-lt"/>
                <a:cs typeface="+mj-lt"/>
              </a:rPr>
              <a:t>Why Common Metrics Mislead in Imbalanced Classification</a:t>
            </a:r>
            <a:endParaRPr lang="en-US"/>
          </a:p>
        </p:txBody>
      </p:sp>
      <p:sp>
        <p:nvSpPr>
          <p:cNvPr id="3" name="Content Placeholder 2">
            <a:extLst>
              <a:ext uri="{FF2B5EF4-FFF2-40B4-BE49-F238E27FC236}">
                <a16:creationId xmlns:a16="http://schemas.microsoft.com/office/drawing/2014/main" id="{050488A0-1DA4-FF97-8059-DB8024291818}"/>
              </a:ext>
            </a:extLst>
          </p:cNvPr>
          <p:cNvSpPr>
            <a:spLocks noGrp="1"/>
          </p:cNvSpPr>
          <p:nvPr>
            <p:ph idx="1"/>
          </p:nvPr>
        </p:nvSpPr>
        <p:spPr>
          <a:xfrm>
            <a:off x="838200" y="1825625"/>
            <a:ext cx="7479146" cy="4351338"/>
          </a:xfrm>
        </p:spPr>
        <p:txBody>
          <a:bodyPr vert="horz" lIns="91440" tIns="45720" rIns="91440" bIns="45720" rtlCol="0" anchor="t">
            <a:normAutofit fontScale="92500"/>
          </a:bodyPr>
          <a:lstStyle/>
          <a:p>
            <a:r>
              <a:rPr lang="en-US">
                <a:ea typeface="+mn-lt"/>
                <a:cs typeface="+mn-lt"/>
              </a:rPr>
              <a:t>Accuracy</a:t>
            </a:r>
          </a:p>
          <a:p>
            <a:pPr lvl="1">
              <a:buFont typeface="Courier New" panose="020B0604020202020204" pitchFamily="34" charset="0"/>
              <a:buChar char="o"/>
            </a:pPr>
            <a:r>
              <a:rPr lang="en-US">
                <a:ea typeface="+mn-lt"/>
                <a:cs typeface="+mn-lt"/>
              </a:rPr>
              <a:t>Misleads with imbalanced data</a:t>
            </a:r>
            <a:endParaRPr lang="en-US"/>
          </a:p>
          <a:p>
            <a:pPr lvl="1">
              <a:buFont typeface="Courier New" panose="020B0604020202020204" pitchFamily="34" charset="0"/>
              <a:buChar char="o"/>
            </a:pPr>
            <a:r>
              <a:rPr lang="en-US">
                <a:ea typeface="+mn-lt"/>
                <a:cs typeface="+mn-lt"/>
              </a:rPr>
              <a:t>Example: With 79% positive cases, predicting "always positive" yields 79% accuracy despite zero insight</a:t>
            </a:r>
            <a:endParaRPr lang="en-US"/>
          </a:p>
          <a:p>
            <a:r>
              <a:rPr lang="en-US">
                <a:ea typeface="+mn-lt"/>
                <a:cs typeface="+mn-lt"/>
              </a:rPr>
              <a:t>Recall, Precision, F1</a:t>
            </a:r>
            <a:endParaRPr lang="en-US"/>
          </a:p>
          <a:p>
            <a:pPr lvl="1">
              <a:buFont typeface="Courier New" panose="020B0604020202020204" pitchFamily="34" charset="0"/>
              <a:buChar char="o"/>
            </a:pPr>
            <a:r>
              <a:rPr lang="en-US">
                <a:ea typeface="+mn-lt"/>
                <a:cs typeface="+mn-lt"/>
              </a:rPr>
              <a:t>Threshold-dependent values</a:t>
            </a:r>
            <a:endParaRPr lang="en-US"/>
          </a:p>
          <a:p>
            <a:r>
              <a:rPr lang="en-US">
                <a:ea typeface="+mn-lt"/>
                <a:cs typeface="+mn-lt"/>
              </a:rPr>
              <a:t>The graph shows optimal thresholds vary widely:</a:t>
            </a:r>
            <a:endParaRPr lang="en-US"/>
          </a:p>
          <a:p>
            <a:pPr lvl="1">
              <a:buFont typeface="Courier New" panose="020B0604020202020204" pitchFamily="34" charset="0"/>
              <a:buChar char="o"/>
            </a:pPr>
            <a:r>
              <a:rPr lang="en-US">
                <a:ea typeface="+mn-lt"/>
                <a:cs typeface="+mn-lt"/>
              </a:rPr>
              <a:t>F1 optimal at 0.28</a:t>
            </a:r>
            <a:endParaRPr lang="en-US"/>
          </a:p>
          <a:p>
            <a:pPr lvl="1">
              <a:buFont typeface="Courier New" panose="020B0604020202020204" pitchFamily="34" charset="0"/>
              <a:buChar char="o"/>
            </a:pPr>
            <a:r>
              <a:rPr lang="en-US">
                <a:ea typeface="+mn-lt"/>
                <a:cs typeface="+mn-lt"/>
              </a:rPr>
              <a:t>Accuracy optimal at 0.57</a:t>
            </a:r>
            <a:endParaRPr lang="en-US"/>
          </a:p>
          <a:p>
            <a:pPr lvl="1">
              <a:buFont typeface="Courier New" panose="020B0604020202020204" pitchFamily="34" charset="0"/>
              <a:buChar char="o"/>
            </a:pPr>
            <a:r>
              <a:rPr lang="en-US">
                <a:ea typeface="+mn-lt"/>
                <a:cs typeface="+mn-lt"/>
              </a:rPr>
              <a:t>Precision optimal at 0.84</a:t>
            </a:r>
            <a:endParaRPr lang="en-US"/>
          </a:p>
          <a:p>
            <a:pPr lvl="1">
              <a:buFont typeface="Courier New" panose="020B0604020202020204" pitchFamily="34" charset="0"/>
              <a:buChar char="o"/>
            </a:pPr>
            <a:r>
              <a:rPr lang="en-US">
                <a:ea typeface="+mn-lt"/>
                <a:cs typeface="+mn-lt"/>
              </a:rPr>
              <a:t>Recall optimal at 0.01</a:t>
            </a:r>
            <a:endParaRPr lang="en-US"/>
          </a:p>
          <a:p>
            <a:endParaRPr lang="en-US"/>
          </a:p>
        </p:txBody>
      </p:sp>
    </p:spTree>
    <p:extLst>
      <p:ext uri="{BB962C8B-B14F-4D97-AF65-F5344CB8AC3E}">
        <p14:creationId xmlns:p14="http://schemas.microsoft.com/office/powerpoint/2010/main" val="3874610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C3593-A2EB-A46E-C097-67D1A8D01CE6}"/>
              </a:ext>
            </a:extLst>
          </p:cNvPr>
          <p:cNvSpPr>
            <a:spLocks noGrp="1"/>
          </p:cNvSpPr>
          <p:nvPr>
            <p:ph type="title"/>
          </p:nvPr>
        </p:nvSpPr>
        <p:spPr/>
        <p:txBody>
          <a:bodyPr/>
          <a:lstStyle/>
          <a:p>
            <a:r>
              <a:rPr lang="en-US">
                <a:ea typeface="+mj-lt"/>
                <a:cs typeface="+mj-lt"/>
              </a:rPr>
              <a:t>Why AUC-ROC Is Superior for Imbalanced Classification</a:t>
            </a:r>
            <a:endParaRPr lang="en-US"/>
          </a:p>
        </p:txBody>
      </p:sp>
      <p:sp>
        <p:nvSpPr>
          <p:cNvPr id="3" name="Content Placeholder 2">
            <a:extLst>
              <a:ext uri="{FF2B5EF4-FFF2-40B4-BE49-F238E27FC236}">
                <a16:creationId xmlns:a16="http://schemas.microsoft.com/office/drawing/2014/main" id="{CB1DE043-BDDA-6F09-C43A-AE99B281EF7A}"/>
              </a:ext>
            </a:extLst>
          </p:cNvPr>
          <p:cNvSpPr>
            <a:spLocks noGrp="1"/>
          </p:cNvSpPr>
          <p:nvPr>
            <p:ph idx="1"/>
          </p:nvPr>
        </p:nvSpPr>
        <p:spPr>
          <a:xfrm>
            <a:off x="838200" y="1825625"/>
            <a:ext cx="10515600" cy="2677248"/>
          </a:xfrm>
        </p:spPr>
        <p:txBody>
          <a:bodyPr vert="horz" lIns="91440" tIns="45720" rIns="91440" bIns="45720" rtlCol="0" anchor="t">
            <a:normAutofit lnSpcReduction="10000"/>
          </a:bodyPr>
          <a:lstStyle/>
          <a:p>
            <a:r>
              <a:rPr lang="en-US">
                <a:ea typeface="+mn-lt"/>
                <a:cs typeface="+mn-lt"/>
              </a:rPr>
              <a:t>AUC-ROC Advantages</a:t>
            </a:r>
            <a:endParaRPr lang="en-US"/>
          </a:p>
          <a:p>
            <a:pPr lvl="1">
              <a:buFont typeface="Courier New" panose="020B0604020202020204" pitchFamily="34" charset="0"/>
              <a:buChar char="o"/>
            </a:pPr>
            <a:r>
              <a:rPr lang="en-US">
                <a:ea typeface="+mn-lt"/>
                <a:cs typeface="+mn-lt"/>
              </a:rPr>
              <a:t>Threshold-independent evaluation</a:t>
            </a:r>
            <a:endParaRPr lang="en-US"/>
          </a:p>
          <a:p>
            <a:pPr lvl="2">
              <a:buFont typeface="Wingdings" panose="020B0604020202020204" pitchFamily="34" charset="0"/>
              <a:buChar char="§"/>
            </a:pPr>
            <a:r>
              <a:rPr lang="en-US">
                <a:ea typeface="+mn-lt"/>
                <a:cs typeface="+mn-lt"/>
              </a:rPr>
              <a:t>Measures performance across all possible thresholds</a:t>
            </a:r>
            <a:endParaRPr lang="en-US"/>
          </a:p>
          <a:p>
            <a:pPr lvl="1">
              <a:buFont typeface="Courier New" panose="020B0604020202020204" pitchFamily="34" charset="0"/>
              <a:buChar char="o"/>
            </a:pPr>
            <a:r>
              <a:rPr lang="en-US">
                <a:ea typeface="+mn-lt"/>
                <a:cs typeface="+mn-lt"/>
              </a:rPr>
              <a:t>Not affected by class imbalance unlike accuracy, precision, recall</a:t>
            </a:r>
            <a:endParaRPr lang="en-US"/>
          </a:p>
          <a:p>
            <a:r>
              <a:rPr lang="en-US">
                <a:ea typeface="+mn-lt"/>
                <a:cs typeface="+mn-lt"/>
              </a:rPr>
              <a:t>Left Graph Problem</a:t>
            </a:r>
            <a:endParaRPr lang="en-US"/>
          </a:p>
          <a:p>
            <a:pPr lvl="1">
              <a:buFont typeface="Courier New" panose="020B0604020202020204" pitchFamily="34" charset="0"/>
              <a:buChar char="o"/>
            </a:pPr>
            <a:r>
              <a:rPr lang="en-US">
                <a:ea typeface="+mn-lt"/>
                <a:cs typeface="+mn-lt"/>
              </a:rPr>
              <a:t>Shows how threshold choice drastically affects traditional metrics</a:t>
            </a:r>
            <a:endParaRPr lang="en-US"/>
          </a:p>
          <a:p>
            <a:pPr lvl="1">
              <a:buFont typeface="Courier New" panose="020B0604020202020204" pitchFamily="34" charset="0"/>
              <a:buChar char="o"/>
            </a:pPr>
            <a:r>
              <a:rPr lang="en-US">
                <a:ea typeface="+mn-lt"/>
                <a:cs typeface="+mn-lt"/>
              </a:rPr>
              <a:t>No single optimal threshold satisfies all metrics simultaneously</a:t>
            </a:r>
            <a:endParaRPr lang="en-US"/>
          </a:p>
          <a:p>
            <a:endParaRPr lang="en-US"/>
          </a:p>
        </p:txBody>
      </p:sp>
      <p:pic>
        <p:nvPicPr>
          <p:cNvPr id="4" name="Picture 3">
            <a:extLst>
              <a:ext uri="{FF2B5EF4-FFF2-40B4-BE49-F238E27FC236}">
                <a16:creationId xmlns:a16="http://schemas.microsoft.com/office/drawing/2014/main" id="{EAD9062B-A5D8-F7A2-CBF4-E3A6739A047A}"/>
              </a:ext>
            </a:extLst>
          </p:cNvPr>
          <p:cNvPicPr>
            <a:picLocks noChangeAspect="1"/>
          </p:cNvPicPr>
          <p:nvPr/>
        </p:nvPicPr>
        <p:blipFill>
          <a:blip r:embed="rId2"/>
          <a:stretch>
            <a:fillRect/>
          </a:stretch>
        </p:blipFill>
        <p:spPr>
          <a:xfrm>
            <a:off x="3124200" y="4499264"/>
            <a:ext cx="5943600" cy="2362200"/>
          </a:xfrm>
          <a:prstGeom prst="rect">
            <a:avLst/>
          </a:prstGeom>
          <a:ln>
            <a:solidFill>
              <a:schemeClr val="bg1"/>
            </a:solidFill>
          </a:ln>
        </p:spPr>
      </p:pic>
    </p:spTree>
    <p:extLst>
      <p:ext uri="{BB962C8B-B14F-4D97-AF65-F5344CB8AC3E}">
        <p14:creationId xmlns:p14="http://schemas.microsoft.com/office/powerpoint/2010/main" val="3358907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DE20-8DB7-55D0-079D-BE71DB93566B}"/>
              </a:ext>
            </a:extLst>
          </p:cNvPr>
          <p:cNvSpPr>
            <a:spLocks noGrp="1"/>
          </p:cNvSpPr>
          <p:nvPr>
            <p:ph type="title"/>
          </p:nvPr>
        </p:nvSpPr>
        <p:spPr/>
        <p:txBody>
          <a:bodyPr/>
          <a:lstStyle/>
          <a:p>
            <a:r>
              <a:rPr lang="en-US">
                <a:ea typeface="+mj-lt"/>
                <a:cs typeface="+mj-lt"/>
              </a:rPr>
              <a:t>Problem Statement &amp; Objective</a:t>
            </a:r>
            <a:endParaRPr lang="en-US"/>
          </a:p>
        </p:txBody>
      </p:sp>
      <p:sp>
        <p:nvSpPr>
          <p:cNvPr id="3" name="Content Placeholder 2">
            <a:extLst>
              <a:ext uri="{FF2B5EF4-FFF2-40B4-BE49-F238E27FC236}">
                <a16:creationId xmlns:a16="http://schemas.microsoft.com/office/drawing/2014/main" id="{8960F72A-A9A7-5A2D-DA70-3150B5C0C340}"/>
              </a:ext>
            </a:extLst>
          </p:cNvPr>
          <p:cNvSpPr>
            <a:spLocks noGrp="1"/>
          </p:cNvSpPr>
          <p:nvPr>
            <p:ph idx="1"/>
          </p:nvPr>
        </p:nvSpPr>
        <p:spPr/>
        <p:txBody>
          <a:bodyPr vert="horz" lIns="91440" tIns="45720" rIns="91440" bIns="45720" rtlCol="0" anchor="t">
            <a:normAutofit/>
          </a:bodyPr>
          <a:lstStyle/>
          <a:p>
            <a:r>
              <a:rPr lang="en-US">
                <a:ea typeface="+mn-lt"/>
                <a:cs typeface="+mn-lt"/>
              </a:rPr>
              <a:t>Problem: Financial institutions need to identify potential defaulters before loan approval</a:t>
            </a:r>
            <a:endParaRPr lang="en-US"/>
          </a:p>
          <a:p>
            <a:endParaRPr lang="en-US">
              <a:ea typeface="+mn-lt"/>
              <a:cs typeface="+mn-lt"/>
            </a:endParaRPr>
          </a:p>
          <a:p>
            <a:r>
              <a:rPr lang="en-US">
                <a:ea typeface="+mn-lt"/>
                <a:cs typeface="+mn-lt"/>
              </a:rPr>
              <a:t>Objective: Build a predictive model to classify good vs. bad borrowers</a:t>
            </a:r>
            <a:endParaRPr lang="en-US"/>
          </a:p>
          <a:p>
            <a:endParaRPr lang="en-US">
              <a:ea typeface="+mn-lt"/>
              <a:cs typeface="+mn-lt"/>
            </a:endParaRPr>
          </a:p>
          <a:p>
            <a:r>
              <a:rPr lang="en-US">
                <a:ea typeface="+mn-lt"/>
                <a:cs typeface="+mn-lt"/>
              </a:rPr>
              <a:t>Business value: Reduce default rates, optimize lending decisions</a:t>
            </a:r>
            <a:endParaRPr lang="en-US"/>
          </a:p>
          <a:p>
            <a:endParaRPr lang="en-US"/>
          </a:p>
          <a:p>
            <a:endParaRPr lang="en-US"/>
          </a:p>
        </p:txBody>
      </p:sp>
    </p:spTree>
    <p:extLst>
      <p:ext uri="{BB962C8B-B14F-4D97-AF65-F5344CB8AC3E}">
        <p14:creationId xmlns:p14="http://schemas.microsoft.com/office/powerpoint/2010/main" val="309588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9BA25-14DE-AA80-E7B5-E10A43B09899}"/>
              </a:ext>
            </a:extLst>
          </p:cNvPr>
          <p:cNvSpPr>
            <a:spLocks noGrp="1"/>
          </p:cNvSpPr>
          <p:nvPr>
            <p:ph type="title"/>
          </p:nvPr>
        </p:nvSpPr>
        <p:spPr/>
        <p:txBody>
          <a:bodyPr/>
          <a:lstStyle/>
          <a:p>
            <a:r>
              <a:rPr lang="en-US">
                <a:ea typeface="+mj-lt"/>
                <a:cs typeface="+mj-lt"/>
              </a:rPr>
              <a:t>Diverse Model Ensemble for Improved Prediction Accuracy</a:t>
            </a:r>
            <a:endParaRPr lang="en-US"/>
          </a:p>
        </p:txBody>
      </p:sp>
      <p:sp>
        <p:nvSpPr>
          <p:cNvPr id="3" name="Content Placeholder 2">
            <a:extLst>
              <a:ext uri="{FF2B5EF4-FFF2-40B4-BE49-F238E27FC236}">
                <a16:creationId xmlns:a16="http://schemas.microsoft.com/office/drawing/2014/main" id="{AA4683C6-886B-45B9-D239-EF400D8E0072}"/>
              </a:ext>
            </a:extLst>
          </p:cNvPr>
          <p:cNvSpPr>
            <a:spLocks noGrp="1"/>
          </p:cNvSpPr>
          <p:nvPr>
            <p:ph idx="1"/>
          </p:nvPr>
        </p:nvSpPr>
        <p:spPr>
          <a:xfrm>
            <a:off x="838200" y="1825625"/>
            <a:ext cx="5158510" cy="4351338"/>
          </a:xfrm>
        </p:spPr>
        <p:txBody>
          <a:bodyPr vert="horz" lIns="91440" tIns="45720" rIns="91440" bIns="45720" rtlCol="0" anchor="t">
            <a:normAutofit/>
          </a:bodyPr>
          <a:lstStyle/>
          <a:p>
            <a:r>
              <a:rPr lang="en-US">
                <a:ea typeface="+mn-lt"/>
                <a:cs typeface="+mn-lt"/>
              </a:rPr>
              <a:t>Multiple diverse models with different parameters trained on the same data, then averaged to produce more robust final predictions.</a:t>
            </a:r>
            <a:endParaRPr lang="en-US"/>
          </a:p>
          <a:p>
            <a:endParaRPr lang="en-US"/>
          </a:p>
        </p:txBody>
      </p:sp>
      <p:pic>
        <p:nvPicPr>
          <p:cNvPr id="4" name="Picture 3" descr="A diagram of a model&#10;&#10;AI-generated content may be incorrect.">
            <a:extLst>
              <a:ext uri="{FF2B5EF4-FFF2-40B4-BE49-F238E27FC236}">
                <a16:creationId xmlns:a16="http://schemas.microsoft.com/office/drawing/2014/main" id="{DB98DA09-75D7-5EF4-0F7C-A388571D96DF}"/>
              </a:ext>
            </a:extLst>
          </p:cNvPr>
          <p:cNvPicPr>
            <a:picLocks noChangeAspect="1"/>
          </p:cNvPicPr>
          <p:nvPr/>
        </p:nvPicPr>
        <p:blipFill>
          <a:blip r:embed="rId2"/>
          <a:stretch>
            <a:fillRect/>
          </a:stretch>
        </p:blipFill>
        <p:spPr>
          <a:xfrm>
            <a:off x="5987473" y="1747837"/>
            <a:ext cx="5943600" cy="3362325"/>
          </a:xfrm>
          <a:prstGeom prst="rect">
            <a:avLst/>
          </a:prstGeom>
          <a:ln>
            <a:solidFill>
              <a:schemeClr val="bg1"/>
            </a:solidFill>
          </a:ln>
        </p:spPr>
      </p:pic>
    </p:spTree>
    <p:extLst>
      <p:ext uri="{BB962C8B-B14F-4D97-AF65-F5344CB8AC3E}">
        <p14:creationId xmlns:p14="http://schemas.microsoft.com/office/powerpoint/2010/main" val="244606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65A0-8DE4-5F0B-429E-BDACB1350C7D}"/>
              </a:ext>
            </a:extLst>
          </p:cNvPr>
          <p:cNvSpPr>
            <a:spLocks noGrp="1"/>
          </p:cNvSpPr>
          <p:nvPr>
            <p:ph type="title"/>
          </p:nvPr>
        </p:nvSpPr>
        <p:spPr/>
        <p:txBody>
          <a:bodyPr/>
          <a:lstStyle/>
          <a:p>
            <a:r>
              <a:rPr lang="en-US">
                <a:ea typeface="+mj-lt"/>
                <a:cs typeface="+mj-lt"/>
              </a:rPr>
              <a:t>Cross-Validation Ensemble</a:t>
            </a:r>
            <a:endParaRPr lang="en-US"/>
          </a:p>
        </p:txBody>
      </p:sp>
      <p:sp>
        <p:nvSpPr>
          <p:cNvPr id="3" name="Content Placeholder 2">
            <a:extLst>
              <a:ext uri="{FF2B5EF4-FFF2-40B4-BE49-F238E27FC236}">
                <a16:creationId xmlns:a16="http://schemas.microsoft.com/office/drawing/2014/main" id="{94B8FEBC-649F-57D2-3D5C-0DEFBDA939C8}"/>
              </a:ext>
            </a:extLst>
          </p:cNvPr>
          <p:cNvSpPr>
            <a:spLocks noGrp="1"/>
          </p:cNvSpPr>
          <p:nvPr>
            <p:ph idx="1"/>
          </p:nvPr>
        </p:nvSpPr>
        <p:spPr>
          <a:xfrm>
            <a:off x="838200" y="1825625"/>
            <a:ext cx="4742873" cy="4351338"/>
          </a:xfrm>
        </p:spPr>
        <p:txBody>
          <a:bodyPr vert="horz" lIns="91440" tIns="45720" rIns="91440" bIns="45720" rtlCol="0" anchor="t">
            <a:normAutofit/>
          </a:bodyPr>
          <a:lstStyle/>
          <a:p>
            <a:r>
              <a:rPr lang="en-US">
                <a:ea typeface="+mn-lt"/>
                <a:cs typeface="+mn-lt"/>
              </a:rPr>
              <a:t>A technique combining predictions from multiple models trained on different data splits to improve performance and reliability.</a:t>
            </a:r>
            <a:endParaRPr lang="en-US"/>
          </a:p>
        </p:txBody>
      </p:sp>
      <p:pic>
        <p:nvPicPr>
          <p:cNvPr id="4" name="Picture 3" descr="A diagram of a training process&#10;&#10;AI-generated content may be incorrect.">
            <a:extLst>
              <a:ext uri="{FF2B5EF4-FFF2-40B4-BE49-F238E27FC236}">
                <a16:creationId xmlns:a16="http://schemas.microsoft.com/office/drawing/2014/main" id="{488DF4BC-400E-2E54-C3C0-5EF5038AACDF}"/>
              </a:ext>
            </a:extLst>
          </p:cNvPr>
          <p:cNvPicPr>
            <a:picLocks noChangeAspect="1"/>
          </p:cNvPicPr>
          <p:nvPr/>
        </p:nvPicPr>
        <p:blipFill>
          <a:blip r:embed="rId2"/>
          <a:stretch>
            <a:fillRect/>
          </a:stretch>
        </p:blipFill>
        <p:spPr>
          <a:xfrm>
            <a:off x="6253018" y="1598469"/>
            <a:ext cx="5943600" cy="4076700"/>
          </a:xfrm>
          <a:prstGeom prst="rect">
            <a:avLst/>
          </a:prstGeom>
          <a:ln>
            <a:solidFill>
              <a:schemeClr val="bg1"/>
            </a:solidFill>
          </a:ln>
        </p:spPr>
      </p:pic>
    </p:spTree>
    <p:extLst>
      <p:ext uri="{BB962C8B-B14F-4D97-AF65-F5344CB8AC3E}">
        <p14:creationId xmlns:p14="http://schemas.microsoft.com/office/powerpoint/2010/main" val="298781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3D89-0D93-3707-3F9A-46B4A358D88B}"/>
              </a:ext>
            </a:extLst>
          </p:cNvPr>
          <p:cNvSpPr>
            <a:spLocks noGrp="1"/>
          </p:cNvSpPr>
          <p:nvPr>
            <p:ph type="title"/>
          </p:nvPr>
        </p:nvSpPr>
        <p:spPr/>
        <p:txBody>
          <a:bodyPr/>
          <a:lstStyle/>
          <a:p>
            <a:r>
              <a:rPr lang="en-US">
                <a:ea typeface="+mj-lt"/>
                <a:cs typeface="+mj-lt"/>
              </a:rPr>
              <a:t>Ensemble Stacking Architecture</a:t>
            </a:r>
            <a:endParaRPr lang="en-US"/>
          </a:p>
        </p:txBody>
      </p:sp>
      <p:sp>
        <p:nvSpPr>
          <p:cNvPr id="3" name="Content Placeholder 2">
            <a:extLst>
              <a:ext uri="{FF2B5EF4-FFF2-40B4-BE49-F238E27FC236}">
                <a16:creationId xmlns:a16="http://schemas.microsoft.com/office/drawing/2014/main" id="{5CFA1F62-AECE-F871-684E-EAC9DFDAB35A}"/>
              </a:ext>
            </a:extLst>
          </p:cNvPr>
          <p:cNvSpPr>
            <a:spLocks noGrp="1"/>
          </p:cNvSpPr>
          <p:nvPr>
            <p:ph idx="1"/>
          </p:nvPr>
        </p:nvSpPr>
        <p:spPr>
          <a:xfrm>
            <a:off x="838200" y="1825625"/>
            <a:ext cx="5112328" cy="4351338"/>
          </a:xfrm>
        </p:spPr>
        <p:txBody>
          <a:bodyPr vert="horz" lIns="91440" tIns="45720" rIns="91440" bIns="45720" rtlCol="0" anchor="t">
            <a:normAutofit/>
          </a:bodyPr>
          <a:lstStyle/>
          <a:p>
            <a:r>
              <a:rPr lang="en-US">
                <a:ea typeface="+mn-lt"/>
                <a:cs typeface="+mn-lt"/>
              </a:rPr>
              <a:t>Multiple base models make predictions that become meta-features for a meta-learner, which produces the final prediction.</a:t>
            </a:r>
            <a:endParaRPr lang="en-US"/>
          </a:p>
          <a:p>
            <a:endParaRPr lang="en-US"/>
          </a:p>
        </p:txBody>
      </p:sp>
      <p:pic>
        <p:nvPicPr>
          <p:cNvPr id="4" name="Picture 3" descr="A diagram of a structure&#10;&#10;AI-generated content may be incorrect.">
            <a:extLst>
              <a:ext uri="{FF2B5EF4-FFF2-40B4-BE49-F238E27FC236}">
                <a16:creationId xmlns:a16="http://schemas.microsoft.com/office/drawing/2014/main" id="{2A352E66-070B-8303-A334-E04BD4D05F55}"/>
              </a:ext>
            </a:extLst>
          </p:cNvPr>
          <p:cNvPicPr>
            <a:picLocks noChangeAspect="1"/>
          </p:cNvPicPr>
          <p:nvPr/>
        </p:nvPicPr>
        <p:blipFill>
          <a:blip r:embed="rId2"/>
          <a:stretch>
            <a:fillRect/>
          </a:stretch>
        </p:blipFill>
        <p:spPr>
          <a:xfrm>
            <a:off x="6253018" y="2489921"/>
            <a:ext cx="5943600" cy="4371975"/>
          </a:xfrm>
          <a:prstGeom prst="rect">
            <a:avLst/>
          </a:prstGeom>
          <a:ln>
            <a:solidFill>
              <a:schemeClr val="bg1"/>
            </a:solidFill>
          </a:ln>
        </p:spPr>
      </p:pic>
    </p:spTree>
    <p:extLst>
      <p:ext uri="{BB962C8B-B14F-4D97-AF65-F5344CB8AC3E}">
        <p14:creationId xmlns:p14="http://schemas.microsoft.com/office/powerpoint/2010/main" val="112064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blue lines and numbers&#10;&#10;AI-generated content may be incorrect.">
            <a:extLst>
              <a:ext uri="{FF2B5EF4-FFF2-40B4-BE49-F238E27FC236}">
                <a16:creationId xmlns:a16="http://schemas.microsoft.com/office/drawing/2014/main" id="{30AE203B-556C-2072-0988-4F54ECDCCD10}"/>
              </a:ext>
            </a:extLst>
          </p:cNvPr>
          <p:cNvPicPr>
            <a:picLocks noChangeAspect="1"/>
          </p:cNvPicPr>
          <p:nvPr/>
        </p:nvPicPr>
        <p:blipFill>
          <a:blip r:embed="rId2"/>
          <a:stretch>
            <a:fillRect/>
          </a:stretch>
        </p:blipFill>
        <p:spPr>
          <a:xfrm>
            <a:off x="5606473" y="2400444"/>
            <a:ext cx="6590145" cy="3800474"/>
          </a:xfrm>
          <a:prstGeom prst="rect">
            <a:avLst/>
          </a:prstGeom>
        </p:spPr>
      </p:pic>
      <p:sp>
        <p:nvSpPr>
          <p:cNvPr id="2" name="Title 1">
            <a:extLst>
              <a:ext uri="{FF2B5EF4-FFF2-40B4-BE49-F238E27FC236}">
                <a16:creationId xmlns:a16="http://schemas.microsoft.com/office/drawing/2014/main" id="{F9D292BE-B681-EFC3-C7A3-8EBB677FADE8}"/>
              </a:ext>
            </a:extLst>
          </p:cNvPr>
          <p:cNvSpPr>
            <a:spLocks noGrp="1"/>
          </p:cNvSpPr>
          <p:nvPr>
            <p:ph type="title"/>
          </p:nvPr>
        </p:nvSpPr>
        <p:spPr/>
        <p:txBody>
          <a:bodyPr/>
          <a:lstStyle/>
          <a:p>
            <a:r>
              <a:rPr lang="en-US">
                <a:ea typeface="+mj-lt"/>
                <a:cs typeface="+mj-lt"/>
              </a:rPr>
              <a:t>Model Performance Improvement Path</a:t>
            </a:r>
            <a:endParaRPr lang="en-US"/>
          </a:p>
        </p:txBody>
      </p:sp>
      <p:sp>
        <p:nvSpPr>
          <p:cNvPr id="3" name="Content Placeholder 2">
            <a:extLst>
              <a:ext uri="{FF2B5EF4-FFF2-40B4-BE49-F238E27FC236}">
                <a16:creationId xmlns:a16="http://schemas.microsoft.com/office/drawing/2014/main" id="{332A49BB-41E5-59CD-0C9E-423CB8848A04}"/>
              </a:ext>
            </a:extLst>
          </p:cNvPr>
          <p:cNvSpPr>
            <a:spLocks noGrp="1"/>
          </p:cNvSpPr>
          <p:nvPr>
            <p:ph idx="1"/>
          </p:nvPr>
        </p:nvSpPr>
        <p:spPr>
          <a:xfrm>
            <a:off x="838200" y="1825625"/>
            <a:ext cx="5158510" cy="4951701"/>
          </a:xfrm>
        </p:spPr>
        <p:txBody>
          <a:bodyPr vert="horz" lIns="91440" tIns="45720" rIns="91440" bIns="45720" rtlCol="0" anchor="t">
            <a:noAutofit/>
          </a:bodyPr>
          <a:lstStyle/>
          <a:p>
            <a:r>
              <a:rPr lang="en-US">
                <a:ea typeface="+mn-lt"/>
                <a:cs typeface="+mn-lt"/>
              </a:rPr>
              <a:t>ID features provide foundation (+10.4%)</a:t>
            </a:r>
            <a:endParaRPr lang="en-US"/>
          </a:p>
          <a:p>
            <a:r>
              <a:rPr lang="en-US">
                <a:ea typeface="+mn-lt"/>
                <a:cs typeface="+mn-lt"/>
              </a:rPr>
              <a:t>LTV features offer significant value</a:t>
            </a:r>
            <a:endParaRPr lang="en-US"/>
          </a:p>
          <a:p>
            <a:r>
              <a:rPr lang="en-US">
                <a:ea typeface="+mn-lt"/>
                <a:cs typeface="+mn-lt"/>
              </a:rPr>
              <a:t>Diminishing returns after employee data</a:t>
            </a:r>
            <a:endParaRPr lang="en-US"/>
          </a:p>
          <a:p>
            <a:r>
              <a:rPr lang="en-US">
                <a:ea typeface="+mn-lt"/>
                <a:cs typeface="+mn-lt"/>
              </a:rPr>
              <a:t>Ensemble modeling provides modest final lift</a:t>
            </a:r>
            <a:endParaRPr lang="en-US"/>
          </a:p>
          <a:p>
            <a:pPr lvl="1">
              <a:buFont typeface="Courier New" panose="020B0604020202020204" pitchFamily="34" charset="0"/>
              <a:buChar char="o"/>
            </a:pPr>
            <a:r>
              <a:rPr lang="en-US"/>
              <a:t>CV ensemble perform best</a:t>
            </a:r>
            <a:endParaRPr lang="en-US" sz="2000"/>
          </a:p>
          <a:p>
            <a:pPr lvl="1">
              <a:buFont typeface="Courier New" panose="020B0604020202020204" pitchFamily="34" charset="0"/>
              <a:buChar char="o"/>
            </a:pPr>
            <a:r>
              <a:rPr lang="en-US">
                <a:ea typeface="+mn-lt"/>
                <a:cs typeface="+mn-lt"/>
              </a:rPr>
              <a:t>Harnesses model diversity to create a robust predictor with lower overall variance.</a:t>
            </a:r>
            <a:endParaRPr lang="en-US"/>
          </a:p>
          <a:p>
            <a:endParaRPr lang="en-US"/>
          </a:p>
        </p:txBody>
      </p:sp>
    </p:spTree>
    <p:extLst>
      <p:ext uri="{BB962C8B-B14F-4D97-AF65-F5344CB8AC3E}">
        <p14:creationId xmlns:p14="http://schemas.microsoft.com/office/powerpoint/2010/main" val="133504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617C-6896-A6D3-B99D-355FC6AA6F5D}"/>
              </a:ext>
            </a:extLst>
          </p:cNvPr>
          <p:cNvSpPr>
            <a:spLocks noGrp="1"/>
          </p:cNvSpPr>
          <p:nvPr>
            <p:ph type="title"/>
          </p:nvPr>
        </p:nvSpPr>
        <p:spPr/>
        <p:txBody>
          <a:bodyPr/>
          <a:lstStyle/>
          <a:p>
            <a:r>
              <a:rPr lang="en-US">
                <a:ea typeface="+mj-lt"/>
                <a:cs typeface="+mj-lt"/>
              </a:rPr>
              <a:t>Top Features Explained</a:t>
            </a:r>
            <a:endParaRPr lang="en-US"/>
          </a:p>
        </p:txBody>
      </p:sp>
      <p:sp>
        <p:nvSpPr>
          <p:cNvPr id="3" name="Content Placeholder 2">
            <a:extLst>
              <a:ext uri="{FF2B5EF4-FFF2-40B4-BE49-F238E27FC236}">
                <a16:creationId xmlns:a16="http://schemas.microsoft.com/office/drawing/2014/main" id="{621B10CE-6CB2-E1A4-2283-4EE6C154EBF8}"/>
              </a:ext>
            </a:extLst>
          </p:cNvPr>
          <p:cNvSpPr>
            <a:spLocks noGrp="1"/>
          </p:cNvSpPr>
          <p:nvPr>
            <p:ph idx="1"/>
          </p:nvPr>
        </p:nvSpPr>
        <p:spPr>
          <a:xfrm>
            <a:off x="838200" y="1825625"/>
            <a:ext cx="10515600" cy="4842117"/>
          </a:xfrm>
        </p:spPr>
        <p:txBody>
          <a:bodyPr vert="horz" lIns="91440" tIns="45720" rIns="91440" bIns="45720" rtlCol="0" anchor="t">
            <a:normAutofit/>
          </a:bodyPr>
          <a:lstStyle/>
          <a:p>
            <a:r>
              <a:rPr lang="en-US">
                <a:ea typeface="+mn-lt"/>
                <a:cs typeface="+mn-lt"/>
              </a:rPr>
              <a:t>LTV: Higher ratios indicate less borrower equity, increasing default risk during property value declines.</a:t>
            </a:r>
          </a:p>
          <a:p>
            <a:r>
              <a:rPr lang="en-US">
                <a:ea typeface="+mn-lt"/>
                <a:cs typeface="+mn-lt"/>
              </a:rPr>
              <a:t>Employee Code: Loan officers vary in risk assessment skills and customer segments served.</a:t>
            </a:r>
          </a:p>
          <a:p>
            <a:r>
              <a:rPr lang="en-US">
                <a:ea typeface="+mn-lt"/>
                <a:cs typeface="+mn-lt"/>
              </a:rPr>
              <a:t>Supplier ID: Different origination channels attract varying customer risk profiles.</a:t>
            </a:r>
            <a:endParaRPr lang="en-US"/>
          </a:p>
          <a:p>
            <a:r>
              <a:rPr lang="en-US">
                <a:ea typeface="+mn-lt"/>
                <a:cs typeface="+mn-lt"/>
              </a:rPr>
              <a:t>Employment LTV Risk: Self-employed borrowers face income volatility unlike salaried employees.</a:t>
            </a:r>
            <a:endParaRPr lang="en-US"/>
          </a:p>
          <a:p>
            <a:r>
              <a:rPr lang="en-US">
                <a:ea typeface="+mn-lt"/>
                <a:cs typeface="+mn-lt"/>
              </a:rPr>
              <a:t>Branch ID: Regional economic conditions and lending practices create geographical default patterns.</a:t>
            </a:r>
            <a:endParaRPr lang="en-US"/>
          </a:p>
          <a:p>
            <a:pPr marL="0" indent="0">
              <a:buNone/>
            </a:pPr>
            <a:endParaRPr lang="en-US">
              <a:ea typeface="+mn-lt"/>
              <a:cs typeface="+mn-lt"/>
            </a:endParaRPr>
          </a:p>
          <a:p>
            <a:endParaRPr lang="en-US"/>
          </a:p>
        </p:txBody>
      </p:sp>
    </p:spTree>
    <p:extLst>
      <p:ext uri="{BB962C8B-B14F-4D97-AF65-F5344CB8AC3E}">
        <p14:creationId xmlns:p14="http://schemas.microsoft.com/office/powerpoint/2010/main" val="869196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B55B0-E1A6-930E-6FF8-04C36DCC8026}"/>
              </a:ext>
            </a:extLst>
          </p:cNvPr>
          <p:cNvSpPr>
            <a:spLocks noGrp="1"/>
          </p:cNvSpPr>
          <p:nvPr>
            <p:ph type="title"/>
          </p:nvPr>
        </p:nvSpPr>
        <p:spPr/>
        <p:txBody>
          <a:bodyPr>
            <a:normAutofit/>
          </a:bodyPr>
          <a:lstStyle/>
          <a:p>
            <a:r>
              <a:rPr lang="en-US">
                <a:ea typeface="+mj-lt"/>
                <a:cs typeface="+mj-lt"/>
              </a:rPr>
              <a:t>Employee Code ID: Hidden Predictive Power</a:t>
            </a:r>
          </a:p>
        </p:txBody>
      </p:sp>
      <p:sp>
        <p:nvSpPr>
          <p:cNvPr id="3" name="Content Placeholder 2">
            <a:extLst>
              <a:ext uri="{FF2B5EF4-FFF2-40B4-BE49-F238E27FC236}">
                <a16:creationId xmlns:a16="http://schemas.microsoft.com/office/drawing/2014/main" id="{59B1D3D7-2D86-80C6-1D65-7FC0511DE968}"/>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Key Observation</a:t>
            </a:r>
            <a:endParaRPr lang="en-US"/>
          </a:p>
          <a:p>
            <a:pPr lvl="1">
              <a:buFont typeface="Courier New" panose="020B0604020202020204" pitchFamily="34" charset="0"/>
              <a:buChar char="o"/>
            </a:pPr>
            <a:r>
              <a:rPr lang="en-US">
                <a:ea typeface="+mn-lt"/>
                <a:cs typeface="+mn-lt"/>
              </a:rPr>
              <a:t>EmployeecodeID is unexpectedly predictive of vehicle loan defaults</a:t>
            </a:r>
            <a:endParaRPr lang="en-US"/>
          </a:p>
          <a:p>
            <a:pPr lvl="1">
              <a:buFont typeface="Courier New" panose="020B0604020202020204" pitchFamily="34" charset="0"/>
              <a:buChar char="o"/>
            </a:pPr>
            <a:r>
              <a:rPr lang="en-US">
                <a:ea typeface="+mn-lt"/>
                <a:cs typeface="+mn-lt"/>
              </a:rPr>
              <a:t>Outperforms traditional predictors (branch_id, supplier_id, geographic data)</a:t>
            </a:r>
            <a:endParaRPr lang="en-US"/>
          </a:p>
          <a:p>
            <a:pPr lvl="1">
              <a:buFont typeface="Courier New" panose="020B0604020202020204" pitchFamily="34" charset="0"/>
              <a:buChar char="o"/>
            </a:pPr>
            <a:r>
              <a:rPr lang="en-US">
                <a:ea typeface="+mn-lt"/>
                <a:cs typeface="+mn-lt"/>
              </a:rPr>
              <a:t>Only used for logging disbursements, not approval decisions</a:t>
            </a:r>
            <a:endParaRPr lang="en-US"/>
          </a:p>
          <a:p>
            <a:r>
              <a:rPr lang="en-US">
                <a:ea typeface="+mn-lt"/>
                <a:cs typeface="+mn-lt"/>
              </a:rPr>
              <a:t>Why This Happens</a:t>
            </a:r>
            <a:endParaRPr lang="en-US"/>
          </a:p>
          <a:p>
            <a:pPr lvl="1">
              <a:buFont typeface="Courier New" panose="020B0604020202020204" pitchFamily="34" charset="0"/>
              <a:buChar char="o"/>
            </a:pPr>
            <a:r>
              <a:rPr lang="en-US">
                <a:ea typeface="+mn-lt"/>
                <a:cs typeface="+mn-lt"/>
              </a:rPr>
              <a:t>Employee Specialization: Certain employees may handle specific risk segments</a:t>
            </a:r>
            <a:endParaRPr lang="en-US"/>
          </a:p>
          <a:p>
            <a:pPr lvl="1">
              <a:buFont typeface="Courier New" panose="020B0604020202020204" pitchFamily="34" charset="0"/>
              <a:buChar char="o"/>
            </a:pPr>
            <a:r>
              <a:rPr lang="en-US">
                <a:ea typeface="+mn-lt"/>
                <a:cs typeface="+mn-lt"/>
              </a:rPr>
              <a:t>Hidden Correlations: Employee IDs indirectly map to customer profiles or loan types</a:t>
            </a:r>
            <a:endParaRPr lang="en-US"/>
          </a:p>
          <a:p>
            <a:pPr lvl="1">
              <a:buFont typeface="Courier New" panose="020B0604020202020204" pitchFamily="34" charset="0"/>
              <a:buChar char="o"/>
            </a:pPr>
            <a:r>
              <a:rPr lang="en-US">
                <a:ea typeface="+mn-lt"/>
                <a:cs typeface="+mn-lt"/>
              </a:rPr>
              <a:t>Training Differences: Newer employees vs. experienced ones might handle different loan types or have different levels of scrutiny</a:t>
            </a:r>
            <a:endParaRPr lang="en-US"/>
          </a:p>
          <a:p>
            <a:pPr lvl="1">
              <a:buFont typeface="Courier New" panose="020B0604020202020204" pitchFamily="34" charset="0"/>
              <a:buChar char="o"/>
            </a:pPr>
            <a:r>
              <a:rPr lang="en-US">
                <a:ea typeface="+mn-lt"/>
                <a:cs typeface="+mn-lt"/>
              </a:rPr>
              <a:t>Fraud Indicator: Strong correlation with particular employees could indicate potential fraud or policy violations</a:t>
            </a:r>
            <a:endParaRPr lang="en-US"/>
          </a:p>
          <a:p>
            <a:endParaRPr lang="en-US"/>
          </a:p>
        </p:txBody>
      </p:sp>
    </p:spTree>
    <p:extLst>
      <p:ext uri="{BB962C8B-B14F-4D97-AF65-F5344CB8AC3E}">
        <p14:creationId xmlns:p14="http://schemas.microsoft.com/office/powerpoint/2010/main" val="1690254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12A3-F665-08F1-84C9-7328EB0197F5}"/>
              </a:ext>
            </a:extLst>
          </p:cNvPr>
          <p:cNvSpPr>
            <a:spLocks noGrp="1"/>
          </p:cNvSpPr>
          <p:nvPr>
            <p:ph type="title"/>
          </p:nvPr>
        </p:nvSpPr>
        <p:spPr/>
        <p:txBody>
          <a:bodyPr/>
          <a:lstStyle/>
          <a:p>
            <a:r>
              <a:rPr lang="en-US">
                <a:ea typeface="+mj-lt"/>
                <a:cs typeface="+mj-lt"/>
              </a:rPr>
              <a:t>Conclusion</a:t>
            </a:r>
            <a:endParaRPr lang="en-US"/>
          </a:p>
        </p:txBody>
      </p:sp>
      <p:sp>
        <p:nvSpPr>
          <p:cNvPr id="3" name="Content Placeholder 2">
            <a:extLst>
              <a:ext uri="{FF2B5EF4-FFF2-40B4-BE49-F238E27FC236}">
                <a16:creationId xmlns:a16="http://schemas.microsoft.com/office/drawing/2014/main" id="{0A551194-BB92-A3EC-6EA0-B3C8BF82EEF1}"/>
              </a:ext>
            </a:extLst>
          </p:cNvPr>
          <p:cNvSpPr>
            <a:spLocks noGrp="1"/>
          </p:cNvSpPr>
          <p:nvPr>
            <p:ph idx="1"/>
          </p:nvPr>
        </p:nvSpPr>
        <p:spPr>
          <a:xfrm>
            <a:off x="838200" y="1825625"/>
            <a:ext cx="10515600" cy="4867948"/>
          </a:xfrm>
        </p:spPr>
        <p:txBody>
          <a:bodyPr vert="horz" lIns="91440" tIns="45720" rIns="91440" bIns="45720" rtlCol="0" anchor="t">
            <a:normAutofit/>
          </a:bodyPr>
          <a:lstStyle/>
          <a:p>
            <a:pPr>
              <a:buFont typeface="Arial"/>
              <a:buChar char="•"/>
            </a:pPr>
            <a:r>
              <a:rPr lang="en-US" sz="2600">
                <a:ea typeface="+mn-lt"/>
                <a:cs typeface="+mn-lt"/>
              </a:rPr>
              <a:t>ID features unexpectedly delivered strongest predictive power</a:t>
            </a:r>
            <a:endParaRPr lang="en-US" sz="2600"/>
          </a:p>
          <a:p>
            <a:pPr>
              <a:buFont typeface="Arial"/>
              <a:buChar char="•"/>
            </a:pPr>
            <a:r>
              <a:rPr lang="en-US" sz="2600">
                <a:ea typeface="+mn-lt"/>
                <a:cs typeface="+mn-lt"/>
              </a:rPr>
              <a:t>LTV ratio confirmed as fundamental default risk indicator</a:t>
            </a:r>
            <a:endParaRPr lang="en-US"/>
          </a:p>
          <a:p>
            <a:pPr>
              <a:buFont typeface="Arial"/>
              <a:buChar char="•"/>
            </a:pPr>
            <a:r>
              <a:rPr lang="en-US" sz="2600">
                <a:ea typeface="+mn-lt"/>
                <a:cs typeface="+mn-lt"/>
              </a:rPr>
              <a:t>CatBoost model outperformed competitors</a:t>
            </a:r>
            <a:endParaRPr lang="en-US"/>
          </a:p>
          <a:p>
            <a:pPr>
              <a:buFont typeface="Arial"/>
              <a:buChar char="•"/>
            </a:pPr>
            <a:r>
              <a:rPr lang="en-US" sz="2600">
                <a:ea typeface="+mn-lt"/>
                <a:cs typeface="+mn-lt"/>
              </a:rPr>
              <a:t>Employee Code ID revealed surprising correlation with defaults</a:t>
            </a:r>
            <a:endParaRPr lang="en-US"/>
          </a:p>
          <a:p>
            <a:pPr>
              <a:buFont typeface="Arial"/>
              <a:buChar char="•"/>
            </a:pPr>
            <a:r>
              <a:rPr lang="en-US" sz="2600">
                <a:ea typeface="+mn-lt"/>
                <a:cs typeface="+mn-lt"/>
              </a:rPr>
              <a:t>Ensemble approach maximized model performance</a:t>
            </a:r>
            <a:endParaRPr lang="en-US"/>
          </a:p>
          <a:p>
            <a:pPr>
              <a:buFont typeface="Arial"/>
              <a:buChar char="•"/>
            </a:pPr>
            <a:r>
              <a:rPr lang="en-US" sz="2600">
                <a:ea typeface="+mn-lt"/>
                <a:cs typeface="+mn-lt"/>
              </a:rPr>
              <a:t>AUC-ROC proved most reliable metric for imbalanced classification</a:t>
            </a:r>
            <a:endParaRPr lang="en-US"/>
          </a:p>
          <a:p>
            <a:pPr>
              <a:buFont typeface="Arial"/>
              <a:buChar char="•"/>
            </a:pPr>
            <a:endParaRPr lang="en-US" sz="2600"/>
          </a:p>
          <a:p>
            <a:pPr>
              <a:buFont typeface="Courier New,monospace"/>
              <a:buChar char="o"/>
            </a:pPr>
            <a:endParaRPr lang="en-US" sz="2600"/>
          </a:p>
          <a:p>
            <a:pPr marL="0" indent="0">
              <a:buNone/>
            </a:pPr>
            <a:endParaRPr lang="en-US" sz="1100"/>
          </a:p>
        </p:txBody>
      </p:sp>
    </p:spTree>
    <p:extLst>
      <p:ext uri="{BB962C8B-B14F-4D97-AF65-F5344CB8AC3E}">
        <p14:creationId xmlns:p14="http://schemas.microsoft.com/office/powerpoint/2010/main" val="411390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8BC34-4B84-862C-3579-A46AAC22EA30}"/>
              </a:ext>
            </a:extLst>
          </p:cNvPr>
          <p:cNvSpPr>
            <a:spLocks noGrp="1"/>
          </p:cNvSpPr>
          <p:nvPr>
            <p:ph type="title"/>
          </p:nvPr>
        </p:nvSpPr>
        <p:spPr/>
        <p:txBody>
          <a:bodyPr/>
          <a:lstStyle/>
          <a:p>
            <a:pPr algn="ctr"/>
            <a:r>
              <a:rPr lang="en-US"/>
              <a:t>Thank You</a:t>
            </a:r>
          </a:p>
        </p:txBody>
      </p:sp>
      <p:sp>
        <p:nvSpPr>
          <p:cNvPr id="3" name="Content Placeholder 2">
            <a:extLst>
              <a:ext uri="{FF2B5EF4-FFF2-40B4-BE49-F238E27FC236}">
                <a16:creationId xmlns:a16="http://schemas.microsoft.com/office/drawing/2014/main" id="{7354E490-6211-8B07-651D-D37CBF2E65F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78136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426A2-A859-26C7-14D8-E383CCE4DC79}"/>
              </a:ext>
            </a:extLst>
          </p:cNvPr>
          <p:cNvSpPr>
            <a:spLocks noGrp="1"/>
          </p:cNvSpPr>
          <p:nvPr>
            <p:ph type="title"/>
          </p:nvPr>
        </p:nvSpPr>
        <p:spPr/>
        <p:txBody>
          <a:bodyPr/>
          <a:lstStyle/>
          <a:p>
            <a:r>
              <a:rPr lang="en-US" err="1">
                <a:ea typeface="+mj-lt"/>
                <a:cs typeface="+mj-lt"/>
              </a:rPr>
              <a:t>CatBoost</a:t>
            </a:r>
            <a:r>
              <a:rPr lang="en-US">
                <a:ea typeface="+mj-lt"/>
                <a:cs typeface="+mj-lt"/>
              </a:rPr>
              <a:t> &amp; Outliers</a:t>
            </a:r>
            <a:endParaRPr lang="en-US"/>
          </a:p>
        </p:txBody>
      </p:sp>
      <p:sp>
        <p:nvSpPr>
          <p:cNvPr id="3" name="Content Placeholder 2">
            <a:extLst>
              <a:ext uri="{FF2B5EF4-FFF2-40B4-BE49-F238E27FC236}">
                <a16:creationId xmlns:a16="http://schemas.microsoft.com/office/drawing/2014/main" id="{BEAAE06A-E9EC-ADA2-FD5F-D426B1827CD8}"/>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Why </a:t>
            </a:r>
            <a:r>
              <a:rPr lang="en-US" err="1">
                <a:ea typeface="+mn-lt"/>
                <a:cs typeface="+mn-lt"/>
              </a:rPr>
              <a:t>CatBoost</a:t>
            </a:r>
            <a:r>
              <a:rPr lang="en-US">
                <a:ea typeface="+mn-lt"/>
                <a:cs typeface="+mn-lt"/>
              </a:rPr>
              <a:t> Handles Outliers Well</a:t>
            </a:r>
            <a:endParaRPr lang="en-US"/>
          </a:p>
          <a:p>
            <a:pPr lvl="1">
              <a:buFont typeface="Courier New" panose="020B0604020202020204" pitchFamily="34" charset="0"/>
              <a:buChar char="o"/>
            </a:pPr>
            <a:r>
              <a:rPr lang="en-US">
                <a:ea typeface="+mn-lt"/>
                <a:cs typeface="+mn-lt"/>
              </a:rPr>
              <a:t>Ordered Boosting: Uses permutation-driven approach where sample influence depends on position</a:t>
            </a:r>
            <a:endParaRPr lang="en-US"/>
          </a:p>
          <a:p>
            <a:pPr lvl="1">
              <a:buFont typeface="Courier New" panose="020B0604020202020204" pitchFamily="34" charset="0"/>
              <a:buChar char="o"/>
            </a:pPr>
            <a:r>
              <a:rPr lang="en-US">
                <a:ea typeface="+mn-lt"/>
                <a:cs typeface="+mn-lt"/>
              </a:rPr>
              <a:t>Gradient Dilution: Outlier impact varies across trees as position changes in each permutation</a:t>
            </a:r>
            <a:endParaRPr lang="en-US"/>
          </a:p>
          <a:p>
            <a:pPr lvl="1">
              <a:buFont typeface="Courier New" panose="020B0604020202020204" pitchFamily="34" charset="0"/>
              <a:buChar char="o"/>
            </a:pPr>
            <a:r>
              <a:rPr lang="en-US">
                <a:ea typeface="+mn-lt"/>
                <a:cs typeface="+mn-lt"/>
              </a:rPr>
              <a:t>Tree-Based Splits: Makes decisions based on thresholds, not distances or absolute values</a:t>
            </a:r>
            <a:endParaRPr lang="en-US"/>
          </a:p>
          <a:p>
            <a:r>
              <a:rPr lang="en-US">
                <a:ea typeface="+mn-lt"/>
                <a:cs typeface="+mn-lt"/>
              </a:rPr>
              <a:t>When to Filter Outliers Anyway</a:t>
            </a:r>
            <a:endParaRPr lang="en-US"/>
          </a:p>
          <a:p>
            <a:pPr lvl="1">
              <a:buFont typeface="Courier New" panose="020B0604020202020204" pitchFamily="34" charset="0"/>
              <a:buChar char="o"/>
            </a:pPr>
            <a:r>
              <a:rPr lang="en-US">
                <a:ea typeface="+mn-lt"/>
                <a:cs typeface="+mn-lt"/>
              </a:rPr>
              <a:t>Data errors (truly invalid values)</a:t>
            </a:r>
            <a:endParaRPr lang="en-US"/>
          </a:p>
          <a:p>
            <a:pPr lvl="1">
              <a:buFont typeface="Courier New" panose="020B0604020202020204" pitchFamily="34" charset="0"/>
              <a:buChar char="o"/>
            </a:pPr>
            <a:r>
              <a:rPr lang="en-US">
                <a:ea typeface="+mn-lt"/>
                <a:cs typeface="+mn-lt"/>
              </a:rPr>
              <a:t>Regulatory/business requirements</a:t>
            </a:r>
            <a:endParaRPr lang="en-US"/>
          </a:p>
          <a:p>
            <a:r>
              <a:rPr lang="en-US">
                <a:ea typeface="+mn-lt"/>
                <a:cs typeface="+mn-lt"/>
              </a:rPr>
              <a:t>Key Insight</a:t>
            </a:r>
            <a:endParaRPr lang="en-US"/>
          </a:p>
          <a:p>
            <a:pPr lvl="1">
              <a:buFont typeface="Courier New" panose="020B0604020202020204" pitchFamily="34" charset="0"/>
              <a:buChar char="o"/>
            </a:pPr>
            <a:r>
              <a:rPr lang="en-US">
                <a:ea typeface="+mn-lt"/>
                <a:cs typeface="+mn-lt"/>
              </a:rPr>
              <a:t>"</a:t>
            </a:r>
            <a:r>
              <a:rPr lang="en-US" err="1">
                <a:ea typeface="+mn-lt"/>
                <a:cs typeface="+mn-lt"/>
              </a:rPr>
              <a:t>CatBoost's</a:t>
            </a:r>
            <a:r>
              <a:rPr lang="en-US">
                <a:ea typeface="+mn-lt"/>
                <a:cs typeface="+mn-lt"/>
              </a:rPr>
              <a:t> permutation-based learning inherently dilutes outlier influence by randomizing their position and impact across multiple trees."</a:t>
            </a:r>
            <a:endParaRPr lang="en-US"/>
          </a:p>
        </p:txBody>
      </p:sp>
    </p:spTree>
    <p:extLst>
      <p:ext uri="{BB962C8B-B14F-4D97-AF65-F5344CB8AC3E}">
        <p14:creationId xmlns:p14="http://schemas.microsoft.com/office/powerpoint/2010/main" val="1606019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D2F1-15EE-693F-CBD9-0AC09657FA6C}"/>
              </a:ext>
            </a:extLst>
          </p:cNvPr>
          <p:cNvSpPr>
            <a:spLocks noGrp="1"/>
          </p:cNvSpPr>
          <p:nvPr>
            <p:ph type="title"/>
          </p:nvPr>
        </p:nvSpPr>
        <p:spPr/>
        <p:txBody>
          <a:bodyPr>
            <a:normAutofit/>
          </a:bodyPr>
          <a:lstStyle/>
          <a:p>
            <a:r>
              <a:rPr lang="en-US">
                <a:ea typeface="+mj-lt"/>
                <a:cs typeface="+mj-lt"/>
              </a:rPr>
              <a:t>CatBoost Tree Building with Permutation</a:t>
            </a:r>
            <a:endParaRPr lang="en-US"/>
          </a:p>
        </p:txBody>
      </p:sp>
      <p:sp>
        <p:nvSpPr>
          <p:cNvPr id="3" name="Content Placeholder 2">
            <a:extLst>
              <a:ext uri="{FF2B5EF4-FFF2-40B4-BE49-F238E27FC236}">
                <a16:creationId xmlns:a16="http://schemas.microsoft.com/office/drawing/2014/main" id="{B9039E78-82FC-B98E-A330-19095B435679}"/>
              </a:ext>
            </a:extLst>
          </p:cNvPr>
          <p:cNvSpPr>
            <a:spLocks noGrp="1"/>
          </p:cNvSpPr>
          <p:nvPr>
            <p:ph idx="1"/>
          </p:nvPr>
        </p:nvSpPr>
        <p:spPr>
          <a:xfrm>
            <a:off x="838200" y="1825625"/>
            <a:ext cx="4001037" cy="4340606"/>
          </a:xfrm>
        </p:spPr>
        <p:txBody>
          <a:bodyPr vert="horz" lIns="91440" tIns="45720" rIns="91440" bIns="45720" rtlCol="0" anchor="t">
            <a:normAutofit lnSpcReduction="10000"/>
          </a:bodyPr>
          <a:lstStyle/>
          <a:p>
            <a:r>
              <a:rPr lang="en-US" b="1">
                <a:ea typeface="+mn-lt"/>
                <a:cs typeface="+mn-lt"/>
              </a:rPr>
              <a:t>Original Dataset Box</a:t>
            </a:r>
            <a:endParaRPr lang="en-US">
              <a:ea typeface="+mn-lt"/>
              <a:cs typeface="+mn-lt"/>
            </a:endParaRPr>
          </a:p>
          <a:p>
            <a:r>
              <a:rPr lang="en-US" b="1">
                <a:ea typeface="+mn-lt"/>
                <a:cs typeface="+mn-lt"/>
              </a:rPr>
              <a:t>Random Permutatio</a:t>
            </a:r>
          </a:p>
          <a:p>
            <a:r>
              <a:rPr lang="en-US" b="1">
                <a:ea typeface="+mn-lt"/>
                <a:cs typeface="+mn-lt"/>
              </a:rPr>
              <a:t>Tree Building Process</a:t>
            </a:r>
            <a:r>
              <a:rPr lang="en-US">
                <a:ea typeface="+mn-lt"/>
                <a:cs typeface="+mn-lt"/>
              </a:rPr>
              <a:t>: </a:t>
            </a:r>
            <a:endParaRPr lang="en-US"/>
          </a:p>
          <a:p>
            <a:r>
              <a:rPr lang="en-US">
                <a:ea typeface="+mn-lt"/>
                <a:cs typeface="+mn-lt"/>
              </a:rPr>
              <a:t>First split only uses Sample 1</a:t>
            </a:r>
          </a:p>
          <a:p>
            <a:r>
              <a:rPr lang="en-US">
                <a:ea typeface="+mn-lt"/>
                <a:cs typeface="+mn-lt"/>
              </a:rPr>
              <a:t>Second split uses Samples 1 and 2</a:t>
            </a:r>
          </a:p>
          <a:p>
            <a:r>
              <a:rPr lang="en-US">
                <a:ea typeface="+mn-lt"/>
                <a:cs typeface="+mn-lt"/>
              </a:rPr>
              <a:t>Third split uses all three samples: 1, 2, and 0</a:t>
            </a:r>
            <a:endParaRPr lang="en-US"/>
          </a:p>
          <a:p>
            <a:endParaRPr lang="en-US"/>
          </a:p>
        </p:txBody>
      </p:sp>
      <p:pic>
        <p:nvPicPr>
          <p:cNvPr id="4" name="Picture 3" descr="A diagram of a process&#10;&#10;AI-generated content may be incorrect.">
            <a:extLst>
              <a:ext uri="{FF2B5EF4-FFF2-40B4-BE49-F238E27FC236}">
                <a16:creationId xmlns:a16="http://schemas.microsoft.com/office/drawing/2014/main" id="{DE24A941-3BD8-75A8-797F-C9842CF42D3F}"/>
              </a:ext>
            </a:extLst>
          </p:cNvPr>
          <p:cNvPicPr>
            <a:picLocks noChangeAspect="1"/>
          </p:cNvPicPr>
          <p:nvPr/>
        </p:nvPicPr>
        <p:blipFill>
          <a:blip r:embed="rId2"/>
          <a:stretch>
            <a:fillRect/>
          </a:stretch>
        </p:blipFill>
        <p:spPr>
          <a:xfrm>
            <a:off x="4703070" y="1826117"/>
            <a:ext cx="7486650" cy="4343400"/>
          </a:xfrm>
          <a:prstGeom prst="rect">
            <a:avLst/>
          </a:prstGeom>
        </p:spPr>
      </p:pic>
    </p:spTree>
    <p:extLst>
      <p:ext uri="{BB962C8B-B14F-4D97-AF65-F5344CB8AC3E}">
        <p14:creationId xmlns:p14="http://schemas.microsoft.com/office/powerpoint/2010/main" val="991367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2DBA-81AD-7DF8-03CA-8FF6C2C99D50}"/>
              </a:ext>
            </a:extLst>
          </p:cNvPr>
          <p:cNvSpPr>
            <a:spLocks noGrp="1"/>
          </p:cNvSpPr>
          <p:nvPr>
            <p:ph type="title"/>
          </p:nvPr>
        </p:nvSpPr>
        <p:spPr/>
        <p:txBody>
          <a:bodyPr/>
          <a:lstStyle/>
          <a:p>
            <a:r>
              <a:rPr lang="en-US">
                <a:ea typeface="+mj-lt"/>
                <a:cs typeface="+mj-lt"/>
              </a:rPr>
              <a:t>Dataset Overview</a:t>
            </a:r>
            <a:endParaRPr lang="en-US"/>
          </a:p>
        </p:txBody>
      </p:sp>
      <p:pic>
        <p:nvPicPr>
          <p:cNvPr id="4" name="Picture 3" descr="A blue and orange pie chart&#10;&#10;AI-generated content may be incorrect.">
            <a:extLst>
              <a:ext uri="{FF2B5EF4-FFF2-40B4-BE49-F238E27FC236}">
                <a16:creationId xmlns:a16="http://schemas.microsoft.com/office/drawing/2014/main" id="{BA23284E-D30C-95AD-5CCC-E651E905D230}"/>
              </a:ext>
            </a:extLst>
          </p:cNvPr>
          <p:cNvPicPr>
            <a:picLocks noChangeAspect="1"/>
          </p:cNvPicPr>
          <p:nvPr/>
        </p:nvPicPr>
        <p:blipFill>
          <a:blip r:embed="rId2"/>
          <a:stretch>
            <a:fillRect/>
          </a:stretch>
        </p:blipFill>
        <p:spPr>
          <a:xfrm>
            <a:off x="7115175" y="2005648"/>
            <a:ext cx="5073650" cy="2846705"/>
          </a:xfrm>
          <a:prstGeom prst="rect">
            <a:avLst/>
          </a:prstGeom>
          <a:ln>
            <a:solidFill>
              <a:schemeClr val="bg1"/>
            </a:solidFill>
          </a:ln>
        </p:spPr>
      </p:pic>
      <p:sp>
        <p:nvSpPr>
          <p:cNvPr id="3" name="Content Placeholder 2">
            <a:extLst>
              <a:ext uri="{FF2B5EF4-FFF2-40B4-BE49-F238E27FC236}">
                <a16:creationId xmlns:a16="http://schemas.microsoft.com/office/drawing/2014/main" id="{0F43921F-B28C-FFD2-5CD7-C29CD83D9BE4}"/>
              </a:ext>
            </a:extLst>
          </p:cNvPr>
          <p:cNvSpPr>
            <a:spLocks noGrp="1"/>
          </p:cNvSpPr>
          <p:nvPr>
            <p:ph idx="1"/>
          </p:nvPr>
        </p:nvSpPr>
        <p:spPr>
          <a:xfrm>
            <a:off x="838200" y="1825625"/>
            <a:ext cx="6932125" cy="4351338"/>
          </a:xfrm>
        </p:spPr>
        <p:txBody>
          <a:bodyPr vert="horz" lIns="91440" tIns="45720" rIns="91440" bIns="45720" rtlCol="0" anchor="t">
            <a:normAutofit/>
          </a:bodyPr>
          <a:lstStyle/>
          <a:p>
            <a:r>
              <a:rPr lang="en-US">
                <a:ea typeface="+mn-lt"/>
                <a:cs typeface="+mn-lt"/>
              </a:rPr>
              <a:t>Dataset size: 233,154 rows and 42 columns </a:t>
            </a:r>
          </a:p>
          <a:p>
            <a:r>
              <a:rPr lang="en-US">
                <a:ea typeface="+mn-lt"/>
                <a:cs typeface="+mn-lt"/>
              </a:rPr>
              <a:t>Data duration: 3 months (03-08-2018 to 31-10-2018)</a:t>
            </a:r>
          </a:p>
          <a:p>
            <a:endParaRPr lang="en-US"/>
          </a:p>
          <a:p>
            <a:r>
              <a:rPr lang="en-US">
                <a:ea typeface="+mn-lt"/>
                <a:cs typeface="+mn-lt"/>
              </a:rPr>
              <a:t>Key features: Loan details, borrower information, credit history</a:t>
            </a:r>
          </a:p>
          <a:p>
            <a:r>
              <a:rPr lang="en-US">
                <a:ea typeface="+mn-lt"/>
                <a:cs typeface="+mn-lt"/>
              </a:rPr>
              <a:t>Target variable: </a:t>
            </a:r>
            <a:r>
              <a:rPr lang="en-US" err="1">
                <a:ea typeface="+mn-lt"/>
                <a:cs typeface="+mn-lt"/>
              </a:rPr>
              <a:t>loan_default</a:t>
            </a:r>
            <a:r>
              <a:rPr lang="en-US">
                <a:ea typeface="+mn-lt"/>
                <a:cs typeface="+mn-lt"/>
              </a:rPr>
              <a:t> (binary classification problem) </a:t>
            </a:r>
          </a:p>
        </p:txBody>
      </p:sp>
    </p:spTree>
    <p:extLst>
      <p:ext uri="{BB962C8B-B14F-4D97-AF65-F5344CB8AC3E}">
        <p14:creationId xmlns:p14="http://schemas.microsoft.com/office/powerpoint/2010/main" val="926721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8888-CF63-6A6F-9189-B4E430887BA8}"/>
              </a:ext>
            </a:extLst>
          </p:cNvPr>
          <p:cNvSpPr>
            <a:spLocks noGrp="1"/>
          </p:cNvSpPr>
          <p:nvPr>
            <p:ph type="title"/>
          </p:nvPr>
        </p:nvSpPr>
        <p:spPr/>
        <p:txBody>
          <a:bodyPr/>
          <a:lstStyle/>
          <a:p>
            <a:r>
              <a:rPr lang="en-US" err="1">
                <a:ea typeface="+mj-lt"/>
                <a:cs typeface="+mj-lt"/>
              </a:rPr>
              <a:t>UniqueID</a:t>
            </a:r>
          </a:p>
        </p:txBody>
      </p:sp>
      <p:sp>
        <p:nvSpPr>
          <p:cNvPr id="3" name="Content Placeholder 2">
            <a:extLst>
              <a:ext uri="{FF2B5EF4-FFF2-40B4-BE49-F238E27FC236}">
                <a16:creationId xmlns:a16="http://schemas.microsoft.com/office/drawing/2014/main" id="{39C86D32-4818-E011-C93A-F668590DF7B8}"/>
              </a:ext>
            </a:extLst>
          </p:cNvPr>
          <p:cNvSpPr>
            <a:spLocks noGrp="1"/>
          </p:cNvSpPr>
          <p:nvPr>
            <p:ph idx="1"/>
          </p:nvPr>
        </p:nvSpPr>
        <p:spPr/>
        <p:txBody>
          <a:bodyPr vert="horz" lIns="91440" tIns="45720" rIns="91440" bIns="45720" rtlCol="0" anchor="t">
            <a:normAutofit/>
          </a:bodyPr>
          <a:lstStyle/>
          <a:p>
            <a:r>
              <a:rPr lang="en-US">
                <a:ea typeface="+mn-lt"/>
                <a:cs typeface="+mn-lt"/>
              </a:rPr>
              <a:t>UniqueID serves as customer identifier</a:t>
            </a:r>
          </a:p>
          <a:p>
            <a:r>
              <a:rPr lang="en-US">
                <a:ea typeface="+mn-lt"/>
                <a:cs typeface="+mn-lt"/>
              </a:rPr>
              <a:t>IDs correlate with chronological order</a:t>
            </a:r>
            <a:endParaRPr lang="en-US"/>
          </a:p>
          <a:p>
            <a:r>
              <a:rPr lang="en-US">
                <a:ea typeface="+mn-lt"/>
                <a:cs typeface="+mn-lt"/>
              </a:rPr>
              <a:t>Lower ID numbers indicate earlier customers</a:t>
            </a:r>
          </a:p>
          <a:p>
            <a:r>
              <a:rPr lang="en-US">
                <a:ea typeface="+mn-lt"/>
                <a:cs typeface="+mn-lt"/>
              </a:rPr>
              <a:t>Correlation confirmed by DisbursalDate data</a:t>
            </a:r>
            <a:endParaRPr lang="en-US"/>
          </a:p>
          <a:p>
            <a:endParaRPr lang="en-US"/>
          </a:p>
          <a:p>
            <a:endParaRPr lang="en-US"/>
          </a:p>
        </p:txBody>
      </p:sp>
    </p:spTree>
    <p:extLst>
      <p:ext uri="{BB962C8B-B14F-4D97-AF65-F5344CB8AC3E}">
        <p14:creationId xmlns:p14="http://schemas.microsoft.com/office/powerpoint/2010/main" val="2866982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1BB8-22C9-F9C0-85F5-196264B2994A}"/>
              </a:ext>
            </a:extLst>
          </p:cNvPr>
          <p:cNvSpPr>
            <a:spLocks noGrp="1"/>
          </p:cNvSpPr>
          <p:nvPr>
            <p:ph type="title"/>
          </p:nvPr>
        </p:nvSpPr>
        <p:spPr/>
        <p:txBody>
          <a:bodyPr/>
          <a:lstStyle/>
          <a:p>
            <a:r>
              <a:rPr lang="en-US">
                <a:ea typeface="+mj-lt"/>
                <a:cs typeface="+mj-lt"/>
              </a:rPr>
              <a:t>loan_default</a:t>
            </a:r>
            <a:endParaRPr lang="en-US"/>
          </a:p>
        </p:txBody>
      </p:sp>
      <p:sp>
        <p:nvSpPr>
          <p:cNvPr id="3" name="Content Placeholder 2">
            <a:extLst>
              <a:ext uri="{FF2B5EF4-FFF2-40B4-BE49-F238E27FC236}">
                <a16:creationId xmlns:a16="http://schemas.microsoft.com/office/drawing/2014/main" id="{829C4B7E-8844-736D-DFDC-7B0AB07F7969}"/>
              </a:ext>
            </a:extLst>
          </p:cNvPr>
          <p:cNvSpPr>
            <a:spLocks noGrp="1"/>
          </p:cNvSpPr>
          <p:nvPr>
            <p:ph idx="1"/>
          </p:nvPr>
        </p:nvSpPr>
        <p:spPr/>
        <p:txBody>
          <a:bodyPr vert="horz" lIns="91440" tIns="45720" rIns="91440" bIns="45720" rtlCol="0" anchor="t">
            <a:normAutofit/>
          </a:bodyPr>
          <a:lstStyle/>
          <a:p>
            <a:r>
              <a:rPr lang="en-US">
                <a:ea typeface="+mn-lt"/>
                <a:cs typeface="+mn-lt"/>
              </a:rPr>
              <a:t>Failure to pay first monthly loan installment by due date</a:t>
            </a:r>
            <a:endParaRPr lang="en-US"/>
          </a:p>
          <a:p>
            <a:r>
              <a:rPr lang="en-US">
                <a:ea typeface="+mn-lt"/>
                <a:cs typeface="+mn-lt"/>
              </a:rPr>
              <a:t>EMI = Equated Monthly Installment (fixed payment amount)</a:t>
            </a:r>
            <a:endParaRPr lang="en-US"/>
          </a:p>
          <a:p>
            <a:r>
              <a:rPr lang="en-US">
                <a:ea typeface="+mn-lt"/>
                <a:cs typeface="+mn-lt"/>
              </a:rPr>
              <a:t>Contains both principal and interest components</a:t>
            </a:r>
            <a:endParaRPr lang="en-US"/>
          </a:p>
          <a:p>
            <a:r>
              <a:rPr lang="en-US">
                <a:ea typeface="+mn-lt"/>
                <a:cs typeface="+mn-lt"/>
              </a:rPr>
              <a:t>Early default signals potential repayment issues</a:t>
            </a:r>
            <a:endParaRPr lang="en-US"/>
          </a:p>
          <a:p>
            <a:endParaRPr lang="en-US"/>
          </a:p>
        </p:txBody>
      </p:sp>
    </p:spTree>
    <p:extLst>
      <p:ext uri="{BB962C8B-B14F-4D97-AF65-F5344CB8AC3E}">
        <p14:creationId xmlns:p14="http://schemas.microsoft.com/office/powerpoint/2010/main" val="3990249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0C648-79D3-ADE4-16C8-B948DAA739D4}"/>
              </a:ext>
            </a:extLst>
          </p:cNvPr>
          <p:cNvSpPr>
            <a:spLocks noGrp="1"/>
          </p:cNvSpPr>
          <p:nvPr>
            <p:ph type="title"/>
          </p:nvPr>
        </p:nvSpPr>
        <p:spPr/>
        <p:txBody>
          <a:bodyPr/>
          <a:lstStyle/>
          <a:p>
            <a:r>
              <a:rPr lang="en-US">
                <a:ea typeface="+mj-lt"/>
                <a:cs typeface="+mj-lt"/>
              </a:rPr>
              <a:t>Flags</a:t>
            </a:r>
            <a:endParaRPr lang="en-US"/>
          </a:p>
        </p:txBody>
      </p:sp>
      <p:sp>
        <p:nvSpPr>
          <p:cNvPr id="3" name="Content Placeholder 2">
            <a:extLst>
              <a:ext uri="{FF2B5EF4-FFF2-40B4-BE49-F238E27FC236}">
                <a16:creationId xmlns:a16="http://schemas.microsoft.com/office/drawing/2014/main" id="{39B8694F-C199-FF35-6323-D5C12240F70A}"/>
              </a:ext>
            </a:extLst>
          </p:cNvPr>
          <p:cNvSpPr>
            <a:spLocks noGrp="1"/>
          </p:cNvSpPr>
          <p:nvPr>
            <p:ph idx="1"/>
          </p:nvPr>
        </p:nvSpPr>
        <p:spPr/>
        <p:txBody>
          <a:bodyPr vert="horz" lIns="91440" tIns="45720" rIns="91440" bIns="45720" rtlCol="0" anchor="t">
            <a:normAutofit/>
          </a:bodyPr>
          <a:lstStyle/>
          <a:p>
            <a:r>
              <a:rPr lang="en-US">
                <a:ea typeface="+mn-lt"/>
                <a:cs typeface="+mn-lt"/>
              </a:rPr>
              <a:t>Aadhar_flag </a:t>
            </a:r>
          </a:p>
          <a:p>
            <a:pPr lvl="1">
              <a:buFont typeface="Courier New" panose="020B0604020202020204" pitchFamily="34" charset="0"/>
              <a:buChar char="o"/>
            </a:pPr>
            <a:r>
              <a:rPr lang="en-US">
                <a:ea typeface="+mn-lt"/>
                <a:cs typeface="+mn-lt"/>
              </a:rPr>
              <a:t>Tracks if customer provided Aadhar</a:t>
            </a:r>
            <a:endParaRPr lang="en-US"/>
          </a:p>
          <a:p>
            <a:pPr lvl="1">
              <a:buFont typeface="Courier New" panose="020B0604020202020204" pitchFamily="34" charset="0"/>
              <a:buChar char="o"/>
            </a:pPr>
            <a:r>
              <a:rPr lang="en-US">
                <a:ea typeface="+mn-lt"/>
                <a:cs typeface="+mn-lt"/>
              </a:rPr>
              <a:t>Aadhar card is India's unique biometric identification document issued by the Unique Identification Authority of India (UIDAI)</a:t>
            </a:r>
          </a:p>
          <a:p>
            <a:pPr>
              <a:spcBef>
                <a:spcPts val="500"/>
              </a:spcBef>
              <a:buFont typeface="Courier New" panose="020B0604020202020204" pitchFamily="34" charset="0"/>
            </a:pPr>
            <a:r>
              <a:rPr lang="en-US">
                <a:ea typeface="+mn-lt"/>
                <a:cs typeface="+mn-lt"/>
              </a:rPr>
              <a:t>PAN_flag </a:t>
            </a:r>
          </a:p>
          <a:p>
            <a:pPr lvl="1">
              <a:buFont typeface="Courier New" panose="020B0604020202020204" pitchFamily="34" charset="0"/>
              <a:buChar char="o"/>
            </a:pPr>
            <a:r>
              <a:rPr lang="en-US">
                <a:ea typeface="+mn-lt"/>
                <a:cs typeface="+mn-lt"/>
              </a:rPr>
              <a:t>The PAN card is an important tax identification document in India </a:t>
            </a:r>
          </a:p>
        </p:txBody>
      </p:sp>
    </p:spTree>
    <p:extLst>
      <p:ext uri="{BB962C8B-B14F-4D97-AF65-F5344CB8AC3E}">
        <p14:creationId xmlns:p14="http://schemas.microsoft.com/office/powerpoint/2010/main" val="532928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695F3-6040-0D80-041C-E5570FB5966F}"/>
              </a:ext>
            </a:extLst>
          </p:cNvPr>
          <p:cNvSpPr>
            <a:spLocks noGrp="1"/>
          </p:cNvSpPr>
          <p:nvPr>
            <p:ph type="title"/>
          </p:nvPr>
        </p:nvSpPr>
        <p:spPr/>
        <p:txBody>
          <a:bodyPr/>
          <a:lstStyle/>
          <a:p>
            <a:r>
              <a:rPr lang="en-US">
                <a:ea typeface="+mj-lt"/>
                <a:cs typeface="+mj-lt"/>
              </a:rPr>
              <a:t>sanctioned amount vs disbursed amount</a:t>
            </a:r>
            <a:endParaRPr lang="en-US"/>
          </a:p>
        </p:txBody>
      </p:sp>
      <p:sp>
        <p:nvSpPr>
          <p:cNvPr id="3" name="Content Placeholder 2">
            <a:extLst>
              <a:ext uri="{FF2B5EF4-FFF2-40B4-BE49-F238E27FC236}">
                <a16:creationId xmlns:a16="http://schemas.microsoft.com/office/drawing/2014/main" id="{3DF62673-0602-CF01-2A32-98135CE1291B}"/>
              </a:ext>
            </a:extLst>
          </p:cNvPr>
          <p:cNvSpPr>
            <a:spLocks noGrp="1"/>
          </p:cNvSpPr>
          <p:nvPr>
            <p:ph idx="1"/>
          </p:nvPr>
        </p:nvSpPr>
        <p:spPr/>
        <p:txBody>
          <a:bodyPr vert="horz" lIns="91440" tIns="45720" rIns="91440" bIns="45720" rtlCol="0" anchor="t">
            <a:normAutofit/>
          </a:bodyPr>
          <a:lstStyle/>
          <a:p>
            <a:r>
              <a:rPr lang="en-US"/>
              <a:t>DISBURSED.AMOUNT</a:t>
            </a:r>
            <a:endParaRPr lang="en-US">
              <a:ea typeface="+mn-lt"/>
              <a:cs typeface="+mn-lt"/>
            </a:endParaRPr>
          </a:p>
          <a:p>
            <a:pPr lvl="1">
              <a:buFont typeface="Courier New" panose="020B0604020202020204" pitchFamily="34" charset="0"/>
              <a:buChar char="o"/>
            </a:pPr>
            <a:r>
              <a:rPr lang="en-US">
                <a:ea typeface="+mn-lt"/>
                <a:cs typeface="+mn-lt"/>
              </a:rPr>
              <a:t>This refers to the total amount that was actually paid out or transferred to you across all loans. </a:t>
            </a:r>
            <a:endParaRPr lang="en-US"/>
          </a:p>
          <a:p>
            <a:r>
              <a:rPr lang="en-US">
                <a:ea typeface="+mn-lt"/>
                <a:cs typeface="+mn-lt"/>
              </a:rPr>
              <a:t>SANCTIONED.AMOUNT</a:t>
            </a:r>
            <a:endParaRPr lang="en-US"/>
          </a:p>
          <a:p>
            <a:pPr lvl="1">
              <a:buFont typeface="Courier New" panose="020B0604020202020204" pitchFamily="34" charset="0"/>
              <a:buChar char="o"/>
            </a:pPr>
            <a:r>
              <a:rPr lang="en-US">
                <a:ea typeface="+mn-lt"/>
                <a:cs typeface="+mn-lt"/>
              </a:rPr>
              <a:t>This is the total amount that the lender has approved or agreed to lend across all your loans at the time of approval.</a:t>
            </a:r>
            <a:endParaRPr lang="en-US"/>
          </a:p>
          <a:p>
            <a:r>
              <a:rPr lang="en-US">
                <a:ea typeface="+mn-lt"/>
                <a:cs typeface="+mn-lt"/>
              </a:rPr>
              <a:t>Imagine you're approved for a home renovation loan:</a:t>
            </a:r>
            <a:endParaRPr lang="en-US"/>
          </a:p>
          <a:p>
            <a:pPr lvl="1">
              <a:buFont typeface="Courier New" panose="020B0604020202020204" pitchFamily="34" charset="0"/>
              <a:buChar char="o"/>
            </a:pPr>
            <a:r>
              <a:rPr lang="en-US">
                <a:ea typeface="+mn-lt"/>
                <a:cs typeface="+mn-lt"/>
              </a:rPr>
              <a:t>Sanctioned Amount: $50,000 (the bank approves this total amount)</a:t>
            </a:r>
            <a:endParaRPr lang="en-US"/>
          </a:p>
          <a:p>
            <a:pPr lvl="1">
              <a:buFont typeface="Courier New" panose="020B0604020202020204" pitchFamily="34" charset="0"/>
              <a:buChar char="o"/>
            </a:pPr>
            <a:r>
              <a:rPr lang="en-US">
                <a:ea typeface="+mn-lt"/>
                <a:cs typeface="+mn-lt"/>
              </a:rPr>
              <a:t>Disbursed Amount: $48,500 (after deducting $1,500 in processing fees)</a:t>
            </a:r>
            <a:endParaRPr lang="en-US"/>
          </a:p>
        </p:txBody>
      </p:sp>
    </p:spTree>
    <p:extLst>
      <p:ext uri="{BB962C8B-B14F-4D97-AF65-F5344CB8AC3E}">
        <p14:creationId xmlns:p14="http://schemas.microsoft.com/office/powerpoint/2010/main" val="36671066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CD986-FAF1-5DFC-C3B4-2F33A5E3A3E1}"/>
              </a:ext>
            </a:extLst>
          </p:cNvPr>
          <p:cNvSpPr>
            <a:spLocks noGrp="1"/>
          </p:cNvSpPr>
          <p:nvPr>
            <p:ph type="title"/>
          </p:nvPr>
        </p:nvSpPr>
        <p:spPr/>
        <p:txBody>
          <a:bodyPr/>
          <a:lstStyle/>
          <a:p>
            <a:r>
              <a:rPr lang="en-US">
                <a:ea typeface="+mj-lt"/>
                <a:cs typeface="+mj-lt"/>
              </a:rPr>
              <a:t>CURRENT.BALANCE</a:t>
            </a:r>
            <a:endParaRPr lang="en-US"/>
          </a:p>
        </p:txBody>
      </p:sp>
      <p:sp>
        <p:nvSpPr>
          <p:cNvPr id="3" name="Content Placeholder 2">
            <a:extLst>
              <a:ext uri="{FF2B5EF4-FFF2-40B4-BE49-F238E27FC236}">
                <a16:creationId xmlns:a16="http://schemas.microsoft.com/office/drawing/2014/main" id="{7D97BCBE-986E-5891-C225-701809A5FC8F}"/>
              </a:ext>
            </a:extLst>
          </p:cNvPr>
          <p:cNvSpPr>
            <a:spLocks noGrp="1"/>
          </p:cNvSpPr>
          <p:nvPr>
            <p:ph idx="1"/>
          </p:nvPr>
        </p:nvSpPr>
        <p:spPr/>
        <p:txBody>
          <a:bodyPr vert="horz" lIns="91440" tIns="45720" rIns="91440" bIns="45720" rtlCol="0" anchor="t">
            <a:normAutofit/>
          </a:bodyPr>
          <a:lstStyle/>
          <a:p>
            <a:r>
              <a:rPr lang="en-US">
                <a:ea typeface="+mn-lt"/>
                <a:cs typeface="+mn-lt"/>
              </a:rPr>
              <a:t>Total Principal outstanding amount of the active loans at the time of disbursement</a:t>
            </a:r>
          </a:p>
          <a:p>
            <a:pPr lvl="1">
              <a:buFont typeface="Courier New" panose="020B0604020202020204" pitchFamily="34" charset="0"/>
              <a:buChar char="o"/>
            </a:pPr>
            <a:r>
              <a:rPr lang="en-US">
                <a:ea typeface="+mn-lt"/>
                <a:cs typeface="+mn-lt"/>
              </a:rPr>
              <a:t>this represents the total principal amount that remains unpaid on all active loans at a specific point in time.</a:t>
            </a:r>
          </a:p>
          <a:p>
            <a:pPr lvl="1">
              <a:buFont typeface="Courier New" panose="020B0604020202020204" pitchFamily="34" charset="0"/>
              <a:buChar char="o"/>
            </a:pPr>
            <a:r>
              <a:rPr lang="en-US"/>
              <a:t>Where principal amount = </a:t>
            </a:r>
            <a:r>
              <a:rPr lang="en-US">
                <a:ea typeface="+mn-lt"/>
                <a:cs typeface="+mn-lt"/>
              </a:rPr>
              <a:t>sum of money borrowed in a loan or invested</a:t>
            </a:r>
          </a:p>
          <a:p>
            <a:r>
              <a:rPr lang="en-US">
                <a:ea typeface="+mn-lt"/>
                <a:cs typeface="+mn-lt"/>
              </a:rPr>
              <a:t>A negative CURRENT.BALANCE typically indicates that the borrower has paid back more than what was required at that point in time</a:t>
            </a:r>
          </a:p>
        </p:txBody>
      </p:sp>
    </p:spTree>
    <p:extLst>
      <p:ext uri="{BB962C8B-B14F-4D97-AF65-F5344CB8AC3E}">
        <p14:creationId xmlns:p14="http://schemas.microsoft.com/office/powerpoint/2010/main" val="4017975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A5473-EEFB-3B18-C5AF-FF720FE9F766}"/>
              </a:ext>
            </a:extLst>
          </p:cNvPr>
          <p:cNvSpPr>
            <a:spLocks noGrp="1"/>
          </p:cNvSpPr>
          <p:nvPr>
            <p:ph type="title"/>
          </p:nvPr>
        </p:nvSpPr>
        <p:spPr/>
        <p:txBody>
          <a:bodyPr/>
          <a:lstStyle/>
          <a:p>
            <a:r>
              <a:rPr lang="en-US">
                <a:ea typeface="+mj-lt"/>
                <a:cs typeface="+mj-lt"/>
              </a:rPr>
              <a:t>INSTAL.AMT</a:t>
            </a:r>
            <a:endParaRPr lang="en-US"/>
          </a:p>
        </p:txBody>
      </p:sp>
      <p:sp>
        <p:nvSpPr>
          <p:cNvPr id="3" name="Content Placeholder 2">
            <a:extLst>
              <a:ext uri="{FF2B5EF4-FFF2-40B4-BE49-F238E27FC236}">
                <a16:creationId xmlns:a16="http://schemas.microsoft.com/office/drawing/2014/main" id="{1B830264-21E4-F11A-90FE-77346DF92314}"/>
              </a:ext>
            </a:extLst>
          </p:cNvPr>
          <p:cNvSpPr>
            <a:spLocks noGrp="1"/>
          </p:cNvSpPr>
          <p:nvPr>
            <p:ph idx="1"/>
          </p:nvPr>
        </p:nvSpPr>
        <p:spPr/>
        <p:txBody>
          <a:bodyPr vert="horz" lIns="91440" tIns="45720" rIns="91440" bIns="45720" rtlCol="0" anchor="t">
            <a:normAutofit/>
          </a:bodyPr>
          <a:lstStyle/>
          <a:p>
            <a:r>
              <a:rPr lang="en-US">
                <a:ea typeface="+mn-lt"/>
                <a:cs typeface="+mn-lt"/>
              </a:rPr>
              <a:t>PRIMARY.INSTAL.AMT: </a:t>
            </a:r>
          </a:p>
          <a:p>
            <a:pPr lvl="1">
              <a:buFont typeface="Courier New" panose="020B0604020202020204" pitchFamily="34" charset="0"/>
              <a:buChar char="o"/>
            </a:pPr>
            <a:r>
              <a:rPr lang="en-US">
                <a:ea typeface="+mn-lt"/>
                <a:cs typeface="+mn-lt"/>
              </a:rPr>
              <a:t>Customer is the main borrower</a:t>
            </a:r>
          </a:p>
          <a:p>
            <a:pPr lvl="1">
              <a:buFont typeface="Courier New" panose="020B0604020202020204" pitchFamily="34" charset="0"/>
              <a:buChar char="o"/>
            </a:pPr>
            <a:r>
              <a:rPr lang="en-US">
                <a:ea typeface="+mn-lt"/>
                <a:cs typeface="+mn-lt"/>
              </a:rPr>
              <a:t>Example</a:t>
            </a:r>
          </a:p>
          <a:p>
            <a:pPr lvl="2">
              <a:buFont typeface="Wingdings" panose="020B0604020202020204" pitchFamily="34" charset="0"/>
              <a:buChar char="§"/>
            </a:pPr>
            <a:r>
              <a:rPr lang="en-US">
                <a:ea typeface="+mn-lt"/>
                <a:cs typeface="+mn-lt"/>
              </a:rPr>
              <a:t>If you have Loan A with a monthly payment of $300</a:t>
            </a:r>
            <a:endParaRPr lang="en-US"/>
          </a:p>
          <a:p>
            <a:pPr lvl="2">
              <a:buFont typeface="Wingdings" panose="020B0604020202020204" pitchFamily="34" charset="0"/>
              <a:buChar char="§"/>
            </a:pPr>
            <a:r>
              <a:rPr lang="en-US">
                <a:ea typeface="+mn-lt"/>
                <a:cs typeface="+mn-lt"/>
              </a:rPr>
              <a:t>And Loan B with a monthly payment of $500</a:t>
            </a:r>
            <a:endParaRPr lang="en-US"/>
          </a:p>
          <a:p>
            <a:pPr lvl="2">
              <a:buFont typeface="Wingdings" panose="020B0604020202020204" pitchFamily="34" charset="0"/>
              <a:buChar char="§"/>
            </a:pPr>
            <a:r>
              <a:rPr lang="en-US">
                <a:ea typeface="+mn-lt"/>
                <a:cs typeface="+mn-lt"/>
              </a:rPr>
              <a:t>And both are loans where you are the primary borrower</a:t>
            </a:r>
            <a:endParaRPr lang="en-US"/>
          </a:p>
          <a:p>
            <a:pPr lvl="2">
              <a:buFont typeface="Wingdings" panose="020B0604020202020204" pitchFamily="34" charset="0"/>
              <a:buChar char="§"/>
            </a:pPr>
            <a:r>
              <a:rPr lang="en-US">
                <a:ea typeface="+mn-lt"/>
                <a:cs typeface="+mn-lt"/>
              </a:rPr>
              <a:t>Then your PRIMARY.INSTAL.AMT would be $800</a:t>
            </a:r>
            <a:endParaRPr lang="en-US"/>
          </a:p>
          <a:p>
            <a:r>
              <a:rPr lang="en-US">
                <a:ea typeface="+mn-lt"/>
                <a:cs typeface="+mn-lt"/>
              </a:rPr>
              <a:t>SEC.INSTAL.AMT: </a:t>
            </a:r>
          </a:p>
          <a:p>
            <a:pPr lvl="1">
              <a:buFont typeface="Courier New" panose="020B0604020202020204" pitchFamily="34" charset="0"/>
              <a:buChar char="o"/>
            </a:pPr>
            <a:r>
              <a:rPr lang="en-US">
                <a:ea typeface="+mn-lt"/>
                <a:cs typeface="+mn-lt"/>
              </a:rPr>
              <a:t>Customer is a co-applicant or guarantor</a:t>
            </a:r>
            <a:endParaRPr lang="en-US"/>
          </a:p>
        </p:txBody>
      </p:sp>
    </p:spTree>
    <p:extLst>
      <p:ext uri="{BB962C8B-B14F-4D97-AF65-F5344CB8AC3E}">
        <p14:creationId xmlns:p14="http://schemas.microsoft.com/office/powerpoint/2010/main" val="2971548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00F6-69D3-F77B-5069-8192D6D2CA94}"/>
              </a:ext>
            </a:extLst>
          </p:cNvPr>
          <p:cNvSpPr>
            <a:spLocks noGrp="1"/>
          </p:cNvSpPr>
          <p:nvPr>
            <p:ph type="title"/>
          </p:nvPr>
        </p:nvSpPr>
        <p:spPr/>
        <p:txBody>
          <a:bodyPr/>
          <a:lstStyle/>
          <a:p>
            <a:r>
              <a:rPr lang="en-US">
                <a:ea typeface="+mj-lt"/>
                <a:cs typeface="+mj-lt"/>
              </a:rPr>
              <a:t>NEW.ACCTS.IN.LAST.SIX.MONTHS</a:t>
            </a:r>
            <a:endParaRPr lang="en-US"/>
          </a:p>
        </p:txBody>
      </p:sp>
      <p:sp>
        <p:nvSpPr>
          <p:cNvPr id="3" name="Content Placeholder 2">
            <a:extLst>
              <a:ext uri="{FF2B5EF4-FFF2-40B4-BE49-F238E27FC236}">
                <a16:creationId xmlns:a16="http://schemas.microsoft.com/office/drawing/2014/main" id="{FAAA3BF2-8261-806C-F66B-7A434F63FD00}"/>
              </a:ext>
            </a:extLst>
          </p:cNvPr>
          <p:cNvSpPr>
            <a:spLocks noGrp="1"/>
          </p:cNvSpPr>
          <p:nvPr>
            <p:ph idx="1"/>
          </p:nvPr>
        </p:nvSpPr>
        <p:spPr/>
        <p:txBody>
          <a:bodyPr vert="horz" lIns="91440" tIns="45720" rIns="91440" bIns="45720" rtlCol="0" anchor="t">
            <a:normAutofit/>
          </a:bodyPr>
          <a:lstStyle/>
          <a:p>
            <a:r>
              <a:rPr lang="en-US">
                <a:ea typeface="+mn-lt"/>
                <a:cs typeface="+mn-lt"/>
              </a:rPr>
              <a:t>This counts how many new loans the customer has taken in the 6 months before this loan was disbursed. Opening multiple new credit accounts in a short period can be a risk indicator, as it might suggest financial distress or poor planning.</a:t>
            </a:r>
            <a:endParaRPr lang="en-US"/>
          </a:p>
          <a:p>
            <a:endParaRPr lang="en-US"/>
          </a:p>
        </p:txBody>
      </p:sp>
    </p:spTree>
    <p:extLst>
      <p:ext uri="{BB962C8B-B14F-4D97-AF65-F5344CB8AC3E}">
        <p14:creationId xmlns:p14="http://schemas.microsoft.com/office/powerpoint/2010/main" val="220762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C0BF6-8BEE-552C-85C9-18C4D8F293DC}"/>
              </a:ext>
            </a:extLst>
          </p:cNvPr>
          <p:cNvSpPr>
            <a:spLocks noGrp="1"/>
          </p:cNvSpPr>
          <p:nvPr>
            <p:ph type="title"/>
          </p:nvPr>
        </p:nvSpPr>
        <p:spPr/>
        <p:txBody>
          <a:bodyPr/>
          <a:lstStyle/>
          <a:p>
            <a:r>
              <a:rPr lang="en-US">
                <a:ea typeface="+mj-lt"/>
                <a:cs typeface="+mj-lt"/>
              </a:rPr>
              <a:t>DELINQUENT.ACCTS.IN.LAST.SIX.MONTHS</a:t>
            </a:r>
            <a:endParaRPr lang="en-US"/>
          </a:p>
        </p:txBody>
      </p:sp>
      <p:sp>
        <p:nvSpPr>
          <p:cNvPr id="3" name="Content Placeholder 2">
            <a:extLst>
              <a:ext uri="{FF2B5EF4-FFF2-40B4-BE49-F238E27FC236}">
                <a16:creationId xmlns:a16="http://schemas.microsoft.com/office/drawing/2014/main" id="{5B634103-1590-AF16-7ED4-F5A0D03DE828}"/>
              </a:ext>
            </a:extLst>
          </p:cNvPr>
          <p:cNvSpPr>
            <a:spLocks noGrp="1"/>
          </p:cNvSpPr>
          <p:nvPr>
            <p:ph idx="1"/>
          </p:nvPr>
        </p:nvSpPr>
        <p:spPr/>
        <p:txBody>
          <a:bodyPr vert="horz" lIns="91440" tIns="45720" rIns="91440" bIns="45720" rtlCol="0" anchor="t">
            <a:normAutofit/>
          </a:bodyPr>
          <a:lstStyle/>
          <a:p>
            <a:r>
              <a:rPr lang="en-US">
                <a:ea typeface="+mn-lt"/>
                <a:cs typeface="+mn-lt"/>
              </a:rPr>
              <a:t>This counts how many loans the customer has defaulted on (missed payments) in the 6 months before disbursement. Recent delinquencies are strong negative indicators of creditworthiness.</a:t>
            </a:r>
            <a:endParaRPr lang="en-US"/>
          </a:p>
          <a:p>
            <a:endParaRPr lang="en-US"/>
          </a:p>
        </p:txBody>
      </p:sp>
    </p:spTree>
    <p:extLst>
      <p:ext uri="{BB962C8B-B14F-4D97-AF65-F5344CB8AC3E}">
        <p14:creationId xmlns:p14="http://schemas.microsoft.com/office/powerpoint/2010/main" val="2399279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553D-B05B-7D5E-C3C6-FA35F553EB58}"/>
              </a:ext>
            </a:extLst>
          </p:cNvPr>
          <p:cNvSpPr>
            <a:spLocks noGrp="1"/>
          </p:cNvSpPr>
          <p:nvPr>
            <p:ph type="title"/>
          </p:nvPr>
        </p:nvSpPr>
        <p:spPr/>
        <p:txBody>
          <a:bodyPr/>
          <a:lstStyle/>
          <a:p>
            <a:r>
              <a:rPr lang="en-US">
                <a:ea typeface="+mj-lt"/>
                <a:cs typeface="+mj-lt"/>
              </a:rPr>
              <a:t>AVERAGE.ACCT.AGE</a:t>
            </a:r>
            <a:endParaRPr lang="en-US"/>
          </a:p>
        </p:txBody>
      </p:sp>
      <p:sp>
        <p:nvSpPr>
          <p:cNvPr id="3" name="Content Placeholder 2">
            <a:extLst>
              <a:ext uri="{FF2B5EF4-FFF2-40B4-BE49-F238E27FC236}">
                <a16:creationId xmlns:a16="http://schemas.microsoft.com/office/drawing/2014/main" id="{642DF4B8-A072-CC87-75D0-BE822B9C76F6}"/>
              </a:ext>
            </a:extLst>
          </p:cNvPr>
          <p:cNvSpPr>
            <a:spLocks noGrp="1"/>
          </p:cNvSpPr>
          <p:nvPr>
            <p:ph idx="1"/>
          </p:nvPr>
        </p:nvSpPr>
        <p:spPr/>
        <p:txBody>
          <a:bodyPr vert="horz" lIns="91440" tIns="45720" rIns="91440" bIns="45720" rtlCol="0" anchor="t">
            <a:normAutofit/>
          </a:bodyPr>
          <a:lstStyle/>
          <a:p>
            <a:r>
              <a:rPr lang="en-US">
                <a:ea typeface="+mn-lt"/>
                <a:cs typeface="+mn-lt"/>
              </a:rPr>
              <a:t>This measures the average age or tenure of all loans the customer has had. Longer average account age generally indicates more experience managing credit and is typically viewed positively by lenders.</a:t>
            </a:r>
            <a:endParaRPr lang="en-US"/>
          </a:p>
          <a:p>
            <a:endParaRPr lang="en-US"/>
          </a:p>
        </p:txBody>
      </p:sp>
    </p:spTree>
    <p:extLst>
      <p:ext uri="{BB962C8B-B14F-4D97-AF65-F5344CB8AC3E}">
        <p14:creationId xmlns:p14="http://schemas.microsoft.com/office/powerpoint/2010/main" val="3513687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5FF4-014D-AEC2-0D0F-6383191C35DB}"/>
              </a:ext>
            </a:extLst>
          </p:cNvPr>
          <p:cNvSpPr>
            <a:spLocks noGrp="1"/>
          </p:cNvSpPr>
          <p:nvPr>
            <p:ph type="title"/>
          </p:nvPr>
        </p:nvSpPr>
        <p:spPr/>
        <p:txBody>
          <a:bodyPr/>
          <a:lstStyle/>
          <a:p>
            <a:r>
              <a:rPr lang="en-US">
                <a:ea typeface="+mj-lt"/>
                <a:cs typeface="+mj-lt"/>
              </a:rPr>
              <a:t>CREDIT.HISTORY.LENGTH</a:t>
            </a:r>
            <a:endParaRPr lang="en-US"/>
          </a:p>
        </p:txBody>
      </p:sp>
      <p:sp>
        <p:nvSpPr>
          <p:cNvPr id="3" name="Content Placeholder 2">
            <a:extLst>
              <a:ext uri="{FF2B5EF4-FFF2-40B4-BE49-F238E27FC236}">
                <a16:creationId xmlns:a16="http://schemas.microsoft.com/office/drawing/2014/main" id="{C680F57D-6267-2BB9-7B97-A05AA8C51387}"/>
              </a:ext>
            </a:extLst>
          </p:cNvPr>
          <p:cNvSpPr>
            <a:spLocks noGrp="1"/>
          </p:cNvSpPr>
          <p:nvPr>
            <p:ph idx="1"/>
          </p:nvPr>
        </p:nvSpPr>
        <p:spPr/>
        <p:txBody>
          <a:bodyPr vert="horz" lIns="91440" tIns="45720" rIns="91440" bIns="45720" rtlCol="0" anchor="t">
            <a:normAutofit/>
          </a:bodyPr>
          <a:lstStyle/>
          <a:p>
            <a:r>
              <a:rPr lang="en-US">
                <a:ea typeface="+mn-lt"/>
                <a:cs typeface="+mn-lt"/>
              </a:rPr>
              <a:t>This measures how long the customer has been using credit, calculated from when they took their first loan. A longer credit history provides more data for lenders to assess reliability and is generally viewed positively.</a:t>
            </a:r>
            <a:endParaRPr lang="en-US"/>
          </a:p>
          <a:p>
            <a:endParaRPr lang="en-US"/>
          </a:p>
        </p:txBody>
      </p:sp>
    </p:spTree>
    <p:extLst>
      <p:ext uri="{BB962C8B-B14F-4D97-AF65-F5344CB8AC3E}">
        <p14:creationId xmlns:p14="http://schemas.microsoft.com/office/powerpoint/2010/main" val="2533647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E15B-5EE7-2F0E-0F77-96A26B4463F6}"/>
              </a:ext>
            </a:extLst>
          </p:cNvPr>
          <p:cNvSpPr>
            <a:spLocks noGrp="1"/>
          </p:cNvSpPr>
          <p:nvPr>
            <p:ph type="title"/>
          </p:nvPr>
        </p:nvSpPr>
        <p:spPr/>
        <p:txBody>
          <a:bodyPr>
            <a:normAutofit/>
          </a:bodyPr>
          <a:lstStyle/>
          <a:p>
            <a:r>
              <a:rPr lang="en-US">
                <a:ea typeface="+mj-lt"/>
                <a:cs typeface="+mj-lt"/>
              </a:rPr>
              <a:t>Feature Exploration: LTV</a:t>
            </a:r>
            <a:endParaRPr lang="en-US"/>
          </a:p>
        </p:txBody>
      </p:sp>
      <p:pic>
        <p:nvPicPr>
          <p:cNvPr id="5" name="Picture 4" descr="A graph with purple and orange lines&#10;&#10;AI-generated content may be incorrect.">
            <a:extLst>
              <a:ext uri="{FF2B5EF4-FFF2-40B4-BE49-F238E27FC236}">
                <a16:creationId xmlns:a16="http://schemas.microsoft.com/office/drawing/2014/main" id="{3DA23019-913A-1953-5442-5917D6E2CA52}"/>
              </a:ext>
            </a:extLst>
          </p:cNvPr>
          <p:cNvPicPr>
            <a:picLocks noChangeAspect="1"/>
          </p:cNvPicPr>
          <p:nvPr/>
        </p:nvPicPr>
        <p:blipFill>
          <a:blip r:embed="rId3"/>
          <a:srcRect l="9028" t="16589" r="2259" b="467"/>
          <a:stretch/>
        </p:blipFill>
        <p:spPr>
          <a:xfrm>
            <a:off x="5708968" y="2446655"/>
            <a:ext cx="6482248" cy="3601571"/>
          </a:xfrm>
          <a:prstGeom prst="rect">
            <a:avLst/>
          </a:prstGeom>
          <a:ln>
            <a:solidFill>
              <a:schemeClr val="bg1"/>
            </a:solidFill>
          </a:ln>
        </p:spPr>
      </p:pic>
      <p:sp>
        <p:nvSpPr>
          <p:cNvPr id="3" name="Content Placeholder 2">
            <a:extLst>
              <a:ext uri="{FF2B5EF4-FFF2-40B4-BE49-F238E27FC236}">
                <a16:creationId xmlns:a16="http://schemas.microsoft.com/office/drawing/2014/main" id="{00FF68D6-C1DE-B710-B606-AD786651DB5B}"/>
              </a:ext>
            </a:extLst>
          </p:cNvPr>
          <p:cNvSpPr>
            <a:spLocks noGrp="1"/>
          </p:cNvSpPr>
          <p:nvPr>
            <p:ph idx="1"/>
          </p:nvPr>
        </p:nvSpPr>
        <p:spPr>
          <a:xfrm>
            <a:off x="86360" y="1967865"/>
            <a:ext cx="5760720" cy="4686618"/>
          </a:xfrm>
        </p:spPr>
        <p:txBody>
          <a:bodyPr vert="horz" lIns="91440" tIns="45720" rIns="91440" bIns="45720" rtlCol="0" anchor="t">
            <a:normAutofit lnSpcReduction="10000"/>
          </a:bodyPr>
          <a:lstStyle/>
          <a:p>
            <a:r>
              <a:rPr lang="en-US">
                <a:ea typeface="+mn-lt"/>
                <a:cs typeface="+mn-lt"/>
              </a:rPr>
              <a:t>Loan-to-Value (LTV): the amount of a loan compared to the vehicle's value</a:t>
            </a:r>
          </a:p>
          <a:p>
            <a:endParaRPr lang="en-US"/>
          </a:p>
          <a:p>
            <a:r>
              <a:rPr lang="en-US">
                <a:ea typeface="+mn-lt"/>
                <a:cs typeface="+mn-lt"/>
              </a:rPr>
              <a:t>Default rates show a positive correlation with LTV values. </a:t>
            </a:r>
            <a:endParaRPr lang="en-US"/>
          </a:p>
          <a:p>
            <a:endParaRPr lang="en-US"/>
          </a:p>
          <a:p>
            <a:r>
              <a:rPr lang="en-US">
                <a:ea typeface="+mn-lt"/>
                <a:cs typeface="+mn-lt"/>
              </a:rPr>
              <a:t>Correlation weakens at extreme LTV ranges (&lt;40 and &gt;85) due to limited sample sizes in these segments.</a:t>
            </a:r>
            <a:endParaRPr lang="en-US"/>
          </a:p>
          <a:p>
            <a:endParaRPr lang="en-US"/>
          </a:p>
        </p:txBody>
      </p:sp>
    </p:spTree>
    <p:extLst>
      <p:ext uri="{BB962C8B-B14F-4D97-AF65-F5344CB8AC3E}">
        <p14:creationId xmlns:p14="http://schemas.microsoft.com/office/powerpoint/2010/main" val="1606114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16E1F-9BB8-9468-256D-A2A7D54AEE75}"/>
              </a:ext>
            </a:extLst>
          </p:cNvPr>
          <p:cNvSpPr>
            <a:spLocks noGrp="1"/>
          </p:cNvSpPr>
          <p:nvPr>
            <p:ph type="title"/>
          </p:nvPr>
        </p:nvSpPr>
        <p:spPr/>
        <p:txBody>
          <a:bodyPr/>
          <a:lstStyle/>
          <a:p>
            <a:r>
              <a:rPr lang="en-US">
                <a:ea typeface="+mj-lt"/>
                <a:cs typeface="+mj-lt"/>
              </a:rPr>
              <a:t>NO.OF_INQUIRIES</a:t>
            </a:r>
          </a:p>
        </p:txBody>
      </p:sp>
      <p:sp>
        <p:nvSpPr>
          <p:cNvPr id="3" name="Content Placeholder 2">
            <a:extLst>
              <a:ext uri="{FF2B5EF4-FFF2-40B4-BE49-F238E27FC236}">
                <a16:creationId xmlns:a16="http://schemas.microsoft.com/office/drawing/2014/main" id="{B4E2D7D0-C149-3F5D-D12D-121479F979CF}"/>
              </a:ext>
            </a:extLst>
          </p:cNvPr>
          <p:cNvSpPr>
            <a:spLocks noGrp="1"/>
          </p:cNvSpPr>
          <p:nvPr>
            <p:ph idx="1"/>
          </p:nvPr>
        </p:nvSpPr>
        <p:spPr/>
        <p:txBody>
          <a:bodyPr vert="horz" lIns="91440" tIns="45720" rIns="91440" bIns="45720" rtlCol="0" anchor="t">
            <a:normAutofit/>
          </a:bodyPr>
          <a:lstStyle/>
          <a:p>
            <a:r>
              <a:rPr lang="en-US">
                <a:ea typeface="+mn-lt"/>
                <a:cs typeface="+mn-lt"/>
              </a:rPr>
              <a:t>This counts how many times the customer has applied for loans (resulting in credit checks). Multiple inquiries in a short period can suggest that the applicant is desperately seeking credit and may be a higher-risk borrower.</a:t>
            </a:r>
            <a:endParaRPr lang="en-US"/>
          </a:p>
          <a:p>
            <a:endParaRPr lang="en-US"/>
          </a:p>
        </p:txBody>
      </p:sp>
    </p:spTree>
    <p:extLst>
      <p:ext uri="{BB962C8B-B14F-4D97-AF65-F5344CB8AC3E}">
        <p14:creationId xmlns:p14="http://schemas.microsoft.com/office/powerpoint/2010/main" val="3348379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BECC-6CE2-2AFA-4DE2-55CEEBC11D8D}"/>
              </a:ext>
            </a:extLst>
          </p:cNvPr>
          <p:cNvSpPr>
            <a:spLocks noGrp="1"/>
          </p:cNvSpPr>
          <p:nvPr>
            <p:ph type="title"/>
          </p:nvPr>
        </p:nvSpPr>
        <p:spPr/>
        <p:txBody>
          <a:bodyPr>
            <a:normAutofit/>
          </a:bodyPr>
          <a:lstStyle/>
          <a:p>
            <a:r>
              <a:rPr lang="en-US">
                <a:ea typeface="+mj-lt"/>
                <a:cs typeface="+mj-lt"/>
              </a:rPr>
              <a:t>Modeling Approach --&gt; wrong</a:t>
            </a:r>
            <a:endParaRPr lang="en-US"/>
          </a:p>
        </p:txBody>
      </p:sp>
      <p:sp>
        <p:nvSpPr>
          <p:cNvPr id="3" name="Content Placeholder 2">
            <a:extLst>
              <a:ext uri="{FF2B5EF4-FFF2-40B4-BE49-F238E27FC236}">
                <a16:creationId xmlns:a16="http://schemas.microsoft.com/office/drawing/2014/main" id="{F8EA92F0-ED90-777E-1AF2-E0852D11016D}"/>
              </a:ext>
            </a:extLst>
          </p:cNvPr>
          <p:cNvSpPr>
            <a:spLocks noGrp="1"/>
          </p:cNvSpPr>
          <p:nvPr>
            <p:ph idx="1"/>
          </p:nvPr>
        </p:nvSpPr>
        <p:spPr/>
        <p:txBody>
          <a:bodyPr vert="horz" lIns="91440" tIns="45720" rIns="91440" bIns="45720" rtlCol="0" anchor="t">
            <a:normAutofit/>
          </a:bodyPr>
          <a:lstStyle/>
          <a:p>
            <a:r>
              <a:rPr lang="en-US">
                <a:ea typeface="+mn-lt"/>
                <a:cs typeface="+mn-lt"/>
              </a:rPr>
              <a:t>Data split: </a:t>
            </a:r>
            <a:endParaRPr lang="en-US"/>
          </a:p>
          <a:p>
            <a:pPr lvl="1">
              <a:buFont typeface="Courier New" panose="020B0604020202020204" pitchFamily="34" charset="0"/>
              <a:buChar char="o"/>
            </a:pPr>
            <a:r>
              <a:rPr lang="en-US">
                <a:ea typeface="+mn-lt"/>
                <a:cs typeface="+mn-lt"/>
              </a:rPr>
              <a:t>80% train, 20% test </a:t>
            </a:r>
            <a:endParaRPr lang="en-US"/>
          </a:p>
          <a:p>
            <a:pPr lvl="1">
              <a:buFont typeface="Courier New" panose="020B0604020202020204" pitchFamily="34" charset="0"/>
              <a:buChar char="o"/>
            </a:pPr>
            <a:r>
              <a:rPr lang="en-US">
                <a:ea typeface="+mn-lt"/>
                <a:cs typeface="+mn-lt"/>
              </a:rPr>
              <a:t>using stratified sampling to preserve class distribution</a:t>
            </a:r>
            <a:endParaRPr lang="en-US"/>
          </a:p>
          <a:p>
            <a:r>
              <a:rPr lang="en-US">
                <a:ea typeface="+mn-lt"/>
                <a:cs typeface="+mn-lt"/>
              </a:rPr>
              <a:t>Models: </a:t>
            </a:r>
            <a:endParaRPr lang="en-US"/>
          </a:p>
          <a:p>
            <a:pPr lvl="1">
              <a:buFont typeface="Courier New" panose="020B0604020202020204" pitchFamily="34" charset="0"/>
              <a:buChar char="o"/>
            </a:pPr>
            <a:r>
              <a:rPr lang="en-US">
                <a:ea typeface="+mn-lt"/>
                <a:cs typeface="+mn-lt"/>
              </a:rPr>
              <a:t>Logistic Regression, Random Forest, XGBoost, LightGBM, and CatBoost</a:t>
            </a:r>
            <a:endParaRPr lang="en-US"/>
          </a:p>
          <a:p>
            <a:r>
              <a:rPr lang="en-US">
                <a:ea typeface="+mn-lt"/>
                <a:cs typeface="+mn-lt"/>
              </a:rPr>
              <a:t>Hyperparameter optimization: </a:t>
            </a:r>
            <a:endParaRPr lang="en-US"/>
          </a:p>
          <a:p>
            <a:pPr lvl="1">
              <a:buFont typeface="Courier New" panose="020B0604020202020204" pitchFamily="34" charset="0"/>
              <a:buChar char="o"/>
            </a:pPr>
            <a:r>
              <a:rPr lang="en-US">
                <a:ea typeface="+mn-lt"/>
                <a:cs typeface="+mn-lt"/>
              </a:rPr>
              <a:t>RandomizedSearchCV</a:t>
            </a:r>
            <a:endParaRPr lang="en-US"/>
          </a:p>
          <a:p>
            <a:r>
              <a:rPr lang="en-US">
                <a:ea typeface="+mn-lt"/>
                <a:cs typeface="+mn-lt"/>
              </a:rPr>
              <a:t>Evaluation: </a:t>
            </a:r>
            <a:endParaRPr lang="en-US"/>
          </a:p>
          <a:p>
            <a:pPr lvl="1">
              <a:buFont typeface="Courier New" panose="020B0604020202020204" pitchFamily="34" charset="0"/>
              <a:buChar char="o"/>
            </a:pPr>
            <a:r>
              <a:rPr lang="en-US">
                <a:ea typeface="+mn-lt"/>
                <a:cs typeface="+mn-lt"/>
              </a:rPr>
              <a:t>AUC-ROC metric on held-out test data to handle class imbalance</a:t>
            </a:r>
            <a:endParaRPr lang="en-US"/>
          </a:p>
          <a:p>
            <a:endParaRPr lang="en-US"/>
          </a:p>
        </p:txBody>
      </p:sp>
    </p:spTree>
    <p:extLst>
      <p:ext uri="{BB962C8B-B14F-4D97-AF65-F5344CB8AC3E}">
        <p14:creationId xmlns:p14="http://schemas.microsoft.com/office/powerpoint/2010/main" val="4166896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0FE93-01AB-4F2C-C233-7DDF2D6B7B2C}"/>
              </a:ext>
            </a:extLst>
          </p:cNvPr>
          <p:cNvSpPr>
            <a:spLocks noGrp="1"/>
          </p:cNvSpPr>
          <p:nvPr>
            <p:ph type="title"/>
          </p:nvPr>
        </p:nvSpPr>
        <p:spPr/>
        <p:txBody>
          <a:bodyPr/>
          <a:lstStyle/>
          <a:p>
            <a:r>
              <a:rPr lang="en-US">
                <a:ea typeface="+mj-lt"/>
                <a:cs typeface="+mj-lt"/>
              </a:rPr>
              <a:t>Model Performance Comparison</a:t>
            </a:r>
            <a:endParaRPr lang="en-US"/>
          </a:p>
        </p:txBody>
      </p:sp>
      <p:sp>
        <p:nvSpPr>
          <p:cNvPr id="3" name="Content Placeholder 2">
            <a:extLst>
              <a:ext uri="{FF2B5EF4-FFF2-40B4-BE49-F238E27FC236}">
                <a16:creationId xmlns:a16="http://schemas.microsoft.com/office/drawing/2014/main" id="{4B1B72E8-E251-210E-D55B-7FBAADE7CFE7}"/>
              </a:ext>
            </a:extLst>
          </p:cNvPr>
          <p:cNvSpPr>
            <a:spLocks noGrp="1"/>
          </p:cNvSpPr>
          <p:nvPr>
            <p:ph idx="1"/>
          </p:nvPr>
        </p:nvSpPr>
        <p:spPr>
          <a:xfrm>
            <a:off x="279400" y="1693545"/>
            <a:ext cx="8138160" cy="5042218"/>
          </a:xfrm>
        </p:spPr>
        <p:txBody>
          <a:bodyPr vert="horz" lIns="91440" tIns="45720" rIns="91440" bIns="45720" rtlCol="0" anchor="t">
            <a:normAutofit/>
          </a:bodyPr>
          <a:lstStyle/>
          <a:p>
            <a:r>
              <a:rPr lang="en-US">
                <a:ea typeface="+mn-lt"/>
                <a:cs typeface="+mn-lt"/>
              </a:rPr>
              <a:t>Ensemble selected: </a:t>
            </a:r>
          </a:p>
          <a:p>
            <a:pPr lvl="1">
              <a:buFont typeface="Courier New" panose="020B0604020202020204" pitchFamily="34" charset="0"/>
              <a:buChar char="o"/>
            </a:pPr>
            <a:r>
              <a:rPr lang="en-US">
                <a:ea typeface="+mn-lt"/>
                <a:cs typeface="+mn-lt"/>
              </a:rPr>
              <a:t>+0.4% AUC over best single model</a:t>
            </a:r>
            <a:endParaRPr lang="en-US"/>
          </a:p>
          <a:p>
            <a:r>
              <a:rPr lang="en-US">
                <a:ea typeface="+mn-lt"/>
                <a:cs typeface="+mn-lt"/>
              </a:rPr>
              <a:t>Key features: </a:t>
            </a:r>
          </a:p>
          <a:p>
            <a:pPr lvl="1">
              <a:buFont typeface="Courier New" panose="020B0604020202020204" pitchFamily="34" charset="0"/>
              <a:buChar char="o"/>
            </a:pPr>
            <a:r>
              <a:rPr lang="en-US">
                <a:ea typeface="+mn-lt"/>
                <a:cs typeface="+mn-lt"/>
              </a:rPr>
              <a:t>Location, employee, supplier identifiers</a:t>
            </a:r>
            <a:endParaRPr lang="en-US"/>
          </a:p>
          <a:p>
            <a:r>
              <a:rPr lang="en-US">
                <a:ea typeface="+mn-lt"/>
                <a:cs typeface="+mn-lt"/>
              </a:rPr>
              <a:t>Tradeoffs: </a:t>
            </a:r>
          </a:p>
          <a:p>
            <a:pPr lvl="1">
              <a:buFont typeface="Courier New" panose="020B0604020202020204" pitchFamily="34" charset="0"/>
              <a:buChar char="o"/>
            </a:pPr>
            <a:r>
              <a:rPr lang="en-US">
                <a:ea typeface="+mn-lt"/>
                <a:cs typeface="+mn-lt"/>
              </a:rPr>
              <a:t>Random Forest highest AUC but 4× longer training time</a:t>
            </a:r>
            <a:endParaRPr lang="en-US"/>
          </a:p>
          <a:p>
            <a:r>
              <a:rPr lang="en-US">
                <a:ea typeface="+mn-lt"/>
                <a:cs typeface="+mn-lt"/>
              </a:rPr>
              <a:t>Tree models consistently outperformed Logistic Regression</a:t>
            </a:r>
          </a:p>
          <a:p>
            <a:r>
              <a:rPr lang="en-US">
                <a:ea typeface="+mn-lt"/>
                <a:cs typeface="+mn-lt"/>
              </a:rPr>
              <a:t>Ensemble approach improved performance by 0.4% </a:t>
            </a:r>
            <a:endParaRPr lang="en-US"/>
          </a:p>
        </p:txBody>
      </p:sp>
      <p:pic>
        <p:nvPicPr>
          <p:cNvPr id="4" name="Picture 3" descr="A screenshot of a graph&#10;&#10;AI-generated content may be incorrect.">
            <a:extLst>
              <a:ext uri="{FF2B5EF4-FFF2-40B4-BE49-F238E27FC236}">
                <a16:creationId xmlns:a16="http://schemas.microsoft.com/office/drawing/2014/main" id="{589B5AB2-798A-C68E-3455-E0C26781A16D}"/>
              </a:ext>
            </a:extLst>
          </p:cNvPr>
          <p:cNvPicPr>
            <a:picLocks noChangeAspect="1"/>
          </p:cNvPicPr>
          <p:nvPr/>
        </p:nvPicPr>
        <p:blipFill>
          <a:blip r:embed="rId2"/>
          <a:stretch>
            <a:fillRect/>
          </a:stretch>
        </p:blipFill>
        <p:spPr>
          <a:xfrm>
            <a:off x="8782685" y="2398077"/>
            <a:ext cx="2876550" cy="2447925"/>
          </a:xfrm>
          <a:prstGeom prst="rect">
            <a:avLst/>
          </a:prstGeom>
          <a:ln>
            <a:solidFill>
              <a:schemeClr val="bg1"/>
            </a:solidFill>
          </a:ln>
        </p:spPr>
      </p:pic>
    </p:spTree>
    <p:extLst>
      <p:ext uri="{BB962C8B-B14F-4D97-AF65-F5344CB8AC3E}">
        <p14:creationId xmlns:p14="http://schemas.microsoft.com/office/powerpoint/2010/main" val="3293231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F8B9-D5C3-6A15-C201-8D9FDE908D9B}"/>
              </a:ext>
            </a:extLst>
          </p:cNvPr>
          <p:cNvSpPr>
            <a:spLocks noGrp="1"/>
          </p:cNvSpPr>
          <p:nvPr>
            <p:ph type="title"/>
          </p:nvPr>
        </p:nvSpPr>
        <p:spPr/>
        <p:txBody>
          <a:bodyPr/>
          <a:lstStyle/>
          <a:p>
            <a:r>
              <a:rPr lang="en-US">
                <a:ea typeface="+mj-lt"/>
                <a:cs typeface="+mj-lt"/>
              </a:rPr>
              <a:t>LTV vs Default Rate: Risk Prediction (Improved Visualization)</a:t>
            </a:r>
            <a:endParaRPr lang="en-US"/>
          </a:p>
        </p:txBody>
      </p:sp>
      <p:pic>
        <p:nvPicPr>
          <p:cNvPr id="4" name="Picture 3">
            <a:extLst>
              <a:ext uri="{FF2B5EF4-FFF2-40B4-BE49-F238E27FC236}">
                <a16:creationId xmlns:a16="http://schemas.microsoft.com/office/drawing/2014/main" id="{025A815C-68D5-ED75-3241-B7B2CF9BCB49}"/>
              </a:ext>
            </a:extLst>
          </p:cNvPr>
          <p:cNvPicPr>
            <a:picLocks noChangeAspect="1"/>
          </p:cNvPicPr>
          <p:nvPr/>
        </p:nvPicPr>
        <p:blipFill>
          <a:blip r:embed="rId2"/>
          <a:srcRect l="8870" t="17169" r="129" b="602"/>
          <a:stretch/>
        </p:blipFill>
        <p:spPr>
          <a:xfrm>
            <a:off x="5434012" y="2293265"/>
            <a:ext cx="6752281" cy="3524546"/>
          </a:xfrm>
          <a:prstGeom prst="rect">
            <a:avLst/>
          </a:prstGeom>
          <a:ln>
            <a:solidFill>
              <a:schemeClr val="bg1"/>
            </a:solidFill>
          </a:ln>
        </p:spPr>
      </p:pic>
      <p:sp>
        <p:nvSpPr>
          <p:cNvPr id="3" name="Content Placeholder 2">
            <a:extLst>
              <a:ext uri="{FF2B5EF4-FFF2-40B4-BE49-F238E27FC236}">
                <a16:creationId xmlns:a16="http://schemas.microsoft.com/office/drawing/2014/main" id="{9B4AA09F-7CCF-5FF1-5ABE-C63079EBC132}"/>
              </a:ext>
            </a:extLst>
          </p:cNvPr>
          <p:cNvSpPr>
            <a:spLocks noGrp="1"/>
          </p:cNvSpPr>
          <p:nvPr>
            <p:ph idx="1"/>
          </p:nvPr>
        </p:nvSpPr>
        <p:spPr>
          <a:xfrm>
            <a:off x="437828" y="1877286"/>
            <a:ext cx="5659465" cy="4351338"/>
          </a:xfrm>
        </p:spPr>
        <p:txBody>
          <a:bodyPr vert="horz" lIns="91440" tIns="45720" rIns="91440" bIns="45720" rtlCol="0" anchor="t">
            <a:normAutofit/>
          </a:bodyPr>
          <a:lstStyle/>
          <a:p>
            <a:r>
              <a:rPr lang="en-US">
                <a:ea typeface="+mn-lt"/>
                <a:cs typeface="+mn-lt"/>
              </a:rPr>
              <a:t>Observations: </a:t>
            </a:r>
            <a:endParaRPr lang="en-US" b="1"/>
          </a:p>
          <a:p>
            <a:pPr lvl="1">
              <a:buFont typeface="Courier New" panose="020B0604020202020204" pitchFamily="34" charset="0"/>
              <a:buChar char="o"/>
            </a:pPr>
            <a:r>
              <a:rPr lang="en-US">
                <a:ea typeface="+mn-lt"/>
                <a:cs typeface="+mn-lt"/>
              </a:rPr>
              <a:t>Strong positive correlation with default rate </a:t>
            </a:r>
            <a:endParaRPr lang="en-US"/>
          </a:p>
          <a:p>
            <a:pPr lvl="1">
              <a:buFont typeface="Courier New" panose="020B0604020202020204" pitchFamily="34" charset="0"/>
              <a:buChar char="o"/>
            </a:pPr>
            <a:r>
              <a:rPr lang="en-US">
                <a:ea typeface="+mn-lt"/>
                <a:cs typeface="+mn-lt"/>
              </a:rPr>
              <a:t>Lowest default: &lt;40% LTV </a:t>
            </a:r>
            <a:endParaRPr lang="en-US"/>
          </a:p>
          <a:p>
            <a:pPr lvl="1">
              <a:buFont typeface="Courier New" panose="020B0604020202020204" pitchFamily="34" charset="0"/>
              <a:buChar char="o"/>
            </a:pPr>
            <a:r>
              <a:rPr lang="en-US">
                <a:ea typeface="+mn-lt"/>
                <a:cs typeface="+mn-lt"/>
              </a:rPr>
              <a:t>Highest default: &gt;85% LTV </a:t>
            </a:r>
            <a:endParaRPr lang="en-US"/>
          </a:p>
          <a:p>
            <a:r>
              <a:rPr lang="en-US">
                <a:ea typeface="+mn-lt"/>
                <a:cs typeface="+mn-lt"/>
              </a:rPr>
              <a:t>Reasons: </a:t>
            </a:r>
            <a:endParaRPr lang="en-US"/>
          </a:p>
          <a:p>
            <a:pPr lvl="1">
              <a:buFont typeface="Courier New" panose="020B0604020202020204" pitchFamily="34" charset="0"/>
              <a:buChar char="o"/>
            </a:pPr>
            <a:r>
              <a:rPr lang="en-US">
                <a:ea typeface="+mn-lt"/>
                <a:cs typeface="+mn-lt"/>
              </a:rPr>
              <a:t>Higher LTV increases payment burden </a:t>
            </a:r>
            <a:endParaRPr lang="en-US"/>
          </a:p>
          <a:p>
            <a:pPr lvl="1">
              <a:buFont typeface="Courier New" panose="020B0604020202020204" pitchFamily="34" charset="0"/>
              <a:buChar char="o"/>
            </a:pPr>
            <a:r>
              <a:rPr lang="en-US">
                <a:ea typeface="+mn-lt"/>
                <a:cs typeface="+mn-lt"/>
              </a:rPr>
              <a:t>Lower equity reduces borrower’s commitment </a:t>
            </a:r>
            <a:endParaRPr lang="en-US"/>
          </a:p>
          <a:p>
            <a:pPr marL="0" indent="0">
              <a:buNone/>
            </a:pPr>
            <a:endParaRPr lang="en-US"/>
          </a:p>
        </p:txBody>
      </p:sp>
    </p:spTree>
    <p:extLst>
      <p:ext uri="{BB962C8B-B14F-4D97-AF65-F5344CB8AC3E}">
        <p14:creationId xmlns:p14="http://schemas.microsoft.com/office/powerpoint/2010/main" val="63198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3113-7D9A-2CE8-AB30-993CDDA5C632}"/>
              </a:ext>
            </a:extLst>
          </p:cNvPr>
          <p:cNvSpPr>
            <a:spLocks noGrp="1"/>
          </p:cNvSpPr>
          <p:nvPr>
            <p:ph type="title"/>
          </p:nvPr>
        </p:nvSpPr>
        <p:spPr/>
        <p:txBody>
          <a:bodyPr/>
          <a:lstStyle/>
          <a:p>
            <a:r>
              <a:rPr lang="en-US">
                <a:ea typeface="+mj-lt"/>
                <a:cs typeface="+mj-lt"/>
              </a:rPr>
              <a:t>Loan Amount vs. Default Risk Analysis</a:t>
            </a:r>
            <a:endParaRPr lang="en-US"/>
          </a:p>
        </p:txBody>
      </p:sp>
      <p:sp>
        <p:nvSpPr>
          <p:cNvPr id="3" name="Content Placeholder 2">
            <a:extLst>
              <a:ext uri="{FF2B5EF4-FFF2-40B4-BE49-F238E27FC236}">
                <a16:creationId xmlns:a16="http://schemas.microsoft.com/office/drawing/2014/main" id="{37AAA79D-7511-B788-8F55-18A5C5B8C898}"/>
              </a:ext>
            </a:extLst>
          </p:cNvPr>
          <p:cNvSpPr>
            <a:spLocks noGrp="1"/>
          </p:cNvSpPr>
          <p:nvPr>
            <p:ph idx="1"/>
          </p:nvPr>
        </p:nvSpPr>
        <p:spPr>
          <a:xfrm>
            <a:off x="838199" y="1709388"/>
            <a:ext cx="5556143" cy="4777541"/>
          </a:xfrm>
        </p:spPr>
        <p:txBody>
          <a:bodyPr vert="horz" lIns="91440" tIns="45720" rIns="91440" bIns="45720" rtlCol="0" anchor="t">
            <a:normAutofit/>
          </a:bodyPr>
          <a:lstStyle/>
          <a:p>
            <a:r>
              <a:rPr lang="en-US">
                <a:ea typeface="+mn-lt"/>
                <a:cs typeface="+mn-lt"/>
              </a:rPr>
              <a:t>Feature:</a:t>
            </a:r>
            <a:endParaRPr lang="en-US"/>
          </a:p>
          <a:p>
            <a:pPr lvl="1">
              <a:buFont typeface="Courier New" panose="020B0604020202020204" pitchFamily="34" charset="0"/>
              <a:buChar char="o"/>
            </a:pPr>
            <a:r>
              <a:rPr lang="en-US">
                <a:ea typeface="+mn-lt"/>
                <a:cs typeface="+mn-lt"/>
              </a:rPr>
              <a:t>Disbursed Loan Amount</a:t>
            </a:r>
            <a:endParaRPr lang="en-US"/>
          </a:p>
          <a:p>
            <a:r>
              <a:rPr lang="en-US">
                <a:ea typeface="+mn-lt"/>
                <a:cs typeface="+mn-lt"/>
              </a:rPr>
              <a:t>Observation:</a:t>
            </a:r>
            <a:endParaRPr lang="en-US"/>
          </a:p>
          <a:p>
            <a:pPr lvl="1">
              <a:buFont typeface="Courier New" panose="020B0604020202020204" pitchFamily="34" charset="0"/>
              <a:buChar char="o"/>
            </a:pPr>
            <a:r>
              <a:rPr lang="en-US">
                <a:ea typeface="+mn-lt"/>
                <a:cs typeface="+mn-lt"/>
              </a:rPr>
              <a:t>Highest loan volume: $46K-$63K</a:t>
            </a:r>
            <a:endParaRPr lang="en-US"/>
          </a:p>
          <a:p>
            <a:pPr lvl="1">
              <a:buFont typeface="Courier New" panose="020B0604020202020204" pitchFamily="34" charset="0"/>
              <a:buChar char="o"/>
            </a:pPr>
            <a:r>
              <a:rPr lang="en-US">
                <a:ea typeface="+mn-lt"/>
                <a:cs typeface="+mn-lt"/>
              </a:rPr>
              <a:t>Default rate grows: small (15%) → large loans (25%)</a:t>
            </a:r>
            <a:endParaRPr lang="en-US"/>
          </a:p>
          <a:p>
            <a:r>
              <a:rPr lang="en-US">
                <a:ea typeface="+mn-lt"/>
                <a:cs typeface="+mn-lt"/>
              </a:rPr>
              <a:t>Reasons:</a:t>
            </a:r>
            <a:endParaRPr lang="en-US"/>
          </a:p>
          <a:p>
            <a:pPr lvl="1">
              <a:buFont typeface="Courier New" panose="020B0604020202020204" pitchFamily="34" charset="0"/>
              <a:buChar char="o"/>
            </a:pPr>
            <a:r>
              <a:rPr lang="en-US">
                <a:ea typeface="+mn-lt"/>
                <a:cs typeface="+mn-lt"/>
              </a:rPr>
              <a:t>Small loans: affordable repayments</a:t>
            </a:r>
            <a:endParaRPr lang="en-US"/>
          </a:p>
          <a:p>
            <a:pPr lvl="1">
              <a:buFont typeface="Courier New" panose="020B0604020202020204" pitchFamily="34" charset="0"/>
              <a:buChar char="o"/>
            </a:pPr>
            <a:r>
              <a:rPr lang="en-US">
                <a:ea typeface="+mn-lt"/>
                <a:cs typeface="+mn-lt"/>
              </a:rPr>
              <a:t>Large loans: heavy repayment burdens; higher financial stress</a:t>
            </a:r>
            <a:endParaRPr lang="en-US"/>
          </a:p>
        </p:txBody>
      </p:sp>
      <p:pic>
        <p:nvPicPr>
          <p:cNvPr id="4" name="Picture 3" descr="A graph of a number of green bars with red lines&#10;&#10;AI-generated content may be incorrect.">
            <a:extLst>
              <a:ext uri="{FF2B5EF4-FFF2-40B4-BE49-F238E27FC236}">
                <a16:creationId xmlns:a16="http://schemas.microsoft.com/office/drawing/2014/main" id="{AA205BBF-A7A8-2A36-C347-1E436AF1AAD7}"/>
              </a:ext>
            </a:extLst>
          </p:cNvPr>
          <p:cNvPicPr>
            <a:picLocks noChangeAspect="1"/>
          </p:cNvPicPr>
          <p:nvPr/>
        </p:nvPicPr>
        <p:blipFill>
          <a:blip r:embed="rId2"/>
          <a:srcRect l="7592" t="15339" r="651" b="8394"/>
          <a:stretch/>
        </p:blipFill>
        <p:spPr>
          <a:xfrm>
            <a:off x="6688810" y="1218608"/>
            <a:ext cx="5453681" cy="2702362"/>
          </a:xfrm>
          <a:prstGeom prst="rect">
            <a:avLst/>
          </a:prstGeom>
          <a:ln>
            <a:solidFill>
              <a:schemeClr val="bg1"/>
            </a:solidFill>
          </a:ln>
        </p:spPr>
      </p:pic>
      <p:pic>
        <p:nvPicPr>
          <p:cNvPr id="5" name="Picture 4" descr="A graph of a number of green and red bars&#10;&#10;AI-generated content may be incorrect.">
            <a:extLst>
              <a:ext uri="{FF2B5EF4-FFF2-40B4-BE49-F238E27FC236}">
                <a16:creationId xmlns:a16="http://schemas.microsoft.com/office/drawing/2014/main" id="{A12B54B4-FA89-CCA6-9FCE-C58622E397BA}"/>
              </a:ext>
            </a:extLst>
          </p:cNvPr>
          <p:cNvPicPr>
            <a:picLocks noChangeAspect="1"/>
          </p:cNvPicPr>
          <p:nvPr/>
        </p:nvPicPr>
        <p:blipFill>
          <a:blip r:embed="rId3"/>
          <a:srcRect l="8022" t="24436" r="1978" b="1128"/>
          <a:stretch/>
        </p:blipFill>
        <p:spPr>
          <a:xfrm>
            <a:off x="6688810" y="3935926"/>
            <a:ext cx="5349258" cy="2552387"/>
          </a:xfrm>
          <a:prstGeom prst="rect">
            <a:avLst/>
          </a:prstGeom>
          <a:ln>
            <a:solidFill>
              <a:schemeClr val="bg1"/>
            </a:solidFill>
          </a:ln>
        </p:spPr>
      </p:pic>
    </p:spTree>
    <p:extLst>
      <p:ext uri="{BB962C8B-B14F-4D97-AF65-F5344CB8AC3E}">
        <p14:creationId xmlns:p14="http://schemas.microsoft.com/office/powerpoint/2010/main" val="57967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BBA4-00C5-AEEF-A77B-93FD4F30DFC7}"/>
              </a:ext>
            </a:extLst>
          </p:cNvPr>
          <p:cNvSpPr>
            <a:spLocks noGrp="1"/>
          </p:cNvSpPr>
          <p:nvPr>
            <p:ph type="title"/>
          </p:nvPr>
        </p:nvSpPr>
        <p:spPr/>
        <p:txBody>
          <a:bodyPr/>
          <a:lstStyle/>
          <a:p>
            <a:r>
              <a:rPr lang="en-US">
                <a:ea typeface="+mj-lt"/>
                <a:cs typeface="+mj-lt"/>
              </a:rPr>
              <a:t>Asset Cost vs. Default Rate – Feature Effectiveness Evaluation</a:t>
            </a:r>
            <a:endParaRPr lang="en-US"/>
          </a:p>
        </p:txBody>
      </p:sp>
      <p:sp>
        <p:nvSpPr>
          <p:cNvPr id="3" name="Content Placeholder 2">
            <a:extLst>
              <a:ext uri="{FF2B5EF4-FFF2-40B4-BE49-F238E27FC236}">
                <a16:creationId xmlns:a16="http://schemas.microsoft.com/office/drawing/2014/main" id="{01DC1274-53F0-952D-AAF3-B16C188C7BD1}"/>
              </a:ext>
            </a:extLst>
          </p:cNvPr>
          <p:cNvSpPr>
            <a:spLocks noGrp="1"/>
          </p:cNvSpPr>
          <p:nvPr>
            <p:ph idx="1"/>
          </p:nvPr>
        </p:nvSpPr>
        <p:spPr>
          <a:xfrm>
            <a:off x="386167" y="1825625"/>
            <a:ext cx="5711124" cy="4855032"/>
          </a:xfrm>
        </p:spPr>
        <p:txBody>
          <a:bodyPr vert="horz" lIns="91440" tIns="45720" rIns="91440" bIns="45720" rtlCol="0" anchor="t">
            <a:normAutofit/>
          </a:bodyPr>
          <a:lstStyle/>
          <a:p>
            <a:pPr marL="0" indent="0">
              <a:buNone/>
            </a:pPr>
            <a:endParaRPr lang="en-US">
              <a:ea typeface="+mn-lt"/>
              <a:cs typeface="+mn-lt"/>
            </a:endParaRPr>
          </a:p>
          <a:p>
            <a:r>
              <a:rPr lang="en-US">
                <a:ea typeface="+mn-lt"/>
                <a:cs typeface="+mn-lt"/>
              </a:rPr>
              <a:t>Observation:</a:t>
            </a:r>
          </a:p>
          <a:p>
            <a:pPr lvl="1">
              <a:buFont typeface="Courier New" panose="020B0604020202020204" pitchFamily="34" charset="0"/>
              <a:buChar char="o"/>
            </a:pPr>
            <a:r>
              <a:rPr lang="en-US">
                <a:ea typeface="+mn-lt"/>
                <a:cs typeface="+mn-lt"/>
              </a:rPr>
              <a:t>Predictive value limited due to uneven distribution.</a:t>
            </a:r>
            <a:endParaRPr lang="en-US"/>
          </a:p>
          <a:p>
            <a:r>
              <a:rPr lang="en-US">
                <a:ea typeface="+mn-lt"/>
                <a:cs typeface="+mn-lt"/>
              </a:rPr>
              <a:t>Why This Happens:</a:t>
            </a:r>
            <a:endParaRPr lang="en-US"/>
          </a:p>
          <a:p>
            <a:pPr lvl="1">
              <a:buFont typeface="Courier New" panose="020B0604020202020204" pitchFamily="34" charset="0"/>
              <a:buChar char="o"/>
            </a:pPr>
            <a:r>
              <a:rPr lang="en-US">
                <a:ea typeface="+mn-lt"/>
                <a:cs typeface="+mn-lt"/>
              </a:rPr>
              <a:t>Limited samples in extreme asset ranges can skew predictability.</a:t>
            </a:r>
            <a:endParaRPr lang="en-US"/>
          </a:p>
          <a:p>
            <a:endParaRPr lang="en-US"/>
          </a:p>
          <a:p>
            <a:endParaRPr lang="en-US"/>
          </a:p>
          <a:p>
            <a:endParaRPr lang="en-US"/>
          </a:p>
          <a:p>
            <a:endParaRPr lang="en-US"/>
          </a:p>
          <a:p>
            <a:endParaRPr lang="en-US"/>
          </a:p>
          <a:p>
            <a:endParaRPr lang="en-US"/>
          </a:p>
        </p:txBody>
      </p:sp>
      <p:pic>
        <p:nvPicPr>
          <p:cNvPr id="4" name="Picture 3" descr="A graph with green and red lines&#10;&#10;AI-generated content may be incorrect.">
            <a:extLst>
              <a:ext uri="{FF2B5EF4-FFF2-40B4-BE49-F238E27FC236}">
                <a16:creationId xmlns:a16="http://schemas.microsoft.com/office/drawing/2014/main" id="{327411B6-A7FC-FAF1-DE0A-9F47643D233D}"/>
              </a:ext>
            </a:extLst>
          </p:cNvPr>
          <p:cNvPicPr>
            <a:picLocks noChangeAspect="1"/>
          </p:cNvPicPr>
          <p:nvPr/>
        </p:nvPicPr>
        <p:blipFill>
          <a:blip r:embed="rId2"/>
          <a:stretch>
            <a:fillRect/>
          </a:stretch>
        </p:blipFill>
        <p:spPr>
          <a:xfrm>
            <a:off x="6094708" y="2102603"/>
            <a:ext cx="5943600" cy="3505200"/>
          </a:xfrm>
          <a:prstGeom prst="rect">
            <a:avLst/>
          </a:prstGeom>
          <a:ln>
            <a:solidFill>
              <a:schemeClr val="bg1"/>
            </a:solidFill>
          </a:ln>
        </p:spPr>
      </p:pic>
    </p:spTree>
    <p:extLst>
      <p:ext uri="{BB962C8B-B14F-4D97-AF65-F5344CB8AC3E}">
        <p14:creationId xmlns:p14="http://schemas.microsoft.com/office/powerpoint/2010/main" val="162442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A5728-C80D-A442-8C89-87645BC592F2}"/>
              </a:ext>
            </a:extLst>
          </p:cNvPr>
          <p:cNvSpPr>
            <a:spLocks noGrp="1"/>
          </p:cNvSpPr>
          <p:nvPr>
            <p:ph type="title"/>
          </p:nvPr>
        </p:nvSpPr>
        <p:spPr/>
        <p:txBody>
          <a:bodyPr>
            <a:normAutofit/>
          </a:bodyPr>
          <a:lstStyle/>
          <a:p>
            <a:r>
              <a:rPr lang="en-US">
                <a:ea typeface="+mj-lt"/>
                <a:cs typeface="+mj-lt"/>
              </a:rPr>
              <a:t>The Importance of ID Features </a:t>
            </a:r>
            <a:endParaRPr lang="en-US"/>
          </a:p>
        </p:txBody>
      </p:sp>
      <p:sp>
        <p:nvSpPr>
          <p:cNvPr id="3" name="Content Placeholder 2">
            <a:extLst>
              <a:ext uri="{FF2B5EF4-FFF2-40B4-BE49-F238E27FC236}">
                <a16:creationId xmlns:a16="http://schemas.microsoft.com/office/drawing/2014/main" id="{D010FC74-C87F-D19B-9AD2-DC2C3EEF10DC}"/>
              </a:ext>
            </a:extLst>
          </p:cNvPr>
          <p:cNvSpPr>
            <a:spLocks noGrp="1"/>
          </p:cNvSpPr>
          <p:nvPr>
            <p:ph idx="1"/>
          </p:nvPr>
        </p:nvSpPr>
        <p:spPr>
          <a:xfrm>
            <a:off x="838200" y="1825625"/>
            <a:ext cx="11174277" cy="4906693"/>
          </a:xfrm>
        </p:spPr>
        <p:txBody>
          <a:bodyPr vert="horz" lIns="91440" tIns="45720" rIns="91440" bIns="45720" rtlCol="0" anchor="t">
            <a:normAutofit/>
          </a:bodyPr>
          <a:lstStyle/>
          <a:p>
            <a:r>
              <a:rPr lang="en-US">
                <a:ea typeface="+mn-lt"/>
                <a:cs typeface="+mn-lt"/>
              </a:rPr>
              <a:t>Decision Pattern Analysis: </a:t>
            </a:r>
          </a:p>
          <a:p>
            <a:pPr lvl="1">
              <a:buFont typeface="Courier New" panose="020B0604020202020204" pitchFamily="34" charset="0"/>
              <a:buChar char="o"/>
            </a:pPr>
            <a:r>
              <a:rPr lang="en-US">
                <a:ea typeface="+mn-lt"/>
                <a:cs typeface="+mn-lt"/>
              </a:rPr>
              <a:t>Branch/Employee IDs reveal location patterns and decision tendencies</a:t>
            </a:r>
            <a:endParaRPr lang="en-US"/>
          </a:p>
          <a:p>
            <a:pPr lvl="1">
              <a:buFont typeface="Courier New" panose="020B0604020202020204" pitchFamily="34" charset="0"/>
              <a:buChar char="o"/>
            </a:pPr>
            <a:endParaRPr lang="en-US">
              <a:ea typeface="+mn-lt"/>
              <a:cs typeface="+mn-lt"/>
            </a:endParaRPr>
          </a:p>
          <a:p>
            <a:r>
              <a:rPr lang="en-US">
                <a:ea typeface="+mn-lt"/>
                <a:cs typeface="+mn-lt"/>
              </a:rPr>
              <a:t>Geographic Factors: </a:t>
            </a:r>
          </a:p>
          <a:p>
            <a:pPr lvl="1">
              <a:buFont typeface="Courier New" panose="020B0604020202020204" pitchFamily="34" charset="0"/>
              <a:buChar char="o"/>
            </a:pPr>
            <a:r>
              <a:rPr lang="en-US">
                <a:ea typeface="+mn-lt"/>
                <a:cs typeface="+mn-lt"/>
              </a:rPr>
              <a:t>State IDs and </a:t>
            </a:r>
            <a:r>
              <a:rPr lang="en-US" err="1">
                <a:ea typeface="+mn-lt"/>
                <a:cs typeface="+mn-lt"/>
              </a:rPr>
              <a:t>Pincodes</a:t>
            </a:r>
            <a:r>
              <a:rPr lang="en-US">
                <a:ea typeface="+mn-lt"/>
                <a:cs typeface="+mn-lt"/>
              </a:rPr>
              <a:t> capture economic conditions, regulatory frameworks, and cultural variations</a:t>
            </a:r>
            <a:endParaRPr lang="en-US"/>
          </a:p>
          <a:p>
            <a:pPr lvl="1">
              <a:buFont typeface="Courier New" panose="020B0604020202020204" pitchFamily="34" charset="0"/>
              <a:buChar char="o"/>
            </a:pPr>
            <a:endParaRPr lang="en-US">
              <a:ea typeface="+mn-lt"/>
              <a:cs typeface="+mn-lt"/>
            </a:endParaRPr>
          </a:p>
          <a:p>
            <a:r>
              <a:rPr lang="en-US">
                <a:ea typeface="+mn-lt"/>
                <a:cs typeface="+mn-lt"/>
              </a:rPr>
              <a:t>Product Quality: </a:t>
            </a:r>
          </a:p>
          <a:p>
            <a:pPr lvl="1">
              <a:buFont typeface="Courier New" panose="020B0604020202020204" pitchFamily="34" charset="0"/>
              <a:buChar char="o"/>
            </a:pPr>
            <a:r>
              <a:rPr lang="en-US">
                <a:ea typeface="+mn-lt"/>
                <a:cs typeface="+mn-lt"/>
              </a:rPr>
              <a:t>Manufacturer and Supplier IDs identify reliability variations</a:t>
            </a:r>
            <a:endParaRPr lang="en-US"/>
          </a:p>
          <a:p>
            <a:pPr marL="0" indent="0">
              <a:buNone/>
            </a:pPr>
            <a:endParaRPr lang="en-US"/>
          </a:p>
          <a:p>
            <a:endParaRPr lang="en-US"/>
          </a:p>
        </p:txBody>
      </p:sp>
    </p:spTree>
    <p:extLst>
      <p:ext uri="{BB962C8B-B14F-4D97-AF65-F5344CB8AC3E}">
        <p14:creationId xmlns:p14="http://schemas.microsoft.com/office/powerpoint/2010/main" val="137391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colored dots&#10;&#10;AI-generated content may be incorrect.">
            <a:extLst>
              <a:ext uri="{FF2B5EF4-FFF2-40B4-BE49-F238E27FC236}">
                <a16:creationId xmlns:a16="http://schemas.microsoft.com/office/drawing/2014/main" id="{3DF6EC84-4653-BDF6-5E96-CF6BB0336984}"/>
              </a:ext>
            </a:extLst>
          </p:cNvPr>
          <p:cNvPicPr>
            <a:picLocks noChangeAspect="1"/>
          </p:cNvPicPr>
          <p:nvPr/>
        </p:nvPicPr>
        <p:blipFill>
          <a:blip r:embed="rId2"/>
          <a:srcRect l="3254" t="10616" r="217" b="342"/>
          <a:stretch/>
        </p:blipFill>
        <p:spPr>
          <a:xfrm>
            <a:off x="6662980" y="3640082"/>
            <a:ext cx="5530679" cy="3220913"/>
          </a:xfrm>
          <a:prstGeom prst="rect">
            <a:avLst/>
          </a:prstGeom>
          <a:ln>
            <a:solidFill>
              <a:schemeClr val="bg1"/>
            </a:solidFill>
          </a:ln>
        </p:spPr>
      </p:pic>
      <p:sp>
        <p:nvSpPr>
          <p:cNvPr id="2" name="Title 1">
            <a:extLst>
              <a:ext uri="{FF2B5EF4-FFF2-40B4-BE49-F238E27FC236}">
                <a16:creationId xmlns:a16="http://schemas.microsoft.com/office/drawing/2014/main" id="{CA504136-6E20-C60B-2DF5-EDB81738FFEF}"/>
              </a:ext>
            </a:extLst>
          </p:cNvPr>
          <p:cNvSpPr>
            <a:spLocks noGrp="1"/>
          </p:cNvSpPr>
          <p:nvPr>
            <p:ph type="title"/>
          </p:nvPr>
        </p:nvSpPr>
        <p:spPr/>
        <p:txBody>
          <a:bodyPr/>
          <a:lstStyle/>
          <a:p>
            <a:r>
              <a:rPr lang="en-US" sz="4000">
                <a:ea typeface="+mj-lt"/>
                <a:cs typeface="+mj-lt"/>
              </a:rPr>
              <a:t>Geographic Loan Default Analysis: </a:t>
            </a:r>
            <a:r>
              <a:rPr lang="en-US" sz="4000" err="1">
                <a:ea typeface="+mj-lt"/>
                <a:cs typeface="+mj-lt"/>
              </a:rPr>
              <a:t>Pincode</a:t>
            </a:r>
            <a:r>
              <a:rPr lang="en-US" sz="4000">
                <a:ea typeface="+mj-lt"/>
                <a:cs typeface="+mj-lt"/>
              </a:rPr>
              <a:t> Impact</a:t>
            </a:r>
          </a:p>
        </p:txBody>
      </p:sp>
      <p:sp>
        <p:nvSpPr>
          <p:cNvPr id="3" name="Content Placeholder 2">
            <a:extLst>
              <a:ext uri="{FF2B5EF4-FFF2-40B4-BE49-F238E27FC236}">
                <a16:creationId xmlns:a16="http://schemas.microsoft.com/office/drawing/2014/main" id="{22F84C3E-56F7-63C3-432C-CBED3417ECB5}"/>
              </a:ext>
            </a:extLst>
          </p:cNvPr>
          <p:cNvSpPr>
            <a:spLocks noGrp="1"/>
          </p:cNvSpPr>
          <p:nvPr>
            <p:ph idx="1"/>
          </p:nvPr>
        </p:nvSpPr>
        <p:spPr>
          <a:xfrm>
            <a:off x="-1292" y="1838540"/>
            <a:ext cx="7493430" cy="5022931"/>
          </a:xfrm>
        </p:spPr>
        <p:txBody>
          <a:bodyPr vert="horz" lIns="91440" tIns="45720" rIns="91440" bIns="45720" rtlCol="0" anchor="t">
            <a:normAutofit/>
          </a:bodyPr>
          <a:lstStyle/>
          <a:p>
            <a:r>
              <a:rPr lang="en-US">
                <a:ea typeface="+mn-lt"/>
                <a:cs typeface="+mn-lt"/>
              </a:rPr>
              <a:t>Most </a:t>
            </a:r>
            <a:r>
              <a:rPr lang="en-US" err="1">
                <a:ea typeface="+mn-lt"/>
                <a:cs typeface="+mn-lt"/>
              </a:rPr>
              <a:t>pincodes</a:t>
            </a:r>
            <a:r>
              <a:rPr lang="en-US">
                <a:ea typeface="+mn-lt"/>
                <a:cs typeface="+mn-lt"/>
              </a:rPr>
              <a:t> having fewer than 50 loans</a:t>
            </a:r>
            <a:endParaRPr lang="en-US"/>
          </a:p>
          <a:p>
            <a:r>
              <a:rPr lang="en-US">
                <a:ea typeface="+mn-lt"/>
                <a:cs typeface="+mn-lt"/>
              </a:rPr>
              <a:t>Only 21 </a:t>
            </a:r>
            <a:r>
              <a:rPr lang="en-US" err="1">
                <a:ea typeface="+mn-lt"/>
                <a:cs typeface="+mn-lt"/>
              </a:rPr>
              <a:t>pincodes</a:t>
            </a:r>
            <a:r>
              <a:rPr lang="en-US">
                <a:ea typeface="+mn-lt"/>
                <a:cs typeface="+mn-lt"/>
              </a:rPr>
              <a:t> have more than 500 loans</a:t>
            </a:r>
            <a:endParaRPr lang="en-US"/>
          </a:p>
          <a:p>
            <a:r>
              <a:rPr lang="en-US">
                <a:ea typeface="+mn-lt"/>
                <a:cs typeface="+mn-lt"/>
              </a:rPr>
              <a:t>Default rates vary significantly by pincode, even for areas with sufficient data</a:t>
            </a:r>
            <a:endParaRPr lang="en-US"/>
          </a:p>
          <a:p>
            <a:endParaRPr lang="en-US">
              <a:ea typeface="+mn-lt"/>
              <a:cs typeface="+mn-lt"/>
            </a:endParaRPr>
          </a:p>
          <a:p>
            <a:r>
              <a:rPr lang="en-US" err="1">
                <a:ea typeface="+mn-lt"/>
                <a:cs typeface="+mn-lt"/>
              </a:rPr>
              <a:t>Pincode</a:t>
            </a:r>
            <a:r>
              <a:rPr lang="en-US">
                <a:ea typeface="+mn-lt"/>
                <a:cs typeface="+mn-lt"/>
              </a:rPr>
              <a:t> 3000 has the highest default rate (36.3%) among high-volume areas</a:t>
            </a:r>
            <a:endParaRPr lang="en-US"/>
          </a:p>
          <a:p>
            <a:r>
              <a:rPr lang="en-US" err="1">
                <a:ea typeface="+mn-lt"/>
                <a:cs typeface="+mn-lt"/>
              </a:rPr>
              <a:t>Pincode</a:t>
            </a:r>
            <a:r>
              <a:rPr lang="en-US">
                <a:ea typeface="+mn-lt"/>
                <a:cs typeface="+mn-lt"/>
              </a:rPr>
              <a:t> 1794 has the lowest default rate (15.6%) among high-volume areas</a:t>
            </a:r>
            <a:endParaRPr lang="en-US"/>
          </a:p>
          <a:p>
            <a:endParaRPr lang="en-US"/>
          </a:p>
        </p:txBody>
      </p:sp>
    </p:spTree>
    <p:extLst>
      <p:ext uri="{BB962C8B-B14F-4D97-AF65-F5344CB8AC3E}">
        <p14:creationId xmlns:p14="http://schemas.microsoft.com/office/powerpoint/2010/main" val="89133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42</Slides>
  <Notes>1</Notes>
  <HiddenSlides>2</HiddenSlide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Vehicle Loan Default Prediction</vt:lpstr>
      <vt:lpstr>Problem Statement &amp; Objective</vt:lpstr>
      <vt:lpstr>Dataset Overview</vt:lpstr>
      <vt:lpstr>Feature Exploration: LTV</vt:lpstr>
      <vt:lpstr>LTV vs Default Rate: Risk Prediction (Improved Visualization)</vt:lpstr>
      <vt:lpstr>Loan Amount vs. Default Risk Analysis</vt:lpstr>
      <vt:lpstr>Asset Cost vs. Default Rate – Feature Effectiveness Evaluation</vt:lpstr>
      <vt:lpstr>The Importance of ID Features </vt:lpstr>
      <vt:lpstr>Geographic Loan Default Analysis: Pincode Impact</vt:lpstr>
      <vt:lpstr>Human Factor in Loan Defaults: Employee ID Performance Metrics</vt:lpstr>
      <vt:lpstr>High Cardinality Features</vt:lpstr>
      <vt:lpstr>Smoothed Target Encoding</vt:lpstr>
      <vt:lpstr>Feature engineering</vt:lpstr>
      <vt:lpstr>Age Distribution vs Default Rate</vt:lpstr>
      <vt:lpstr>Modeling Approach</vt:lpstr>
      <vt:lpstr>Avoiding Data Leakage by Using Time-Based Train-Test Split</vt:lpstr>
      <vt:lpstr>CatBoost Superiority for High Cardinality Categorical Features</vt:lpstr>
      <vt:lpstr>Why Common Metrics Mislead in Imbalanced Classification</vt:lpstr>
      <vt:lpstr>Why AUC-ROC Is Superior for Imbalanced Classification</vt:lpstr>
      <vt:lpstr>Diverse Model Ensemble for Improved Prediction Accuracy</vt:lpstr>
      <vt:lpstr>Cross-Validation Ensemble</vt:lpstr>
      <vt:lpstr>Ensemble Stacking Architecture</vt:lpstr>
      <vt:lpstr>Model Performance Improvement Path</vt:lpstr>
      <vt:lpstr>Top Features Explained</vt:lpstr>
      <vt:lpstr>Employee Code ID: Hidden Predictive Power</vt:lpstr>
      <vt:lpstr>Conclusion</vt:lpstr>
      <vt:lpstr>Thank You</vt:lpstr>
      <vt:lpstr>CatBoost &amp; Outliers</vt:lpstr>
      <vt:lpstr>CatBoost Tree Building with Permutation</vt:lpstr>
      <vt:lpstr>UniqueID</vt:lpstr>
      <vt:lpstr>loan_default</vt:lpstr>
      <vt:lpstr>Flags</vt:lpstr>
      <vt:lpstr>sanctioned amount vs disbursed amount</vt:lpstr>
      <vt:lpstr>CURRENT.BALANCE</vt:lpstr>
      <vt:lpstr>INSTAL.AMT</vt:lpstr>
      <vt:lpstr>NEW.ACCTS.IN.LAST.SIX.MONTHS</vt:lpstr>
      <vt:lpstr>DELINQUENT.ACCTS.IN.LAST.SIX.MONTHS</vt:lpstr>
      <vt:lpstr>AVERAGE.ACCT.AGE</vt:lpstr>
      <vt:lpstr>CREDIT.HISTORY.LENGTH</vt:lpstr>
      <vt:lpstr>NO.OF_INQUIRIES</vt:lpstr>
      <vt:lpstr>Modeling Approach --&gt; wrong</vt:lpstr>
      <vt:lpstr>Model Performance Comparison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2025-03-13T02:24:59Z</dcterms:created>
  <dcterms:modified xsi:type="dcterms:W3CDTF">2025-05-02T03:40:18Z</dcterms:modified>
</cp:coreProperties>
</file>