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61" r:id="rId5"/>
    <p:sldId id="262" r:id="rId7"/>
    <p:sldId id="263" r:id="rId8"/>
    <p:sldId id="26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707 (Stroke)_#color-2217&amp;9550"/>
          <p:cNvSpPr/>
          <p:nvPr>
            <p:custDataLst>
              <p:tags r:id="rId2"/>
            </p:custDataLst>
          </p:nvPr>
        </p:nvSpPr>
        <p:spPr>
          <a:xfrm>
            <a:off x="0" y="0"/>
            <a:ext cx="10909300" cy="5791200"/>
          </a:xfrm>
          <a:custGeom>
            <a:avLst/>
            <a:gdLst/>
            <a:ahLst/>
            <a:cxnLst/>
            <a:rect l="l" t="t" r="r" b="b"/>
            <a:pathLst>
              <a:path w="10909300" h="5791200">
                <a:moveTo>
                  <a:pt x="0" y="5765800"/>
                </a:moveTo>
                <a:lnTo>
                  <a:pt x="10883900" y="5765800"/>
                </a:lnTo>
                <a:lnTo>
                  <a:pt x="10883900" y="0"/>
                </a:lnTo>
                <a:lnTo>
                  <a:pt x="10909300" y="0"/>
                </a:lnTo>
                <a:lnTo>
                  <a:pt x="10909300" y="5791200"/>
                </a:lnTo>
                <a:lnTo>
                  <a:pt x="0" y="5791200"/>
                </a:lnTo>
                <a:lnTo>
                  <a:pt x="0" y="576580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8" name="Rectangle 41706 (Stroke)_#color-2217&amp;9553"/>
          <p:cNvSpPr/>
          <p:nvPr>
            <p:custDataLst>
              <p:tags r:id="rId3"/>
            </p:custDataLst>
          </p:nvPr>
        </p:nvSpPr>
        <p:spPr>
          <a:xfrm>
            <a:off x="8953500" y="4521200"/>
            <a:ext cx="3238500" cy="2336800"/>
          </a:xfrm>
          <a:custGeom>
            <a:avLst/>
            <a:gdLst/>
            <a:ahLst/>
            <a:cxnLst/>
            <a:rect l="l" t="t" r="r" b="b"/>
            <a:pathLst>
              <a:path w="3238500" h="2336800">
                <a:moveTo>
                  <a:pt x="3238500" y="0"/>
                </a:moveTo>
                <a:lnTo>
                  <a:pt x="0" y="0"/>
                </a:lnTo>
                <a:lnTo>
                  <a:pt x="0" y="2336800"/>
                </a:lnTo>
                <a:lnTo>
                  <a:pt x="25400" y="2336800"/>
                </a:lnTo>
                <a:lnTo>
                  <a:pt x="25400" y="25400"/>
                </a:lnTo>
                <a:lnTo>
                  <a:pt x="3238500" y="25400"/>
                </a:lnTo>
                <a:lnTo>
                  <a:pt x="323850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734331" y="369277"/>
            <a:ext cx="8860399" cy="3207972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0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1734331" y="3943799"/>
            <a:ext cx="7101937" cy="1468599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8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96_#color-2179&amp;926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8" name="Rectangle 41707 (Stroke)_#color-2217&amp;9583"/>
          <p:cNvSpPr/>
          <p:nvPr>
            <p:custDataLst>
              <p:tags r:id="rId3"/>
            </p:custDataLst>
          </p:nvPr>
        </p:nvSpPr>
        <p:spPr>
          <a:xfrm>
            <a:off x="2514600" y="0"/>
            <a:ext cx="9677400" cy="5791200"/>
          </a:xfrm>
          <a:custGeom>
            <a:avLst/>
            <a:gdLst/>
            <a:ahLst/>
            <a:cxnLst/>
            <a:rect l="l" t="t" r="r" b="b"/>
            <a:pathLst>
              <a:path w="9677400" h="5791200">
                <a:moveTo>
                  <a:pt x="25400" y="0"/>
                </a:moveTo>
                <a:lnTo>
                  <a:pt x="0" y="0"/>
                </a:lnTo>
                <a:lnTo>
                  <a:pt x="0" y="5791200"/>
                </a:lnTo>
                <a:lnTo>
                  <a:pt x="9677400" y="5791200"/>
                </a:lnTo>
                <a:lnTo>
                  <a:pt x="9677400" y="5765800"/>
                </a:lnTo>
                <a:lnTo>
                  <a:pt x="25400" y="5765800"/>
                </a:lnTo>
                <a:lnTo>
                  <a:pt x="25400" y="0"/>
                </a:lnTo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</p:spPr>
      </p:sp>
      <p:sp>
        <p:nvSpPr>
          <p:cNvPr id="9" name="Rectangle 41706 (Stroke)_#color-2217&amp;9586"/>
          <p:cNvSpPr/>
          <p:nvPr>
            <p:custDataLst>
              <p:tags r:id="rId4"/>
            </p:custDataLst>
          </p:nvPr>
        </p:nvSpPr>
        <p:spPr>
          <a:xfrm>
            <a:off x="0" y="4521200"/>
            <a:ext cx="4368800" cy="2336800"/>
          </a:xfrm>
          <a:custGeom>
            <a:avLst/>
            <a:gdLst/>
            <a:ahLst/>
            <a:cxnLst/>
            <a:rect l="l" t="t" r="r" b="b"/>
            <a:pathLst>
              <a:path w="4368800" h="2336800">
                <a:moveTo>
                  <a:pt x="4368800" y="2336800"/>
                </a:moveTo>
                <a:lnTo>
                  <a:pt x="4368800" y="0"/>
                </a:lnTo>
                <a:lnTo>
                  <a:pt x="0" y="0"/>
                </a:lnTo>
                <a:lnTo>
                  <a:pt x="0" y="25400"/>
                </a:lnTo>
                <a:lnTo>
                  <a:pt x="4343400" y="25400"/>
                </a:lnTo>
                <a:lnTo>
                  <a:pt x="4343400" y="2336800"/>
                </a:lnTo>
                <a:lnTo>
                  <a:pt x="4368800" y="233680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4635500" y="406400"/>
            <a:ext cx="7302500" cy="276815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70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编辑母版标题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4635500" y="3576600"/>
            <a:ext cx="7302500" cy="2062200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5587" y="857250"/>
            <a:ext cx="10561637" cy="1503413"/>
          </a:xfrm>
        </p:spPr>
        <p:txBody>
          <a:bodyPr wrap="square" anchor="b">
            <a:normAutofit/>
          </a:bodyPr>
          <a:lstStyle>
            <a:lvl1pPr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41706 (Stroke)_#color-2217&amp;9559"/>
          <p:cNvSpPr/>
          <p:nvPr>
            <p:custDataLst>
              <p:tags r:id="rId6"/>
            </p:custDataLst>
          </p:nvPr>
        </p:nvSpPr>
        <p:spPr>
          <a:xfrm>
            <a:off x="10896600" y="215900"/>
            <a:ext cx="1295400" cy="571500"/>
          </a:xfrm>
          <a:custGeom>
            <a:avLst/>
            <a:gdLst/>
            <a:ahLst/>
            <a:cxnLst/>
            <a:rect l="l" t="t" r="r" b="b"/>
            <a:pathLst>
              <a:path w="1295400" h="571500">
                <a:moveTo>
                  <a:pt x="1295400" y="0"/>
                </a:moveTo>
                <a:lnTo>
                  <a:pt x="0" y="0"/>
                </a:lnTo>
                <a:lnTo>
                  <a:pt x="0" y="571500"/>
                </a:lnTo>
                <a:lnTo>
                  <a:pt x="1295400" y="571500"/>
                </a:lnTo>
                <a:lnTo>
                  <a:pt x="1295400" y="546100"/>
                </a:lnTo>
                <a:lnTo>
                  <a:pt x="25400" y="546100"/>
                </a:lnTo>
                <a:lnTo>
                  <a:pt x="25400" y="25400"/>
                </a:lnTo>
                <a:lnTo>
                  <a:pt x="1295400" y="25400"/>
                </a:lnTo>
                <a:lnTo>
                  <a:pt x="129540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5" name="Rectangle 41707 (Stroke)_#color-2217&amp;9562"/>
          <p:cNvSpPr/>
          <p:nvPr>
            <p:custDataLst>
              <p:tags r:id="rId7"/>
            </p:custDataLst>
          </p:nvPr>
        </p:nvSpPr>
        <p:spPr>
          <a:xfrm>
            <a:off x="8445500" y="0"/>
            <a:ext cx="3251200" cy="508000"/>
          </a:xfrm>
          <a:custGeom>
            <a:avLst/>
            <a:gdLst/>
            <a:ahLst/>
            <a:cxnLst/>
            <a:rect l="l" t="t" r="r" b="b"/>
            <a:pathLst>
              <a:path w="3251200" h="508000">
                <a:moveTo>
                  <a:pt x="25400" y="0"/>
                </a:moveTo>
                <a:lnTo>
                  <a:pt x="25400" y="482600"/>
                </a:lnTo>
                <a:lnTo>
                  <a:pt x="3225800" y="482600"/>
                </a:lnTo>
                <a:lnTo>
                  <a:pt x="3225800" y="0"/>
                </a:lnTo>
                <a:lnTo>
                  <a:pt x="3251200" y="0"/>
                </a:lnTo>
                <a:lnTo>
                  <a:pt x="3251200" y="508000"/>
                </a:lnTo>
                <a:lnTo>
                  <a:pt x="0" y="508000"/>
                </a:lnTo>
                <a:lnTo>
                  <a:pt x="0" y="0"/>
                </a:lnTo>
                <a:lnTo>
                  <a:pt x="25400" y="0"/>
                </a:lnTo>
              </a:path>
            </a:pathLst>
          </a:custGeom>
          <a:solidFill>
            <a:schemeClr val="accent2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696_#color-2179&amp;9254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41707 (Stroke)_#color-2217&amp;9565"/>
          <p:cNvSpPr/>
          <p:nvPr>
            <p:custDataLst>
              <p:tags r:id="rId3"/>
            </p:custDataLst>
          </p:nvPr>
        </p:nvSpPr>
        <p:spPr>
          <a:xfrm>
            <a:off x="0" y="0"/>
            <a:ext cx="10426700" cy="5537200"/>
          </a:xfrm>
          <a:custGeom>
            <a:avLst/>
            <a:gdLst/>
            <a:ahLst/>
            <a:cxnLst/>
            <a:rect l="l" t="t" r="r" b="b"/>
            <a:pathLst>
              <a:path w="10426700" h="5537200">
                <a:moveTo>
                  <a:pt x="0" y="5511800"/>
                </a:moveTo>
                <a:lnTo>
                  <a:pt x="10401300" y="5511800"/>
                </a:lnTo>
                <a:lnTo>
                  <a:pt x="10401300" y="0"/>
                </a:lnTo>
                <a:lnTo>
                  <a:pt x="10426700" y="0"/>
                </a:lnTo>
                <a:lnTo>
                  <a:pt x="10426700" y="5537200"/>
                </a:lnTo>
                <a:lnTo>
                  <a:pt x="0" y="5537200"/>
                </a:lnTo>
                <a:lnTo>
                  <a:pt x="0" y="5511800"/>
                </a:lnTo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</p:spPr>
      </p:sp>
      <p:sp>
        <p:nvSpPr>
          <p:cNvPr id="10" name="Rectangle 41706 (Stroke)_#color-2217&amp;9568"/>
          <p:cNvSpPr/>
          <p:nvPr>
            <p:custDataLst>
              <p:tags r:id="rId4"/>
            </p:custDataLst>
          </p:nvPr>
        </p:nvSpPr>
        <p:spPr>
          <a:xfrm>
            <a:off x="8572500" y="4267200"/>
            <a:ext cx="3619500" cy="2590800"/>
          </a:xfrm>
          <a:custGeom>
            <a:avLst/>
            <a:gdLst/>
            <a:ahLst/>
            <a:cxnLst/>
            <a:rect l="l" t="t" r="r" b="b"/>
            <a:pathLst>
              <a:path w="3619500" h="2590800">
                <a:moveTo>
                  <a:pt x="3619500" y="0"/>
                </a:moveTo>
                <a:lnTo>
                  <a:pt x="0" y="0"/>
                </a:lnTo>
                <a:lnTo>
                  <a:pt x="0" y="2590800"/>
                </a:lnTo>
                <a:lnTo>
                  <a:pt x="25400" y="2590800"/>
                </a:lnTo>
                <a:lnTo>
                  <a:pt x="25400" y="25400"/>
                </a:lnTo>
                <a:lnTo>
                  <a:pt x="3619500" y="25400"/>
                </a:lnTo>
                <a:lnTo>
                  <a:pt x="3619500" y="0"/>
                </a:lnTo>
              </a:path>
            </a:pathLst>
          </a:custGeom>
          <a:solidFill>
            <a:schemeClr val="accent2"/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52950" y="3023453"/>
            <a:ext cx="6878250" cy="2374047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452950" y="304800"/>
            <a:ext cx="8643550" cy="2277882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4900" b="1">
                <a:solidFill>
                  <a:schemeClr val="accent1">
                    <a:lumMod val="20000"/>
                    <a:lumOff val="80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1710 (Stroke)_#color-2217&amp;9571"/>
          <p:cNvSpPr/>
          <p:nvPr>
            <p:custDataLst>
              <p:tags r:id="rId12"/>
            </p:custDataLst>
          </p:nvPr>
        </p:nvSpPr>
        <p:spPr>
          <a:xfrm>
            <a:off x="0" y="6337300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0" y="368300"/>
                </a:moveTo>
                <a:lnTo>
                  <a:pt x="609600" y="368300"/>
                </a:lnTo>
                <a:lnTo>
                  <a:pt x="609600" y="0"/>
                </a:lnTo>
                <a:lnTo>
                  <a:pt x="0" y="0"/>
                </a:lnTo>
                <a:lnTo>
                  <a:pt x="0" y="25400"/>
                </a:lnTo>
                <a:lnTo>
                  <a:pt x="584200" y="25400"/>
                </a:lnTo>
                <a:lnTo>
                  <a:pt x="584200" y="342900"/>
                </a:lnTo>
                <a:lnTo>
                  <a:pt x="0" y="342900"/>
                </a:lnTo>
                <a:lnTo>
                  <a:pt x="0" y="368300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11" name="Rectangle 41708 (Stroke)_#color-2217&amp;9574"/>
          <p:cNvSpPr/>
          <p:nvPr>
            <p:custDataLst>
              <p:tags r:id="rId13"/>
            </p:custDataLst>
          </p:nvPr>
        </p:nvSpPr>
        <p:spPr>
          <a:xfrm>
            <a:off x="215900" y="6489700"/>
            <a:ext cx="1422400" cy="368300"/>
          </a:xfrm>
          <a:custGeom>
            <a:avLst/>
            <a:gdLst/>
            <a:ahLst/>
            <a:cxnLst/>
            <a:rect l="l" t="t" r="r" b="b"/>
            <a:pathLst>
              <a:path w="1422400" h="368300">
                <a:moveTo>
                  <a:pt x="1422400" y="368300"/>
                </a:moveTo>
                <a:lnTo>
                  <a:pt x="1422400" y="0"/>
                </a:lnTo>
                <a:lnTo>
                  <a:pt x="0" y="0"/>
                </a:lnTo>
                <a:lnTo>
                  <a:pt x="0" y="368300"/>
                </a:lnTo>
                <a:lnTo>
                  <a:pt x="25400" y="368300"/>
                </a:lnTo>
                <a:lnTo>
                  <a:pt x="25400" y="25400"/>
                </a:lnTo>
                <a:lnTo>
                  <a:pt x="1397000" y="25400"/>
                </a:lnTo>
                <a:lnTo>
                  <a:pt x="1397000" y="368300"/>
                </a:lnTo>
                <a:lnTo>
                  <a:pt x="1422400" y="36830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</p:sp>
      <p:sp>
        <p:nvSpPr>
          <p:cNvPr id="12" name="Rectangle 41706 (Stroke)_#color-2217&amp;9577"/>
          <p:cNvSpPr/>
          <p:nvPr>
            <p:custDataLst>
              <p:tags r:id="rId14"/>
            </p:custDataLst>
          </p:nvPr>
        </p:nvSpPr>
        <p:spPr>
          <a:xfrm>
            <a:off x="10337800" y="0"/>
            <a:ext cx="1663700" cy="381000"/>
          </a:xfrm>
          <a:custGeom>
            <a:avLst/>
            <a:gdLst/>
            <a:ahLst/>
            <a:cxnLst/>
            <a:rect l="l" t="t" r="r" b="b"/>
            <a:pathLst>
              <a:path w="1663700" h="381000">
                <a:moveTo>
                  <a:pt x="25400" y="0"/>
                </a:moveTo>
                <a:lnTo>
                  <a:pt x="25400" y="355600"/>
                </a:lnTo>
                <a:lnTo>
                  <a:pt x="1638300" y="355600"/>
                </a:lnTo>
                <a:lnTo>
                  <a:pt x="1638300" y="0"/>
                </a:lnTo>
                <a:lnTo>
                  <a:pt x="1663700" y="0"/>
                </a:lnTo>
                <a:lnTo>
                  <a:pt x="1663700" y="381000"/>
                </a:lnTo>
                <a:lnTo>
                  <a:pt x="0" y="381000"/>
                </a:lnTo>
                <a:lnTo>
                  <a:pt x="0" y="0"/>
                </a:lnTo>
                <a:lnTo>
                  <a:pt x="25400" y="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</p:sp>
      <p:sp>
        <p:nvSpPr>
          <p:cNvPr id="13" name="Rectangle 41710 (Stroke)_#color-2217&amp;9571"/>
          <p:cNvSpPr/>
          <p:nvPr>
            <p:custDataLst>
              <p:tags r:id="rId15"/>
            </p:custDataLst>
          </p:nvPr>
        </p:nvSpPr>
        <p:spPr>
          <a:xfrm flipH="1">
            <a:off x="11582400" y="203200"/>
            <a:ext cx="609600" cy="368300"/>
          </a:xfrm>
          <a:custGeom>
            <a:avLst/>
            <a:gdLst/>
            <a:ahLst/>
            <a:cxnLst/>
            <a:rect l="l" t="t" r="r" b="b"/>
            <a:pathLst>
              <a:path w="609600" h="368300">
                <a:moveTo>
                  <a:pt x="0" y="368300"/>
                </a:moveTo>
                <a:lnTo>
                  <a:pt x="609600" y="368300"/>
                </a:lnTo>
                <a:lnTo>
                  <a:pt x="609600" y="0"/>
                </a:lnTo>
                <a:lnTo>
                  <a:pt x="0" y="0"/>
                </a:lnTo>
                <a:lnTo>
                  <a:pt x="0" y="25400"/>
                </a:lnTo>
                <a:lnTo>
                  <a:pt x="584200" y="25400"/>
                </a:lnTo>
                <a:lnTo>
                  <a:pt x="584200" y="342900"/>
                </a:lnTo>
                <a:lnTo>
                  <a:pt x="0" y="342900"/>
                </a:lnTo>
                <a:lnTo>
                  <a:pt x="0" y="368300"/>
                </a:lnTo>
              </a:path>
            </a:pathLst>
          </a:custGeom>
          <a:solidFill>
            <a:schemeClr val="accent1">
              <a:alpha val="50000"/>
            </a:schemeClr>
          </a:solidFill>
        </p:spPr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6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926080" y="1729105"/>
            <a:ext cx="6340475" cy="779780"/>
          </a:xfrm>
        </p:spPr>
        <p:txBody>
          <a:bodyPr wrap="square">
            <a:normAutofit/>
          </a:bodyPr>
          <a:p>
            <a:r>
              <a:rPr lang="zh-CN" altLang="en-US" sz="3200" dirty="0"/>
              <a:t>《迷羊》中的空间叙事与角色塑造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1601470" y="4502785"/>
            <a:ext cx="6605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软件工程学院</a:t>
            </a:r>
            <a:r>
              <a:rPr lang="en-US" altLang="zh-CN" dirty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 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张梓卫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j-ea"/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10235101526@stu.ecnu.edu.cn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  <a:cs typeface="+mj-ea"/>
            </a:endParaRPr>
          </a:p>
          <a:p>
            <a:pPr algn="r"/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  <a:cs typeface="+mj-ea"/>
              </a:rPr>
              <a:t>Deralive@163.com</a:t>
            </a:r>
            <a:r>
              <a:rPr lang="zh-CN" altLang="en-US"/>
              <a:t> 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5270" y="1325245"/>
            <a:ext cx="2600960" cy="1035685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1506537" y="3524250"/>
            <a:ext cx="1941512" cy="71913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01</a:t>
            </a:r>
            <a:endParaRPr lang="en-US" sz="3400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1506537" y="4478337"/>
            <a:ext cx="1941512" cy="1655763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作品</a:t>
            </a: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背景</a:t>
            </a:r>
            <a:endParaRPr lang="zh-CN" altLang="en-US" sz="28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序号"/>
          <p:cNvSpPr txBox="1"/>
          <p:nvPr>
            <p:custDataLst>
              <p:tags r:id="rId4"/>
            </p:custDataLst>
          </p:nvPr>
        </p:nvSpPr>
        <p:spPr>
          <a:xfrm>
            <a:off x="9202737" y="3524250"/>
            <a:ext cx="1941512" cy="71913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04</a:t>
            </a:r>
            <a:endParaRPr lang="en-US" sz="3400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项标题"/>
          <p:cNvSpPr txBox="1"/>
          <p:nvPr>
            <p:custDataLst>
              <p:tags r:id="rId5"/>
            </p:custDataLst>
          </p:nvPr>
        </p:nvSpPr>
        <p:spPr>
          <a:xfrm>
            <a:off x="9202737" y="4478337"/>
            <a:ext cx="1941512" cy="1655763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探究</a:t>
            </a: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背景</a:t>
            </a:r>
            <a:endParaRPr lang="zh-CN" altLang="en-US" sz="28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序号"/>
          <p:cNvSpPr txBox="1"/>
          <p:nvPr>
            <p:custDataLst>
              <p:tags r:id="rId6"/>
            </p:custDataLst>
          </p:nvPr>
        </p:nvSpPr>
        <p:spPr>
          <a:xfrm>
            <a:off x="6637337" y="3524250"/>
            <a:ext cx="1941512" cy="71913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03</a:t>
            </a:r>
            <a:endParaRPr lang="en-US" sz="3400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项标题"/>
          <p:cNvSpPr txBox="1"/>
          <p:nvPr>
            <p:custDataLst>
              <p:tags r:id="rId7"/>
            </p:custDataLst>
          </p:nvPr>
        </p:nvSpPr>
        <p:spPr>
          <a:xfrm>
            <a:off x="6637337" y="4478337"/>
            <a:ext cx="1941512" cy="1655763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作品</a:t>
            </a: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主题</a:t>
            </a:r>
            <a:endParaRPr lang="zh-CN" altLang="en-US" sz="28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序号"/>
          <p:cNvSpPr txBox="1"/>
          <p:nvPr>
            <p:custDataLst>
              <p:tags r:id="rId8"/>
            </p:custDataLst>
          </p:nvPr>
        </p:nvSpPr>
        <p:spPr>
          <a:xfrm>
            <a:off x="4071937" y="3524250"/>
            <a:ext cx="1941512" cy="71913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02</a:t>
            </a:r>
            <a:endParaRPr lang="en-US" sz="3400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项标题"/>
          <p:cNvSpPr txBox="1"/>
          <p:nvPr>
            <p:custDataLst>
              <p:tags r:id="rId9"/>
            </p:custDataLst>
          </p:nvPr>
        </p:nvSpPr>
        <p:spPr>
          <a:xfrm>
            <a:off x="4071937" y="4478337"/>
            <a:ext cx="1941512" cy="1655763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作品</a:t>
            </a:r>
            <a:r>
              <a:rPr lang="zh-CN" altLang="en-US" sz="2800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简介</a:t>
            </a:r>
            <a:endParaRPr lang="zh-CN" altLang="en-US" sz="2800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 dirty="0"/>
              <a:t>空间叙事</a:t>
            </a:r>
            <a:endParaRPr lang="zh-CN" altLang="en-US" dirty="0"/>
          </a:p>
        </p:txBody>
      </p:sp>
      <p:sp>
        <p:nvSpPr>
          <p:cNvPr id="6" name="对象6"/>
          <p:cNvSpPr/>
          <p:nvPr>
            <p:custDataLst>
              <p:tags r:id="rId2"/>
            </p:custDataLst>
          </p:nvPr>
        </p:nvSpPr>
        <p:spPr>
          <a:xfrm>
            <a:off x="685570" y="1851863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7" name="对象1"/>
          <p:cNvSpPr/>
          <p:nvPr>
            <p:custDataLst>
              <p:tags r:id="rId3"/>
            </p:custDataLst>
          </p:nvPr>
        </p:nvSpPr>
        <p:spPr>
          <a:xfrm>
            <a:off x="5174363" y="3296762"/>
            <a:ext cx="6325344" cy="1143000"/>
          </a:xfrm>
          <a:custGeom>
            <a:avLst/>
            <a:gdLst/>
            <a:ahLst/>
            <a:cxnLst/>
            <a:rect l="l" t="t" r="r" b="b"/>
            <a:pathLst>
              <a:path w="6409944" h="1143000">
                <a:moveTo>
                  <a:pt x="9144" y="1143000"/>
                </a:moveTo>
                <a:lnTo>
                  <a:pt x="6391656" y="1143000"/>
                </a:lnTo>
                <a:cubicBezTo>
                  <a:pt x="6400800" y="1143000"/>
                  <a:pt x="6409944" y="1133856"/>
                  <a:pt x="6409944" y="1133856"/>
                </a:cubicBezTo>
                <a:lnTo>
                  <a:pt x="6409944" y="9144"/>
                </a:lnTo>
                <a:cubicBezTo>
                  <a:pt x="6409944" y="9144"/>
                  <a:pt x="6400800" y="0"/>
                  <a:pt x="6391656" y="0"/>
                </a:cubicBezTo>
                <a:lnTo>
                  <a:pt x="9144" y="0"/>
                </a:lnTo>
                <a:cubicBezTo>
                  <a:pt x="0" y="0"/>
                  <a:pt x="0" y="9144"/>
                  <a:pt x="0" y="18288"/>
                </a:cubicBezTo>
                <a:lnTo>
                  <a:pt x="548640" y="566928"/>
                </a:lnTo>
                <a:cubicBezTo>
                  <a:pt x="548640" y="566928"/>
                  <a:pt x="548640" y="576072"/>
                  <a:pt x="548640" y="576072"/>
                </a:cubicBezTo>
                <a:lnTo>
                  <a:pt x="0" y="1124712"/>
                </a:lnTo>
                <a:cubicBezTo>
                  <a:pt x="0" y="1133856"/>
                  <a:pt x="0" y="1143000"/>
                  <a:pt x="9144" y="1143000"/>
                </a:cubicBez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36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地理空间与人物心理结合：二人同行，却不同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心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对象2"/>
          <p:cNvSpPr/>
          <p:nvPr>
            <p:custDataLst>
              <p:tags r:id="rId4"/>
            </p:custDataLst>
          </p:nvPr>
        </p:nvSpPr>
        <p:spPr>
          <a:xfrm>
            <a:off x="3993810" y="2014672"/>
            <a:ext cx="7487791" cy="1132205"/>
          </a:xfrm>
          <a:custGeom>
            <a:avLst/>
            <a:gdLst>
              <a:gd name="connsiteX0" fmla="*/ 1722 w 11918"/>
              <a:gd name="connsiteY0" fmla="*/ 1783 h 1783"/>
              <a:gd name="connsiteX1" fmla="*/ 1665 w 11918"/>
              <a:gd name="connsiteY1" fmla="*/ 1754 h 1783"/>
              <a:gd name="connsiteX2" fmla="*/ 1636 w 11918"/>
              <a:gd name="connsiteY2" fmla="*/ 1740 h 1783"/>
              <a:gd name="connsiteX3" fmla="*/ 9 w 11918"/>
              <a:gd name="connsiteY3" fmla="*/ 127 h 1783"/>
              <a:gd name="connsiteX4" fmla="*/ 253 w 11918"/>
              <a:gd name="connsiteY4" fmla="*/ 8 h 1783"/>
              <a:gd name="connsiteX5" fmla="*/ 11810 w 11918"/>
              <a:gd name="connsiteY5" fmla="*/ 0 h 1783"/>
              <a:gd name="connsiteX6" fmla="*/ 11918 w 11918"/>
              <a:gd name="connsiteY6" fmla="*/ 69 h 1783"/>
              <a:gd name="connsiteX7" fmla="*/ 11918 w 11918"/>
              <a:gd name="connsiteY7" fmla="*/ 1697 h 1783"/>
              <a:gd name="connsiteX8" fmla="*/ 11831 w 11918"/>
              <a:gd name="connsiteY8" fmla="*/ 1783 h 1783"/>
              <a:gd name="connsiteX9" fmla="*/ 1722 w 11918"/>
              <a:gd name="connsiteY9" fmla="*/ 1783 h 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18" h="1783">
                <a:moveTo>
                  <a:pt x="1722" y="1783"/>
                </a:moveTo>
                <a:cubicBezTo>
                  <a:pt x="1694" y="1783"/>
                  <a:pt x="1679" y="1769"/>
                  <a:pt x="1665" y="1754"/>
                </a:cubicBezTo>
                <a:cubicBezTo>
                  <a:pt x="1650" y="1754"/>
                  <a:pt x="1650" y="1740"/>
                  <a:pt x="1636" y="1740"/>
                </a:cubicBezTo>
                <a:lnTo>
                  <a:pt x="9" y="127"/>
                </a:lnTo>
                <a:cubicBezTo>
                  <a:pt x="-49" y="69"/>
                  <a:pt x="181" y="8"/>
                  <a:pt x="253" y="8"/>
                </a:cubicBezTo>
                <a:lnTo>
                  <a:pt x="11810" y="0"/>
                </a:lnTo>
                <a:cubicBezTo>
                  <a:pt x="11897" y="28"/>
                  <a:pt x="11918" y="12"/>
                  <a:pt x="11918" y="69"/>
                </a:cubicBezTo>
                <a:lnTo>
                  <a:pt x="11918" y="1697"/>
                </a:lnTo>
                <a:cubicBezTo>
                  <a:pt x="11918" y="1754"/>
                  <a:pt x="11874" y="1783"/>
                  <a:pt x="11831" y="1783"/>
                </a:cubicBezTo>
                <a:lnTo>
                  <a:pt x="1722" y="1783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合理运用空间叙事：逼仄与开阔、移景与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情变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对象3"/>
          <p:cNvSpPr/>
          <p:nvPr>
            <p:custDataLst>
              <p:tags r:id="rId5"/>
            </p:custDataLst>
          </p:nvPr>
        </p:nvSpPr>
        <p:spPr>
          <a:xfrm>
            <a:off x="3980894" y="4589241"/>
            <a:ext cx="7487791" cy="1143000"/>
          </a:xfrm>
          <a:custGeom>
            <a:avLst/>
            <a:gdLst/>
            <a:ahLst/>
            <a:cxnLst/>
            <a:rect l="l" t="t" r="r" b="b"/>
            <a:pathLst>
              <a:path w="7580376" h="1143000">
                <a:moveTo>
                  <a:pt x="1106424" y="0"/>
                </a:moveTo>
                <a:cubicBezTo>
                  <a:pt x="1088136" y="0"/>
                  <a:pt x="1078992" y="9144"/>
                  <a:pt x="1069848" y="18288"/>
                </a:cubicBezTo>
                <a:cubicBezTo>
                  <a:pt x="1060704" y="18288"/>
                  <a:pt x="1060704" y="27432"/>
                  <a:pt x="1051560" y="27432"/>
                </a:cubicBezTo>
                <a:lnTo>
                  <a:pt x="18288" y="1051560"/>
                </a:lnTo>
                <a:cubicBezTo>
                  <a:pt x="-18288" y="1088136"/>
                  <a:pt x="9144" y="1143000"/>
                  <a:pt x="54864" y="1143000"/>
                </a:cubicBezTo>
                <a:lnTo>
                  <a:pt x="7525512" y="1143000"/>
                </a:lnTo>
                <a:cubicBezTo>
                  <a:pt x="7552944" y="1143000"/>
                  <a:pt x="7580376" y="1124712"/>
                  <a:pt x="7580376" y="1088136"/>
                </a:cubicBezTo>
                <a:lnTo>
                  <a:pt x="7580376" y="54864"/>
                </a:lnTo>
                <a:cubicBezTo>
                  <a:pt x="7580376" y="18288"/>
                  <a:pt x="7552944" y="0"/>
                  <a:pt x="7525512" y="0"/>
                </a:cubicBezTo>
                <a:lnTo>
                  <a:pt x="1106424" y="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空间变化与情节发展：加快叙述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节奏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对象5"/>
          <p:cNvSpPr/>
          <p:nvPr>
            <p:custDataLst>
              <p:tags r:id="rId6"/>
            </p:custDataLst>
          </p:nvPr>
        </p:nvSpPr>
        <p:spPr>
          <a:xfrm>
            <a:off x="3970950" y="167484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01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2" name="对象6"/>
          <p:cNvSpPr/>
          <p:nvPr>
            <p:custDataLst>
              <p:tags r:id="rId7"/>
            </p:custDataLst>
          </p:nvPr>
        </p:nvSpPr>
        <p:spPr>
          <a:xfrm>
            <a:off x="4996422" y="351278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3" name="对象7"/>
          <p:cNvSpPr/>
          <p:nvPr>
            <p:custDataLst>
              <p:tags r:id="rId8"/>
            </p:custDataLst>
          </p:nvPr>
        </p:nvSpPr>
        <p:spPr>
          <a:xfrm>
            <a:off x="3970950" y="53461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03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5" name="对象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34386" y="2309953"/>
            <a:ext cx="3188409" cy="3132620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360000" tIns="0" rIns="360000" bIns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结构主义</a:t>
            </a:r>
            <a:endParaRPr lang="zh-CN" altLang="en-US" sz="27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 dirty="0"/>
              <a:t>角色</a:t>
            </a:r>
            <a:r>
              <a:rPr lang="zh-CN" altLang="en-US" dirty="0"/>
              <a:t>塑造</a:t>
            </a:r>
            <a:endParaRPr lang="zh-CN" altLang="en-US" dirty="0"/>
          </a:p>
        </p:txBody>
      </p:sp>
      <p:sp>
        <p:nvSpPr>
          <p:cNvPr id="6" name="对象6"/>
          <p:cNvSpPr/>
          <p:nvPr>
            <p:custDataLst>
              <p:tags r:id="rId2"/>
            </p:custDataLst>
          </p:nvPr>
        </p:nvSpPr>
        <p:spPr>
          <a:xfrm>
            <a:off x="685570" y="1851863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7" name="对象1"/>
          <p:cNvSpPr/>
          <p:nvPr>
            <p:custDataLst>
              <p:tags r:id="rId3"/>
            </p:custDataLst>
          </p:nvPr>
        </p:nvSpPr>
        <p:spPr>
          <a:xfrm>
            <a:off x="5174363" y="3296762"/>
            <a:ext cx="6325344" cy="1143000"/>
          </a:xfrm>
          <a:custGeom>
            <a:avLst/>
            <a:gdLst/>
            <a:ahLst/>
            <a:cxnLst/>
            <a:rect l="l" t="t" r="r" b="b"/>
            <a:pathLst>
              <a:path w="6409944" h="1143000">
                <a:moveTo>
                  <a:pt x="9144" y="1143000"/>
                </a:moveTo>
                <a:lnTo>
                  <a:pt x="6391656" y="1143000"/>
                </a:lnTo>
                <a:cubicBezTo>
                  <a:pt x="6400800" y="1143000"/>
                  <a:pt x="6409944" y="1133856"/>
                  <a:pt x="6409944" y="1133856"/>
                </a:cubicBezTo>
                <a:lnTo>
                  <a:pt x="6409944" y="9144"/>
                </a:lnTo>
                <a:cubicBezTo>
                  <a:pt x="6409944" y="9144"/>
                  <a:pt x="6400800" y="0"/>
                  <a:pt x="6391656" y="0"/>
                </a:cubicBezTo>
                <a:lnTo>
                  <a:pt x="9144" y="0"/>
                </a:lnTo>
                <a:cubicBezTo>
                  <a:pt x="0" y="0"/>
                  <a:pt x="0" y="9144"/>
                  <a:pt x="0" y="18288"/>
                </a:cubicBezTo>
                <a:lnTo>
                  <a:pt x="548640" y="566928"/>
                </a:lnTo>
                <a:cubicBezTo>
                  <a:pt x="548640" y="566928"/>
                  <a:pt x="548640" y="576072"/>
                  <a:pt x="548640" y="576072"/>
                </a:cubicBezTo>
                <a:lnTo>
                  <a:pt x="0" y="1124712"/>
                </a:lnTo>
                <a:cubicBezTo>
                  <a:pt x="0" y="1133856"/>
                  <a:pt x="0" y="1143000"/>
                  <a:pt x="9144" y="1143000"/>
                </a:cubicBez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36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郁达夫的自画像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对象2"/>
          <p:cNvSpPr/>
          <p:nvPr>
            <p:custDataLst>
              <p:tags r:id="rId4"/>
            </p:custDataLst>
          </p:nvPr>
        </p:nvSpPr>
        <p:spPr>
          <a:xfrm>
            <a:off x="3993810" y="2014672"/>
            <a:ext cx="7487791" cy="1132205"/>
          </a:xfrm>
          <a:custGeom>
            <a:avLst/>
            <a:gdLst>
              <a:gd name="connsiteX0" fmla="*/ 1722 w 11918"/>
              <a:gd name="connsiteY0" fmla="*/ 1783 h 1783"/>
              <a:gd name="connsiteX1" fmla="*/ 1665 w 11918"/>
              <a:gd name="connsiteY1" fmla="*/ 1754 h 1783"/>
              <a:gd name="connsiteX2" fmla="*/ 1636 w 11918"/>
              <a:gd name="connsiteY2" fmla="*/ 1740 h 1783"/>
              <a:gd name="connsiteX3" fmla="*/ 9 w 11918"/>
              <a:gd name="connsiteY3" fmla="*/ 127 h 1783"/>
              <a:gd name="connsiteX4" fmla="*/ 253 w 11918"/>
              <a:gd name="connsiteY4" fmla="*/ 8 h 1783"/>
              <a:gd name="connsiteX5" fmla="*/ 11810 w 11918"/>
              <a:gd name="connsiteY5" fmla="*/ 0 h 1783"/>
              <a:gd name="connsiteX6" fmla="*/ 11918 w 11918"/>
              <a:gd name="connsiteY6" fmla="*/ 69 h 1783"/>
              <a:gd name="connsiteX7" fmla="*/ 11918 w 11918"/>
              <a:gd name="connsiteY7" fmla="*/ 1697 h 1783"/>
              <a:gd name="connsiteX8" fmla="*/ 11831 w 11918"/>
              <a:gd name="connsiteY8" fmla="*/ 1783 h 1783"/>
              <a:gd name="connsiteX9" fmla="*/ 1722 w 11918"/>
              <a:gd name="connsiteY9" fmla="*/ 1783 h 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18" h="1783">
                <a:moveTo>
                  <a:pt x="1722" y="1783"/>
                </a:moveTo>
                <a:cubicBezTo>
                  <a:pt x="1694" y="1783"/>
                  <a:pt x="1679" y="1769"/>
                  <a:pt x="1665" y="1754"/>
                </a:cubicBezTo>
                <a:cubicBezTo>
                  <a:pt x="1650" y="1754"/>
                  <a:pt x="1650" y="1740"/>
                  <a:pt x="1636" y="1740"/>
                </a:cubicBezTo>
                <a:lnTo>
                  <a:pt x="9" y="127"/>
                </a:lnTo>
                <a:cubicBezTo>
                  <a:pt x="-49" y="69"/>
                  <a:pt x="181" y="8"/>
                  <a:pt x="253" y="8"/>
                </a:cubicBezTo>
                <a:lnTo>
                  <a:pt x="11810" y="0"/>
                </a:lnTo>
                <a:cubicBezTo>
                  <a:pt x="11897" y="28"/>
                  <a:pt x="11918" y="12"/>
                  <a:pt x="11918" y="69"/>
                </a:cubicBezTo>
                <a:lnTo>
                  <a:pt x="11918" y="1697"/>
                </a:lnTo>
                <a:cubicBezTo>
                  <a:pt x="11918" y="1754"/>
                  <a:pt x="11874" y="1783"/>
                  <a:pt x="11831" y="1783"/>
                </a:cubicBezTo>
                <a:lnTo>
                  <a:pt x="1722" y="1783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王介成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——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知识分子的身份与文化资本的消解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对象3"/>
          <p:cNvSpPr/>
          <p:nvPr>
            <p:custDataLst>
              <p:tags r:id="rId5"/>
            </p:custDataLst>
          </p:nvPr>
        </p:nvSpPr>
        <p:spPr>
          <a:xfrm>
            <a:off x="3980894" y="4589241"/>
            <a:ext cx="7487791" cy="1143000"/>
          </a:xfrm>
          <a:custGeom>
            <a:avLst/>
            <a:gdLst/>
            <a:ahLst/>
            <a:cxnLst/>
            <a:rect l="l" t="t" r="r" b="b"/>
            <a:pathLst>
              <a:path w="7580376" h="1143000">
                <a:moveTo>
                  <a:pt x="1106424" y="0"/>
                </a:moveTo>
                <a:cubicBezTo>
                  <a:pt x="1088136" y="0"/>
                  <a:pt x="1078992" y="9144"/>
                  <a:pt x="1069848" y="18288"/>
                </a:cubicBezTo>
                <a:cubicBezTo>
                  <a:pt x="1060704" y="18288"/>
                  <a:pt x="1060704" y="27432"/>
                  <a:pt x="1051560" y="27432"/>
                </a:cubicBezTo>
                <a:lnTo>
                  <a:pt x="18288" y="1051560"/>
                </a:lnTo>
                <a:cubicBezTo>
                  <a:pt x="-18288" y="1088136"/>
                  <a:pt x="9144" y="1143000"/>
                  <a:pt x="54864" y="1143000"/>
                </a:cubicBezTo>
                <a:lnTo>
                  <a:pt x="7525512" y="1143000"/>
                </a:lnTo>
                <a:cubicBezTo>
                  <a:pt x="7552944" y="1143000"/>
                  <a:pt x="7580376" y="1124712"/>
                  <a:pt x="7580376" y="1088136"/>
                </a:cubicBezTo>
                <a:lnTo>
                  <a:pt x="7580376" y="54864"/>
                </a:lnTo>
                <a:cubicBezTo>
                  <a:pt x="7580376" y="18288"/>
                  <a:pt x="7552944" y="0"/>
                  <a:pt x="7525512" y="0"/>
                </a:cubicBezTo>
                <a:lnTo>
                  <a:pt x="1106424" y="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肉身变得沉重，生命显得轻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对象5"/>
          <p:cNvSpPr/>
          <p:nvPr>
            <p:custDataLst>
              <p:tags r:id="rId6"/>
            </p:custDataLst>
          </p:nvPr>
        </p:nvSpPr>
        <p:spPr>
          <a:xfrm>
            <a:off x="3970950" y="167484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01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2" name="对象6"/>
          <p:cNvSpPr/>
          <p:nvPr>
            <p:custDataLst>
              <p:tags r:id="rId7"/>
            </p:custDataLst>
          </p:nvPr>
        </p:nvSpPr>
        <p:spPr>
          <a:xfrm>
            <a:off x="4996422" y="351278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3" name="对象7"/>
          <p:cNvSpPr/>
          <p:nvPr>
            <p:custDataLst>
              <p:tags r:id="rId8"/>
            </p:custDataLst>
          </p:nvPr>
        </p:nvSpPr>
        <p:spPr>
          <a:xfrm>
            <a:off x="3970950" y="53461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03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5" name="对象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40101" y="2309953"/>
            <a:ext cx="3188409" cy="3132620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360000" tIns="0" rIns="360000" bIns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迷途的</a:t>
            </a: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羔羊</a:t>
            </a:r>
            <a:endParaRPr lang="zh-CN" altLang="en-US" sz="27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zh-CN" altLang="en-US" dirty="0"/>
              <a:t>角色</a:t>
            </a:r>
            <a:r>
              <a:rPr lang="zh-CN" altLang="en-US" dirty="0"/>
              <a:t>塑造</a:t>
            </a:r>
            <a:endParaRPr lang="zh-CN" altLang="en-US" dirty="0"/>
          </a:p>
        </p:txBody>
      </p:sp>
      <p:sp>
        <p:nvSpPr>
          <p:cNvPr id="6" name="对象6"/>
          <p:cNvSpPr/>
          <p:nvPr>
            <p:custDataLst>
              <p:tags r:id="rId2"/>
            </p:custDataLst>
          </p:nvPr>
        </p:nvSpPr>
        <p:spPr>
          <a:xfrm>
            <a:off x="685570" y="1851863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7" name="对象1"/>
          <p:cNvSpPr/>
          <p:nvPr>
            <p:custDataLst>
              <p:tags r:id="rId3"/>
            </p:custDataLst>
          </p:nvPr>
        </p:nvSpPr>
        <p:spPr>
          <a:xfrm>
            <a:off x="5174363" y="3296762"/>
            <a:ext cx="6325344" cy="1143000"/>
          </a:xfrm>
          <a:custGeom>
            <a:avLst/>
            <a:gdLst/>
            <a:ahLst/>
            <a:cxnLst/>
            <a:rect l="l" t="t" r="r" b="b"/>
            <a:pathLst>
              <a:path w="6409944" h="1143000">
                <a:moveTo>
                  <a:pt x="9144" y="1143000"/>
                </a:moveTo>
                <a:lnTo>
                  <a:pt x="6391656" y="1143000"/>
                </a:lnTo>
                <a:cubicBezTo>
                  <a:pt x="6400800" y="1143000"/>
                  <a:pt x="6409944" y="1133856"/>
                  <a:pt x="6409944" y="1133856"/>
                </a:cubicBezTo>
                <a:lnTo>
                  <a:pt x="6409944" y="9144"/>
                </a:lnTo>
                <a:cubicBezTo>
                  <a:pt x="6409944" y="9144"/>
                  <a:pt x="6400800" y="0"/>
                  <a:pt x="6391656" y="0"/>
                </a:cubicBezTo>
                <a:lnTo>
                  <a:pt x="9144" y="0"/>
                </a:lnTo>
                <a:cubicBezTo>
                  <a:pt x="0" y="0"/>
                  <a:pt x="0" y="9144"/>
                  <a:pt x="0" y="18288"/>
                </a:cubicBezTo>
                <a:lnTo>
                  <a:pt x="548640" y="566928"/>
                </a:lnTo>
                <a:cubicBezTo>
                  <a:pt x="548640" y="566928"/>
                  <a:pt x="548640" y="576072"/>
                  <a:pt x="548640" y="576072"/>
                </a:cubicBezTo>
                <a:lnTo>
                  <a:pt x="0" y="1124712"/>
                </a:lnTo>
                <a:cubicBezTo>
                  <a:pt x="0" y="1133856"/>
                  <a:pt x="0" y="1143000"/>
                  <a:pt x="9144" y="1143000"/>
                </a:cubicBez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36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性能力与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王介成意志力的关联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对象2"/>
          <p:cNvSpPr/>
          <p:nvPr>
            <p:custDataLst>
              <p:tags r:id="rId4"/>
            </p:custDataLst>
          </p:nvPr>
        </p:nvSpPr>
        <p:spPr>
          <a:xfrm>
            <a:off x="3993810" y="2014672"/>
            <a:ext cx="7487791" cy="1132205"/>
          </a:xfrm>
          <a:custGeom>
            <a:avLst/>
            <a:gdLst>
              <a:gd name="connsiteX0" fmla="*/ 1722 w 11918"/>
              <a:gd name="connsiteY0" fmla="*/ 1783 h 1783"/>
              <a:gd name="connsiteX1" fmla="*/ 1665 w 11918"/>
              <a:gd name="connsiteY1" fmla="*/ 1754 h 1783"/>
              <a:gd name="connsiteX2" fmla="*/ 1636 w 11918"/>
              <a:gd name="connsiteY2" fmla="*/ 1740 h 1783"/>
              <a:gd name="connsiteX3" fmla="*/ 9 w 11918"/>
              <a:gd name="connsiteY3" fmla="*/ 127 h 1783"/>
              <a:gd name="connsiteX4" fmla="*/ 253 w 11918"/>
              <a:gd name="connsiteY4" fmla="*/ 8 h 1783"/>
              <a:gd name="connsiteX5" fmla="*/ 11810 w 11918"/>
              <a:gd name="connsiteY5" fmla="*/ 0 h 1783"/>
              <a:gd name="connsiteX6" fmla="*/ 11918 w 11918"/>
              <a:gd name="connsiteY6" fmla="*/ 69 h 1783"/>
              <a:gd name="connsiteX7" fmla="*/ 11918 w 11918"/>
              <a:gd name="connsiteY7" fmla="*/ 1697 h 1783"/>
              <a:gd name="connsiteX8" fmla="*/ 11831 w 11918"/>
              <a:gd name="connsiteY8" fmla="*/ 1783 h 1783"/>
              <a:gd name="connsiteX9" fmla="*/ 1722 w 11918"/>
              <a:gd name="connsiteY9" fmla="*/ 1783 h 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18" h="1783">
                <a:moveTo>
                  <a:pt x="1722" y="1783"/>
                </a:moveTo>
                <a:cubicBezTo>
                  <a:pt x="1694" y="1783"/>
                  <a:pt x="1679" y="1769"/>
                  <a:pt x="1665" y="1754"/>
                </a:cubicBezTo>
                <a:cubicBezTo>
                  <a:pt x="1650" y="1754"/>
                  <a:pt x="1650" y="1740"/>
                  <a:pt x="1636" y="1740"/>
                </a:cubicBezTo>
                <a:lnTo>
                  <a:pt x="9" y="127"/>
                </a:lnTo>
                <a:cubicBezTo>
                  <a:pt x="-49" y="69"/>
                  <a:pt x="181" y="8"/>
                  <a:pt x="253" y="8"/>
                </a:cubicBezTo>
                <a:lnTo>
                  <a:pt x="11810" y="0"/>
                </a:lnTo>
                <a:cubicBezTo>
                  <a:pt x="11897" y="28"/>
                  <a:pt x="11918" y="12"/>
                  <a:pt x="11918" y="69"/>
                </a:cubicBezTo>
                <a:lnTo>
                  <a:pt x="11918" y="1697"/>
                </a:lnTo>
                <a:cubicBezTo>
                  <a:pt x="11918" y="1754"/>
                  <a:pt x="11874" y="1783"/>
                  <a:pt x="11831" y="1783"/>
                </a:cubicBezTo>
                <a:lnTo>
                  <a:pt x="1722" y="1783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独立个体的追求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——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性别角色的突破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对象3"/>
          <p:cNvSpPr/>
          <p:nvPr>
            <p:custDataLst>
              <p:tags r:id="rId5"/>
            </p:custDataLst>
          </p:nvPr>
        </p:nvSpPr>
        <p:spPr>
          <a:xfrm>
            <a:off x="3980894" y="4589241"/>
            <a:ext cx="7487791" cy="1143000"/>
          </a:xfrm>
          <a:custGeom>
            <a:avLst/>
            <a:gdLst/>
            <a:ahLst/>
            <a:cxnLst/>
            <a:rect l="l" t="t" r="r" b="b"/>
            <a:pathLst>
              <a:path w="7580376" h="1143000">
                <a:moveTo>
                  <a:pt x="1106424" y="0"/>
                </a:moveTo>
                <a:cubicBezTo>
                  <a:pt x="1088136" y="0"/>
                  <a:pt x="1078992" y="9144"/>
                  <a:pt x="1069848" y="18288"/>
                </a:cubicBezTo>
                <a:cubicBezTo>
                  <a:pt x="1060704" y="18288"/>
                  <a:pt x="1060704" y="27432"/>
                  <a:pt x="1051560" y="27432"/>
                </a:cubicBezTo>
                <a:lnTo>
                  <a:pt x="18288" y="1051560"/>
                </a:lnTo>
                <a:cubicBezTo>
                  <a:pt x="-18288" y="1088136"/>
                  <a:pt x="9144" y="1143000"/>
                  <a:pt x="54864" y="1143000"/>
                </a:cubicBezTo>
                <a:lnTo>
                  <a:pt x="7525512" y="1143000"/>
                </a:lnTo>
                <a:cubicBezTo>
                  <a:pt x="7552944" y="1143000"/>
                  <a:pt x="7580376" y="1124712"/>
                  <a:pt x="7580376" y="1088136"/>
                </a:cubicBezTo>
                <a:lnTo>
                  <a:pt x="7580376" y="54864"/>
                </a:lnTo>
                <a:cubicBezTo>
                  <a:pt x="7580376" y="18288"/>
                  <a:pt x="7552944" y="0"/>
                  <a:pt x="7525512" y="0"/>
                </a:cubicBezTo>
                <a:lnTo>
                  <a:pt x="1106424" y="0"/>
                </a:ln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1224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从肉体生活的追求到精神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的觉醒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对象5"/>
          <p:cNvSpPr/>
          <p:nvPr>
            <p:custDataLst>
              <p:tags r:id="rId6"/>
            </p:custDataLst>
          </p:nvPr>
        </p:nvSpPr>
        <p:spPr>
          <a:xfrm>
            <a:off x="3970950" y="1674845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01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2" name="对象6"/>
          <p:cNvSpPr/>
          <p:nvPr>
            <p:custDataLst>
              <p:tags r:id="rId7"/>
            </p:custDataLst>
          </p:nvPr>
        </p:nvSpPr>
        <p:spPr>
          <a:xfrm>
            <a:off x="4996422" y="351278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3" name="对象7"/>
          <p:cNvSpPr/>
          <p:nvPr>
            <p:custDataLst>
              <p:tags r:id="rId8"/>
            </p:custDataLst>
          </p:nvPr>
        </p:nvSpPr>
        <p:spPr>
          <a:xfrm>
            <a:off x="3970950" y="5346161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03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5" name="对象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40101" y="2309953"/>
            <a:ext cx="3188409" cy="3132620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360000" tIns="0" rIns="360000" bIns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独特的</a:t>
            </a: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人设</a:t>
            </a:r>
            <a:endParaRPr lang="zh-CN" altLang="en-US" sz="27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6" name="对象6"/>
          <p:cNvSpPr/>
          <p:nvPr>
            <p:custDataLst>
              <p:tags r:id="rId2"/>
            </p:custDataLst>
          </p:nvPr>
        </p:nvSpPr>
        <p:spPr>
          <a:xfrm>
            <a:off x="685570" y="1851863"/>
            <a:ext cx="4086040" cy="4048800"/>
          </a:xfrm>
          <a:custGeom>
            <a:avLst/>
            <a:gdLst/>
            <a:ahLst/>
            <a:cxnLst/>
            <a:rect l="l" t="t" r="r" b="b"/>
            <a:pathLst>
              <a:path w="4059936" h="4059936">
                <a:moveTo>
                  <a:pt x="137160" y="2359152"/>
                </a:moveTo>
                <a:cubicBezTo>
                  <a:pt x="-45720" y="2176272"/>
                  <a:pt x="-45720" y="1883664"/>
                  <a:pt x="137160" y="1700784"/>
                </a:cubicBezTo>
                <a:lnTo>
                  <a:pt x="1700784" y="137160"/>
                </a:lnTo>
                <a:cubicBezTo>
                  <a:pt x="1883664" y="-45720"/>
                  <a:pt x="2176272" y="-45720"/>
                  <a:pt x="2359152" y="137160"/>
                </a:cubicBezTo>
                <a:lnTo>
                  <a:pt x="3931920" y="1700784"/>
                </a:lnTo>
                <a:cubicBezTo>
                  <a:pt x="4105656" y="1883664"/>
                  <a:pt x="4105656" y="2176272"/>
                  <a:pt x="3931920" y="2359152"/>
                </a:cubicBezTo>
                <a:lnTo>
                  <a:pt x="2359152" y="3931920"/>
                </a:lnTo>
                <a:cubicBezTo>
                  <a:pt x="2176272" y="4105656"/>
                  <a:pt x="1883664" y="4105656"/>
                  <a:pt x="1700784" y="3931920"/>
                </a:cubicBezTo>
                <a:lnTo>
                  <a:pt x="137160" y="2359152"/>
                </a:lnTo>
              </a:path>
            </a:pathLst>
          </a:custGeom>
          <a:solidFill>
            <a:schemeClr val="accent1">
              <a:lumMod val="30000"/>
              <a:lumOff val="70000"/>
              <a:alpha val="30000"/>
            </a:schemeClr>
          </a:solidFill>
        </p:spPr>
        <p:txBody>
          <a:bodyPr lIns="0" tIns="0" rIns="0" bIns="0">
            <a:noAutofit/>
          </a:bodyPr>
          <a:lstStyle/>
          <a:p>
            <a:endParaRPr lang="zh-CN" altLang="en-US" dirty="0">
              <a:latin typeface="+mn-ea"/>
            </a:endParaRPr>
          </a:p>
        </p:txBody>
      </p:sp>
      <p:sp>
        <p:nvSpPr>
          <p:cNvPr id="7" name="对象1"/>
          <p:cNvSpPr/>
          <p:nvPr>
            <p:custDataLst>
              <p:tags r:id="rId3"/>
            </p:custDataLst>
          </p:nvPr>
        </p:nvSpPr>
        <p:spPr>
          <a:xfrm>
            <a:off x="5174363" y="3296762"/>
            <a:ext cx="6325344" cy="1143000"/>
          </a:xfrm>
          <a:custGeom>
            <a:avLst/>
            <a:gdLst/>
            <a:ahLst/>
            <a:cxnLst/>
            <a:rect l="l" t="t" r="r" b="b"/>
            <a:pathLst>
              <a:path w="6409944" h="1143000">
                <a:moveTo>
                  <a:pt x="9144" y="1143000"/>
                </a:moveTo>
                <a:lnTo>
                  <a:pt x="6391656" y="1143000"/>
                </a:lnTo>
                <a:cubicBezTo>
                  <a:pt x="6400800" y="1143000"/>
                  <a:pt x="6409944" y="1133856"/>
                  <a:pt x="6409944" y="1133856"/>
                </a:cubicBezTo>
                <a:lnTo>
                  <a:pt x="6409944" y="9144"/>
                </a:lnTo>
                <a:cubicBezTo>
                  <a:pt x="6409944" y="9144"/>
                  <a:pt x="6400800" y="0"/>
                  <a:pt x="6391656" y="0"/>
                </a:cubicBezTo>
                <a:lnTo>
                  <a:pt x="9144" y="0"/>
                </a:lnTo>
                <a:cubicBezTo>
                  <a:pt x="0" y="0"/>
                  <a:pt x="0" y="9144"/>
                  <a:pt x="0" y="18288"/>
                </a:cubicBezTo>
                <a:lnTo>
                  <a:pt x="548640" y="566928"/>
                </a:lnTo>
                <a:cubicBezTo>
                  <a:pt x="548640" y="566928"/>
                  <a:pt x="548640" y="576072"/>
                  <a:pt x="548640" y="576072"/>
                </a:cubicBezTo>
                <a:lnTo>
                  <a:pt x="0" y="1124712"/>
                </a:lnTo>
                <a:cubicBezTo>
                  <a:pt x="0" y="1133856"/>
                  <a:pt x="0" y="1143000"/>
                  <a:pt x="9144" y="1143000"/>
                </a:cubicBezTo>
              </a:path>
            </a:pathLst>
          </a:custGeom>
          <a:noFill/>
          <a:ln w="12700">
            <a:gradFill>
              <a:gsLst>
                <a:gs pos="100000">
                  <a:schemeClr val="accent2">
                    <a:lumMod val="20000"/>
                    <a:lumOff val="80000"/>
                    <a:alpha val="0"/>
                  </a:schemeClr>
                </a:gs>
                <a:gs pos="2000">
                  <a:schemeClr val="accent1"/>
                </a:gs>
              </a:gsLst>
              <a:lin ang="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36000" tIns="0" rIns="0" bIns="0" numCol="1" spcCol="0" rtlCol="0" fromWordArt="0" anchor="ctr" anchorCtr="0" forceAA="0" compatLnSpc="1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爱恨情仇体现出的迷茫与恐惧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对象6"/>
          <p:cNvSpPr/>
          <p:nvPr>
            <p:custDataLst>
              <p:tags r:id="rId4"/>
            </p:custDataLst>
          </p:nvPr>
        </p:nvSpPr>
        <p:spPr>
          <a:xfrm>
            <a:off x="4996422" y="3512789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27432" y="292608"/>
                </a:moveTo>
                <a:cubicBezTo>
                  <a:pt x="-9144" y="329184"/>
                  <a:pt x="-9144" y="393192"/>
                  <a:pt x="27432" y="438912"/>
                </a:cubicBezTo>
                <a:lnTo>
                  <a:pt x="292608" y="694944"/>
                </a:lnTo>
                <a:cubicBezTo>
                  <a:pt x="329184" y="740664"/>
                  <a:pt x="393192" y="740664"/>
                  <a:pt x="438912" y="694944"/>
                </a:cubicBezTo>
                <a:lnTo>
                  <a:pt x="694944" y="438912"/>
                </a:lnTo>
                <a:cubicBezTo>
                  <a:pt x="740664" y="393192"/>
                  <a:pt x="740664" y="329184"/>
                  <a:pt x="694944" y="292608"/>
                </a:cubicBezTo>
                <a:lnTo>
                  <a:pt x="438912" y="27432"/>
                </a:lnTo>
                <a:cubicBezTo>
                  <a:pt x="393192" y="-9144"/>
                  <a:pt x="329184" y="-9144"/>
                  <a:pt x="292608" y="27432"/>
                </a:cubicBezTo>
                <a:lnTo>
                  <a:pt x="27432" y="292608"/>
                </a:lnTo>
              </a:path>
            </a:pathLst>
          </a:custGeom>
          <a:solidFill>
            <a:schemeClr val="accent1"/>
          </a:soli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+mn-ea"/>
                <a:cs typeface="+mn-ea"/>
                <a:sym typeface="+mn-ea"/>
              </a:rPr>
              <a:t> </a:t>
            </a:r>
            <a:endParaRPr lang="en-US" altLang="zh-CN" sz="2400" b="1">
              <a:latin typeface="+mn-ea"/>
              <a:cs typeface="+mn-ea"/>
              <a:sym typeface="+mn-ea"/>
            </a:endParaRPr>
          </a:p>
        </p:txBody>
      </p:sp>
      <p:sp>
        <p:nvSpPr>
          <p:cNvPr id="15" name="对象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40101" y="2309953"/>
            <a:ext cx="3188409" cy="3132620"/>
          </a:xfrm>
          <a:custGeom>
            <a:avLst/>
            <a:gdLst/>
            <a:ahLst/>
            <a:cxnLst/>
            <a:rect l="l" t="t" r="r" b="b"/>
            <a:pathLst>
              <a:path w="2340864" h="2340864">
                <a:moveTo>
                  <a:pt x="987552" y="73152"/>
                </a:moveTo>
                <a:lnTo>
                  <a:pt x="73152" y="987552"/>
                </a:lnTo>
                <a:cubicBezTo>
                  <a:pt x="-27432" y="1088136"/>
                  <a:pt x="-27432" y="1252728"/>
                  <a:pt x="73152" y="1353312"/>
                </a:cubicBezTo>
                <a:lnTo>
                  <a:pt x="987552" y="2267712"/>
                </a:lnTo>
                <a:cubicBezTo>
                  <a:pt x="1088136" y="2368296"/>
                  <a:pt x="1252728" y="2368296"/>
                  <a:pt x="1353312" y="2267712"/>
                </a:cubicBezTo>
                <a:lnTo>
                  <a:pt x="2267712" y="1353312"/>
                </a:lnTo>
                <a:cubicBezTo>
                  <a:pt x="2368296" y="1252728"/>
                  <a:pt x="2368296" y="1088136"/>
                  <a:pt x="2267712" y="987552"/>
                </a:cubicBezTo>
                <a:lnTo>
                  <a:pt x="1353312" y="73152"/>
                </a:lnTo>
                <a:cubicBezTo>
                  <a:pt x="1252728" y="-27432"/>
                  <a:pt x="1088136" y="-27432"/>
                  <a:pt x="987552" y="73152"/>
                </a:cubicBezTo>
              </a:path>
            </a:pathLst>
          </a:custGeom>
          <a:noFill/>
          <a:ln w="53975">
            <a:solidFill>
              <a:schemeClr val="accent1"/>
            </a:solidFill>
          </a:ln>
        </p:spPr>
        <p:txBody>
          <a:bodyPr wrap="square" lIns="360000" tIns="0" rIns="360000" bIns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总结</a:t>
            </a:r>
            <a:endParaRPr lang="zh-CN" altLang="en-US" sz="27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1_1"/>
  <p:tag name="KSO_WM_UNIT_INDEX" val="1_2_1_1"/>
  <p:tag name="KSO_WM_DIAGRAM_GROUP_CODE" val="n1-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3_1"/>
  <p:tag name="KSO_WM_UNIT_INDEX" val="1_2_3_1"/>
  <p:tag name="KSO_WM_DIAGRAM_GROUP_CODE" val="n1-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ID" val="diagram20231636_2*n_h_h_i*1_2_1_1"/>
  <p:tag name="KSO_WM_UNIT_INDEX" val="1_2_1_1"/>
  <p:tag name="KSO_WM_DIAGRAM_GROUP_CODE" val="n1-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2"/>
  <p:tag name="KSO_WM_UNIT_ID" val="diagram20231636_2*n_h_h_i*1_2_2_1"/>
  <p:tag name="KSO_WM_UNIT_INDEX" val="1_2_2_1"/>
  <p:tag name="KSO_WM_DIAGRAM_GROUP_CODE" val="n1-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3"/>
  <p:tag name="KSO_WM_UNIT_ID" val="diagram20231636_2*n_h_h_i*1_2_3_1"/>
  <p:tag name="KSO_WM_UNIT_INDEX" val="1_2_3_1"/>
  <p:tag name="KSO_WM_DIAGRAM_GROUP_CODE" val="n1-1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"/>
  <p:tag name="KSO_WM_TAG_VERSION" val="3.0"/>
  <p:tag name="KSO_WM_UNIT_TYPE" val="n_h_a"/>
  <p:tag name="KSO_WM_UNIT_ISCONTENTSTITLE" val="0"/>
  <p:tag name="KSO_WM_UNIT_ISNUMDGMTITLE" val="0"/>
  <p:tag name="KSO_WM_UNIT_NOCLEAR" val="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0"/>
  <p:tag name="KSO_WM_UNIT_LINE_FORE_SCHEMECOLOR_INDEX" val="5"/>
  <p:tag name="KSO_WM_UNIT_TEXT_FILL_FORE_SCHEMECOLOR_INDEX" val="1"/>
  <p:tag name="KSO_WM_UNIT_TEXT_FILL_TYPE" val="1"/>
  <p:tag name="KSO_WM_UNIT_PRESET_TEXT" val="添加项标题"/>
  <p:tag name="KSO_WM_UNIT_ID" val="diagram20231636_2*n_h_a*1_1_1"/>
  <p:tag name="KSO_WM_UNIT_INDEX" val="1_1_1"/>
  <p:tag name="KSO_WM_DIAGRAM_GROUP_CODE" val="n1-1"/>
</p:tagLst>
</file>

<file path=ppt/tags/tag10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51.507*346.68"/>
  <p:tag name="KSO_WM_SLIDE_POSITION" val="53.9819*131.878"/>
  <p:tag name="KSO_WM_SLIDE_LAYOUT" val="a_n"/>
  <p:tag name="KSO_WM_SLIDE_LAYOUT_CNT" val="1_1"/>
  <p:tag name="KSO_WM_SPECIAL_SOURCE" val="bdnull"/>
  <p:tag name="KSO_WM_DIAGRAM_GROUP_CODE" val="n1-1"/>
  <p:tag name="KSO_WM_SLIDE_DIAGTYPE" val="n"/>
  <p:tag name="KSO_WM_TEMPLATE_INDEX" val="20231849"/>
  <p:tag name="KSO_WM_TEMPLATE_SUBCATEGORY" val="0"/>
  <p:tag name="KSO_WM_SLIDE_INDEX" val="1"/>
  <p:tag name="KSO_WM_TAG_VERSION" val="3.0"/>
  <p:tag name="KSO_WM_SLIDE_ID" val="custom20231849_1"/>
  <p:tag name="KSO_WM_SLIDE_ITEM_CNT" val="3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849"/>
  <p:tag name="KSO_WM_UNIT_ID" val="custom20231849_1*a*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108.xml><?xml version="1.0" encoding="utf-8"?>
<p:tagLst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  <p:tag name="KSO_WM_UNIT_ID" val="diagram20231636_2*n_h_i*1_1_1"/>
  <p:tag name="KSO_WM_UNIT_INDEX" val="1_1_1"/>
  <p:tag name="KSO_WM_DIAGRAM_GROUP_CODE" val="n1-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0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2_1"/>
  <p:tag name="KSO_WM_UNIT_INDEX" val="1_2_2_1"/>
  <p:tag name="KSO_WM_DIAGRAM_GROUP_CODE" val="n1-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1_1"/>
  <p:tag name="KSO_WM_UNIT_INDEX" val="1_2_1_1"/>
  <p:tag name="KSO_WM_DIAGRAM_GROUP_CODE" val="n1-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3_1"/>
  <p:tag name="KSO_WM_UNIT_INDEX" val="1_2_3_1"/>
  <p:tag name="KSO_WM_DIAGRAM_GROUP_CODE" val="n1-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ID" val="diagram20231636_2*n_h_h_i*1_2_1_1"/>
  <p:tag name="KSO_WM_UNIT_INDEX" val="1_2_1_1"/>
  <p:tag name="KSO_WM_DIAGRAM_GROUP_CODE" val="n1-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2"/>
  <p:tag name="KSO_WM_UNIT_ID" val="diagram20231636_2*n_h_h_i*1_2_2_1"/>
  <p:tag name="KSO_WM_UNIT_INDEX" val="1_2_2_1"/>
  <p:tag name="KSO_WM_DIAGRAM_GROUP_CODE" val="n1-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3"/>
  <p:tag name="KSO_WM_UNIT_ID" val="diagram20231636_2*n_h_h_i*1_2_3_1"/>
  <p:tag name="KSO_WM_UNIT_INDEX" val="1_2_3_1"/>
  <p:tag name="KSO_WM_DIAGRAM_GROUP_CODE" val="n1-1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"/>
  <p:tag name="KSO_WM_TAG_VERSION" val="3.0"/>
  <p:tag name="KSO_WM_UNIT_TYPE" val="n_h_a"/>
  <p:tag name="KSO_WM_UNIT_ISCONTENTSTITLE" val="0"/>
  <p:tag name="KSO_WM_UNIT_ISNUMDGMTITLE" val="0"/>
  <p:tag name="KSO_WM_UNIT_NOCLEAR" val="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0"/>
  <p:tag name="KSO_WM_UNIT_LINE_FORE_SCHEMECOLOR_INDEX" val="5"/>
  <p:tag name="KSO_WM_UNIT_TEXT_FILL_FORE_SCHEMECOLOR_INDEX" val="1"/>
  <p:tag name="KSO_WM_UNIT_TEXT_FILL_TYPE" val="1"/>
  <p:tag name="KSO_WM_UNIT_PRESET_TEXT" val="添加项标题"/>
  <p:tag name="KSO_WM_UNIT_ID" val="diagram20231636_2*n_h_a*1_1_1"/>
  <p:tag name="KSO_WM_UNIT_INDEX" val="1_1_1"/>
  <p:tag name="KSO_WM_DIAGRAM_GROUP_CODE" val="n1-1"/>
</p:tagLst>
</file>

<file path=ppt/tags/tag11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51.507*346.68"/>
  <p:tag name="KSO_WM_SLIDE_POSITION" val="53.9819*131.878"/>
  <p:tag name="KSO_WM_SLIDE_LAYOUT" val="a_n"/>
  <p:tag name="KSO_WM_SLIDE_LAYOUT_CNT" val="1_1"/>
  <p:tag name="KSO_WM_SPECIAL_SOURCE" val="bdnull"/>
  <p:tag name="KSO_WM_DIAGRAM_GROUP_CODE" val="n1-1"/>
  <p:tag name="KSO_WM_SLIDE_DIAGTYPE" val="n"/>
  <p:tag name="KSO_WM_TEMPLATE_INDEX" val="20231849"/>
  <p:tag name="KSO_WM_TEMPLATE_SUBCATEGORY" val="0"/>
  <p:tag name="KSO_WM_SLIDE_INDEX" val="1"/>
  <p:tag name="KSO_WM_TAG_VERSION" val="3.0"/>
  <p:tag name="KSO_WM_SLIDE_ID" val="custom20231849_1"/>
  <p:tag name="KSO_WM_SLIDE_ITEM_CNT" val="3"/>
</p:tagLst>
</file>

<file path=ppt/tags/tag1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849"/>
  <p:tag name="KSO_WM_UNIT_ID" val="custom20231849_1*a*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118.xml><?xml version="1.0" encoding="utf-8"?>
<p:tagLst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  <p:tag name="KSO_WM_UNIT_ID" val="diagram20231636_2*n_h_i*1_1_1"/>
  <p:tag name="KSO_WM_UNIT_INDEX" val="1_1_1"/>
  <p:tag name="KSO_WM_DIAGRAM_GROUP_CODE" val="n1-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0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2_1"/>
  <p:tag name="KSO_WM_UNIT_INDEX" val="1_2_2_1"/>
  <p:tag name="KSO_WM_DIAGRAM_GROUP_CODE" val="n1-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2"/>
  <p:tag name="KSO_WM_UNIT_ID" val="diagram20231636_2*n_h_h_i*1_2_2_1"/>
  <p:tag name="KSO_WM_UNIT_INDEX" val="1_2_2_1"/>
  <p:tag name="KSO_WM_DIAGRAM_GROUP_CODE" val="n1-1"/>
</p:tagLst>
</file>

<file path=ppt/tags/tag1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"/>
  <p:tag name="KSO_WM_TAG_VERSION" val="3.0"/>
  <p:tag name="KSO_WM_UNIT_TYPE" val="n_h_a"/>
  <p:tag name="KSO_WM_UNIT_ISCONTENTSTITLE" val="0"/>
  <p:tag name="KSO_WM_UNIT_ISNUMDGMTITLE" val="0"/>
  <p:tag name="KSO_WM_UNIT_NOCLEAR" val="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0"/>
  <p:tag name="KSO_WM_UNIT_LINE_FORE_SCHEMECOLOR_INDEX" val="5"/>
  <p:tag name="KSO_WM_UNIT_TEXT_FILL_FORE_SCHEMECOLOR_INDEX" val="1"/>
  <p:tag name="KSO_WM_UNIT_TEXT_FILL_TYPE" val="1"/>
  <p:tag name="KSO_WM_UNIT_PRESET_TEXT" val="添加项标题"/>
  <p:tag name="KSO_WM_UNIT_ID" val="diagram20231636_2*n_h_a*1_1_1"/>
  <p:tag name="KSO_WM_UNIT_INDEX" val="1_1_1"/>
  <p:tag name="KSO_WM_DIAGRAM_GROUP_CODE" val="n1-1"/>
</p:tagLst>
</file>

<file path=ppt/tags/tag12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51.507*346.68"/>
  <p:tag name="KSO_WM_SLIDE_POSITION" val="53.9819*131.878"/>
  <p:tag name="KSO_WM_SLIDE_LAYOUT" val="a_n"/>
  <p:tag name="KSO_WM_SLIDE_LAYOUT_CNT" val="1_1"/>
  <p:tag name="KSO_WM_SPECIAL_SOURCE" val="bdnull"/>
  <p:tag name="KSO_WM_DIAGRAM_GROUP_CODE" val="n1-1"/>
  <p:tag name="KSO_WM_SLIDE_DIAGTYPE" val="n"/>
  <p:tag name="KSO_WM_TEMPLATE_INDEX" val="20231849"/>
  <p:tag name="KSO_WM_TEMPLATE_SUBCATEGORY" val="0"/>
  <p:tag name="KSO_WM_SLIDE_INDEX" val="1"/>
  <p:tag name="KSO_WM_TAG_VERSION" val="3.0"/>
  <p:tag name="KSO_WM_SLIDE_ID" val="custom20231849_1"/>
  <p:tag name="KSO_WM_SLIDE_ITEM_CNT" val="3"/>
</p:tagLst>
</file>

<file path=ppt/tags/tag123.xml><?xml version="1.0" encoding="utf-8"?>
<p:tagLst xmlns:p="http://schemas.openxmlformats.org/presentationml/2006/main">
  <p:tag name="commondata" val="eyJoZGlkIjoiODYxMzg0YmQxMTg4OGYxYzVmMTg3OGVkZTBiMGM1YWE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UNIT_TYPE" val="i"/>
  <p:tag name="KSO_WM_UNIT_INDEX" val="4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31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31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311"/>
  <p:tag name="KSO_WM_TEMPLATE_THUMBS_INDEX" val="1、9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11_1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PRESET_TEXT" val="单击添加文档标题"/>
</p:tagLst>
</file>

<file path=ppt/tags/tag76.xml><?xml version="1.0" encoding="utf-8"?>
<p:tagLst xmlns:p="http://schemas.openxmlformats.org/presentationml/2006/main">
  <p:tag name="KSO_WM_SLIDE_ID" val="custom2023331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11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274"/>
  <p:tag name="KSO_WM_SLIDE_THEME_NAME" val="蓝色线条简约风主题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311_4*a*1"/>
  <p:tag name="KSO_WM_TEMPLATE_CATEGORY" val="custom"/>
  <p:tag name="KSO_WM_TEMPLATE_INDEX" val="2023331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目录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311_4*l_h_i*1_1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3311_4*l_h_a*1_1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3311_4*l_h_i*1_4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3311_4*l_h_a*1_4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311_4*l_h_i*1_3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3311_4*l_h_a*1_3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311_4*l_h_i*1_2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3311_4*l_h_a*1_2_1"/>
  <p:tag name="KSO_WM_TEMPLATE_CATEGORY" val="custom"/>
  <p:tag name="KSO_WM_TEMPLATE_INDEX" val="2023331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205.5,&quot;left&quot;:108.12497146245997,&quot;top&quot;:277.5,&quot;width&quot;:779.874938964843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目录项标题"/>
</p:tagLst>
</file>

<file path=ppt/tags/tag86.xml><?xml version="1.0" encoding="utf-8"?>
<p:tagLst xmlns:p="http://schemas.openxmlformats.org/presentationml/2006/main">
  <p:tag name="KSO_WM_SLIDE_ID" val="custom20233311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311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849"/>
  <p:tag name="KSO_WM_UNIT_ID" val="custom20231849_1*a*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88.xml><?xml version="1.0" encoding="utf-8"?>
<p:tagLst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  <p:tag name="KSO_WM_UNIT_ID" val="diagram20231636_2*n_h_i*1_1_1"/>
  <p:tag name="KSO_WM_UNIT_INDEX" val="1_1_1"/>
  <p:tag name="KSO_WM_DIAGRAM_GROUP_CODE" val="n1-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0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2_1"/>
  <p:tag name="KSO_WM_UNIT_INDEX" val="1_2_2_1"/>
  <p:tag name="KSO_WM_DIAGRAM_GROUP_CODE" val="n1-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1_1"/>
  <p:tag name="KSO_WM_UNIT_INDEX" val="1_2_1_1"/>
  <p:tag name="KSO_WM_DIAGRAM_GROUP_CODE" val="n1-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1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3_1"/>
  <p:tag name="KSO_WM_UNIT_INDEX" val="1_2_3_1"/>
  <p:tag name="KSO_WM_DIAGRAM_GROUP_CODE" val="n1-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ID" val="diagram20231636_2*n_h_h_i*1_2_1_1"/>
  <p:tag name="KSO_WM_UNIT_INDEX" val="1_2_1_1"/>
  <p:tag name="KSO_WM_DIAGRAM_GROUP_CODE" val="n1-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2"/>
  <p:tag name="KSO_WM_UNIT_ID" val="diagram20231636_2*n_h_h_i*1_2_2_1"/>
  <p:tag name="KSO_WM_UNIT_INDEX" val="1_2_2_1"/>
  <p:tag name="KSO_WM_DIAGRAM_GROUP_CODE" val="n1-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n_h_h_i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3"/>
  <p:tag name="KSO_WM_UNIT_ID" val="diagram20231636_2*n_h_h_i*1_2_3_1"/>
  <p:tag name="KSO_WM_UNIT_INDEX" val="1_2_3_1"/>
  <p:tag name="KSO_WM_DIAGRAM_GROUP_CODE" val="n1-1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"/>
  <p:tag name="KSO_WM_TAG_VERSION" val="3.0"/>
  <p:tag name="KSO_WM_UNIT_TYPE" val="n_h_a"/>
  <p:tag name="KSO_WM_UNIT_ISCONTENTSTITLE" val="0"/>
  <p:tag name="KSO_WM_UNIT_ISNUMDGMTITLE" val="0"/>
  <p:tag name="KSO_WM_UNIT_NOCLEAR" val="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70"/>
  <p:tag name="KSO_WM_UNIT_LINE_FORE_SCHEMECOLOR_INDEX" val="5"/>
  <p:tag name="KSO_WM_UNIT_TEXT_FILL_FORE_SCHEMECOLOR_INDEX" val="1"/>
  <p:tag name="KSO_WM_UNIT_TEXT_FILL_TYPE" val="1"/>
  <p:tag name="KSO_WM_UNIT_PRESET_TEXT" val="添加项标题"/>
  <p:tag name="KSO_WM_UNIT_ID" val="diagram20231636_2*n_h_a*1_1_1"/>
  <p:tag name="KSO_WM_UNIT_INDEX" val="1_1_1"/>
  <p:tag name="KSO_WM_DIAGRAM_GROUP_CODE" val="n1-1"/>
</p:tagLst>
</file>

<file path=ppt/tags/tag9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diag"/>
  <p:tag name="KSO_WM_SLIDE_SIZE" val="851.507*346.68"/>
  <p:tag name="KSO_WM_SLIDE_POSITION" val="53.9819*131.878"/>
  <p:tag name="KSO_WM_SLIDE_LAYOUT" val="a_n"/>
  <p:tag name="KSO_WM_SLIDE_LAYOUT_CNT" val="1_1"/>
  <p:tag name="KSO_WM_SPECIAL_SOURCE" val="bdnull"/>
  <p:tag name="KSO_WM_DIAGRAM_GROUP_CODE" val="n1-1"/>
  <p:tag name="KSO_WM_SLIDE_DIAGTYPE" val="n"/>
  <p:tag name="KSO_WM_TEMPLATE_INDEX" val="20231849"/>
  <p:tag name="KSO_WM_TEMPLATE_SUBCATEGORY" val="0"/>
  <p:tag name="KSO_WM_SLIDE_INDEX" val="1"/>
  <p:tag name="KSO_WM_TAG_VERSION" val="3.0"/>
  <p:tag name="KSO_WM_SLIDE_ID" val="custom20231849_1"/>
  <p:tag name="KSO_WM_SLIDE_ITEM_CNT" val="3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849"/>
  <p:tag name="KSO_WM_UNIT_ID" val="custom20231849_1*a*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98.xml><?xml version="1.0" encoding="utf-8"?>
<p:tagLst xmlns:p="http://schemas.openxmlformats.org/presentationml/2006/main">
  <p:tag name="KSO_WM_BEAUTIFY_FLAG" val="#wm#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1636"/>
  <p:tag name="KSO_WM_UNIT_LAYERLEVEL" val="1_1_1"/>
  <p:tag name="KSO_WM_TAG_VERSION" val="3.0"/>
  <p:tag name="KSO_WM_DIAGRAM_VERSION" val="3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solid&quot;:{&quot;brightness&quot;:0.699999988079071,&quot;colorType&quot;:1,&quot;foreColorIndex&quot;:5,&quot;transparency&quot;:0.69999998807907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7"/>
  <p:tag name="KSO_WM_UNIT_ID" val="diagram20231636_2*n_h_i*1_1_1"/>
  <p:tag name="KSO_WM_UNIT_INDEX" val="1_1_1"/>
  <p:tag name="KSO_WM_DIAGRAM_GROUP_CODE" val="n1-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636"/>
  <p:tag name="KSO_WM_UNIT_LAYERLEVEL" val="1_1_1_1"/>
  <p:tag name="KSO_WM_TAG_VERSION" val="3.0"/>
  <p:tag name="KSO_WM_BEAUTIFY_FLAG" val="#wm#"/>
  <p:tag name="KSO_WM_UNIT_SUBTYPE" val="a"/>
  <p:tag name="KSO_WM_UNIT_NOCLEAR" val="0"/>
  <p:tag name="KSO_WM_UNIT_TYPE" val="n_h_h_f"/>
  <p:tag name="KSO_WM_UNIT_VALUE" val="10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51.6748962402344,&quot;left&quot;:52.857476825864254,&quot;top&quot;:129.3801109350009,&quot;width&quot;:853.75567626953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6,&quot;pos&quot;:1,&quot;transparency&quot;:1},{&quot;brightness&quot;:0,&quot;colorType&quot;:1,&quot;foreColorIndex&quot;:5,&quot;pos&quot;:0.019999999552965164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UNIT_PRESET_TEXT" val="单击此处输入你的项正文，文字是您思想的提炼，请尽量言简意赅的阐述观点，单击此处输入你的项正文"/>
  <p:tag name="KSO_WM_UNIT_ID" val="diagram20231636_2*n_h_h_f*1_2_2_1"/>
  <p:tag name="KSO_WM_UNIT_INDEX" val="1_2_2_1"/>
  <p:tag name="KSO_WM_DIAGRAM_GROUP_CODE" val="n1-1"/>
</p:tagLst>
</file>

<file path=ppt/theme/theme1.xml><?xml version="1.0" encoding="utf-8"?>
<a:theme xmlns:a="http://schemas.openxmlformats.org/drawingml/2006/main" name="Office 主题​​">
  <a:themeElements>
    <a:clrScheme name="自定义 10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F40B8"/>
      </a:accent1>
      <a:accent2>
        <a:srgbClr val="EB6A28"/>
      </a:accent2>
      <a:accent3>
        <a:srgbClr val="2876EB"/>
      </a:accent3>
      <a:accent4>
        <a:srgbClr val="2FAED6"/>
      </a:accent4>
      <a:accent5>
        <a:srgbClr val="2899EB"/>
      </a:accent5>
      <a:accent6>
        <a:srgbClr val="9163DE"/>
      </a:accent6>
      <a:hlink>
        <a:srgbClr val="658BD5"/>
      </a:hlink>
      <a:folHlink>
        <a:srgbClr val="A16AA5"/>
      </a:folHlink>
    </a:clrScheme>
    <a:fontScheme name="自定义 46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WPS 演示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MiSans Demibold</vt:lpstr>
      <vt:lpstr>Segoe Print</vt:lpstr>
      <vt:lpstr>Office 主题​​</vt:lpstr>
      <vt:lpstr>单击添加文档标题</vt:lpstr>
      <vt:lpstr>目录</vt:lpstr>
      <vt:lpstr>单击此处添加标题</vt:lpstr>
      <vt:lpstr>空间叙事</vt:lpstr>
      <vt:lpstr>角色塑造</vt:lpstr>
      <vt:lpstr>角色塑造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Shichien</cp:lastModifiedBy>
  <cp:revision>4</cp:revision>
  <dcterms:created xsi:type="dcterms:W3CDTF">2023-08-09T12:44:00Z</dcterms:created>
  <dcterms:modified xsi:type="dcterms:W3CDTF">2024-04-24T04:09:30Z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