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Nunito"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ef2133109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ef2133109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ef2133109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ef2133109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ef2133109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ef2133109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ef2133109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ef2133109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ef2133109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ef2133109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ef2133109_1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ef2133109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ef2133109_1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ef213310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ef2133109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ef2133109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 Operating Systems</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Shiddeshwaran S [20P244]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60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Network Operating Systems?</a:t>
            </a:r>
            <a:endParaRPr/>
          </a:p>
        </p:txBody>
      </p:sp>
      <p:sp>
        <p:nvSpPr>
          <p:cNvPr id="135" name="Google Shape;135;p14"/>
          <p:cNvSpPr txBox="1">
            <a:spLocks noGrp="1"/>
          </p:cNvSpPr>
          <p:nvPr>
            <p:ph type="body" idx="1"/>
          </p:nvPr>
        </p:nvSpPr>
        <p:spPr>
          <a:xfrm>
            <a:off x="819150" y="1946200"/>
            <a:ext cx="7505700" cy="24924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1200"/>
              </a:spcAft>
              <a:buNone/>
            </a:pPr>
            <a:r>
              <a:rPr lang="en" sz="2000"/>
              <a:t>The basic definition of an operating system is that the operating system is the interface between the computer hardware and the user. Similarly, a network operating system(NOS) is software that connects multiple devices and computers on the network and allows them to share resources on the network.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3709200" cy="77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Functions of NOS:</a:t>
            </a:r>
            <a:endParaRPr/>
          </a:p>
        </p:txBody>
      </p:sp>
      <p:sp>
        <p:nvSpPr>
          <p:cNvPr id="141" name="Google Shape;141;p15"/>
          <p:cNvSpPr txBox="1">
            <a:spLocks noGrp="1"/>
          </p:cNvSpPr>
          <p:nvPr>
            <p:ph type="body" idx="1"/>
          </p:nvPr>
        </p:nvSpPr>
        <p:spPr>
          <a:xfrm>
            <a:off x="830700" y="1975975"/>
            <a:ext cx="7510200" cy="24630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Creating and managing user accounts on the network.</a:t>
            </a:r>
            <a:endParaRPr sz="1900"/>
          </a:p>
          <a:p>
            <a:pPr marL="457200" lvl="0" indent="-349250" algn="l" rtl="0">
              <a:spcBef>
                <a:spcPts val="0"/>
              </a:spcBef>
              <a:spcAft>
                <a:spcPts val="0"/>
              </a:spcAft>
              <a:buSzPts val="1900"/>
              <a:buChar char="❖"/>
            </a:pPr>
            <a:r>
              <a:rPr lang="en" sz="1900"/>
              <a:t>Controlling access to resources on the network.</a:t>
            </a:r>
            <a:endParaRPr sz="1900"/>
          </a:p>
          <a:p>
            <a:pPr marL="457200" lvl="0" indent="-349250" algn="l" rtl="0">
              <a:spcBef>
                <a:spcPts val="0"/>
              </a:spcBef>
              <a:spcAft>
                <a:spcPts val="0"/>
              </a:spcAft>
              <a:buSzPts val="1900"/>
              <a:buChar char="❖"/>
            </a:pPr>
            <a:r>
              <a:rPr lang="en" sz="1900"/>
              <a:t>Provide communication services between the devices on the network.</a:t>
            </a:r>
            <a:endParaRPr sz="1900"/>
          </a:p>
          <a:p>
            <a:pPr marL="457200" lvl="0" indent="-349250" algn="l" rtl="0">
              <a:spcBef>
                <a:spcPts val="0"/>
              </a:spcBef>
              <a:spcAft>
                <a:spcPts val="0"/>
              </a:spcAft>
              <a:buSzPts val="1900"/>
              <a:buChar char="❖"/>
            </a:pPr>
            <a:r>
              <a:rPr lang="en" sz="1900"/>
              <a:t>Monitor and troubleshoot the network.</a:t>
            </a:r>
            <a:endParaRPr sz="1900"/>
          </a:p>
          <a:p>
            <a:pPr marL="457200" lvl="0" indent="-349250" algn="l" rtl="0">
              <a:spcBef>
                <a:spcPts val="0"/>
              </a:spcBef>
              <a:spcAft>
                <a:spcPts val="0"/>
              </a:spcAft>
              <a:buSzPts val="1900"/>
              <a:buChar char="❖"/>
            </a:pPr>
            <a:r>
              <a:rPr lang="en" sz="1900"/>
              <a:t>Configuring and Managing the resources on the network.</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Types of Network</a:t>
            </a:r>
            <a:r>
              <a:rPr lang="en-GB"/>
              <a:t> Models</a:t>
            </a:r>
            <a:r>
              <a:rPr lang="en"/>
              <a:t> :</a:t>
            </a:r>
            <a:endParaRPr/>
          </a:p>
        </p:txBody>
      </p:sp>
      <p:sp>
        <p:nvSpPr>
          <p:cNvPr id="147" name="Google Shape;147;p16"/>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Peer to Peer :</a:t>
            </a:r>
            <a:endParaRPr sz="100" b="1"/>
          </a:p>
          <a:p>
            <a:pPr marL="0" lvl="0" indent="457200" algn="just" rtl="0">
              <a:spcBef>
                <a:spcPts val="1200"/>
              </a:spcBef>
              <a:spcAft>
                <a:spcPts val="1200"/>
              </a:spcAft>
              <a:buNone/>
            </a:pPr>
            <a:r>
              <a:rPr lang="en" sz="1500"/>
              <a:t>    Peer-to-peer network operating systems allow sharing resources and files with small-sized networks and having fewer resources. In general, peer-to-peer network operating systems are used on LAN.</a:t>
            </a:r>
            <a:endParaRPr sz="1500"/>
          </a:p>
        </p:txBody>
      </p:sp>
      <p:sp>
        <p:nvSpPr>
          <p:cNvPr id="148" name="Google Shape;148;p16"/>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b="1"/>
              <a:t>Client/server :</a:t>
            </a:r>
            <a:endParaRPr sz="1600" b="1"/>
          </a:p>
          <a:p>
            <a:pPr marL="0" lvl="0" indent="457200" algn="just" rtl="0">
              <a:spcBef>
                <a:spcPts val="1200"/>
              </a:spcBef>
              <a:spcAft>
                <a:spcPts val="0"/>
              </a:spcAft>
              <a:buNone/>
            </a:pPr>
            <a:r>
              <a:rPr lang="en" sz="1500"/>
              <a:t>     Client-server network operating systems provide users access to resources through the central server. This NOS is too expensive to implement and maintain. This operating system is good for the big networks which provide many services.</a:t>
            </a:r>
            <a:endParaRPr sz="1500"/>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Features of network operating systems :</a:t>
            </a:r>
            <a:endParaRPr/>
          </a:p>
        </p:txBody>
      </p:sp>
      <p:sp>
        <p:nvSpPr>
          <p:cNvPr id="154" name="Google Shape;154;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Printers and application sharing on the network.</a:t>
            </a:r>
            <a:endParaRPr sz="1800"/>
          </a:p>
          <a:p>
            <a:pPr marL="457200" lvl="0" indent="-342900" algn="l" rtl="0">
              <a:spcBef>
                <a:spcPts val="0"/>
              </a:spcBef>
              <a:spcAft>
                <a:spcPts val="0"/>
              </a:spcAft>
              <a:buSzPts val="1800"/>
              <a:buChar char="❖"/>
            </a:pPr>
            <a:r>
              <a:rPr lang="en" sz="1800"/>
              <a:t>File systems and database sharing.</a:t>
            </a:r>
            <a:endParaRPr sz="1800"/>
          </a:p>
          <a:p>
            <a:pPr marL="457200" lvl="0" indent="-342900" algn="l" rtl="0">
              <a:spcBef>
                <a:spcPts val="0"/>
              </a:spcBef>
              <a:spcAft>
                <a:spcPts val="0"/>
              </a:spcAft>
              <a:buSzPts val="1800"/>
              <a:buChar char="❖"/>
            </a:pPr>
            <a:r>
              <a:rPr lang="en" sz="1800"/>
              <a:t>Provide good security by using functionality like user authentication and access control.</a:t>
            </a:r>
            <a:endParaRPr sz="1800"/>
          </a:p>
          <a:p>
            <a:pPr marL="457200" lvl="0" indent="-342900" algn="l" rtl="0">
              <a:spcBef>
                <a:spcPts val="0"/>
              </a:spcBef>
              <a:spcAft>
                <a:spcPts val="0"/>
              </a:spcAft>
              <a:buSzPts val="1800"/>
              <a:buChar char="❖"/>
            </a:pPr>
            <a:r>
              <a:rPr lang="en" sz="1800"/>
              <a:t>Create backups of data.</a:t>
            </a:r>
            <a:endParaRPr sz="1800"/>
          </a:p>
          <a:p>
            <a:pPr marL="457200" lvl="0" indent="-342900" algn="l" rtl="0">
              <a:spcBef>
                <a:spcPts val="0"/>
              </a:spcBef>
              <a:spcAft>
                <a:spcPts val="0"/>
              </a:spcAft>
              <a:buSzPts val="1800"/>
              <a:buChar char="❖"/>
            </a:pPr>
            <a:r>
              <a:rPr lang="en" sz="1800"/>
              <a:t>Inter-networking.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Advantages of Network operating systems :</a:t>
            </a:r>
            <a:endParaRPr/>
          </a:p>
        </p:txBody>
      </p:sp>
      <p:sp>
        <p:nvSpPr>
          <p:cNvPr id="160" name="Google Shape;160;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Highly stable due to central server.</a:t>
            </a:r>
            <a:endParaRPr sz="2000"/>
          </a:p>
          <a:p>
            <a:pPr marL="457200" lvl="0" indent="-355600" algn="l" rtl="0">
              <a:spcBef>
                <a:spcPts val="0"/>
              </a:spcBef>
              <a:spcAft>
                <a:spcPts val="0"/>
              </a:spcAft>
              <a:buSzPts val="2000"/>
              <a:buChar char="❖"/>
            </a:pPr>
            <a:r>
              <a:rPr lang="en" sz="2000"/>
              <a:t>Provide good security.</a:t>
            </a:r>
            <a:endParaRPr sz="2000"/>
          </a:p>
          <a:p>
            <a:pPr marL="457200" lvl="0" indent="-355600" algn="l" rtl="0">
              <a:spcBef>
                <a:spcPts val="0"/>
              </a:spcBef>
              <a:spcAft>
                <a:spcPts val="0"/>
              </a:spcAft>
              <a:buSzPts val="2000"/>
              <a:buChar char="❖"/>
            </a:pPr>
            <a:r>
              <a:rPr lang="en" sz="2000"/>
              <a:t>Upgradation of new technology and hardware can be easily implemented in the network.</a:t>
            </a:r>
            <a:endParaRPr sz="2000"/>
          </a:p>
          <a:p>
            <a:pPr marL="457200" lvl="0" indent="-355600" algn="l" rtl="0">
              <a:spcBef>
                <a:spcPts val="0"/>
              </a:spcBef>
              <a:spcAft>
                <a:spcPts val="0"/>
              </a:spcAft>
              <a:buSzPts val="2000"/>
              <a:buChar char="❖"/>
            </a:pPr>
            <a:r>
              <a:rPr lang="en" sz="2000"/>
              <a:t>Provide remote access to servers from different locations.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Disadvantages of  Network operating systems :</a:t>
            </a:r>
            <a:endParaRPr/>
          </a:p>
        </p:txBody>
      </p:sp>
      <p:sp>
        <p:nvSpPr>
          <p:cNvPr id="166" name="Google Shape;166;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2200"/>
              <a:t>Depend on the central location to perform the operations.</a:t>
            </a:r>
            <a:endParaRPr sz="2200"/>
          </a:p>
          <a:p>
            <a:pPr marL="457200" lvl="0" indent="-368300" algn="l" rtl="0">
              <a:spcBef>
                <a:spcPts val="0"/>
              </a:spcBef>
              <a:spcAft>
                <a:spcPts val="0"/>
              </a:spcAft>
              <a:buSzPts val="2200"/>
              <a:buChar char="❖"/>
            </a:pPr>
            <a:r>
              <a:rPr lang="en" sz="2200"/>
              <a:t>High cost to buying server.</a:t>
            </a:r>
            <a:endParaRPr sz="2200"/>
          </a:p>
          <a:p>
            <a:pPr marL="457200" lvl="0" indent="-368300" algn="l" rtl="0">
              <a:spcBef>
                <a:spcPts val="0"/>
              </a:spcBef>
              <a:spcAft>
                <a:spcPts val="0"/>
              </a:spcAft>
              <a:buSzPts val="2200"/>
              <a:buChar char="❖"/>
            </a:pPr>
            <a:r>
              <a:rPr lang="en" sz="2200"/>
              <a:t>Regular updating and maintenance are required.</a:t>
            </a:r>
            <a:endParaRPr sz="2200"/>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Examples of Network Operating systems :</a:t>
            </a:r>
            <a:endParaRPr/>
          </a:p>
        </p:txBody>
      </p:sp>
      <p:sp>
        <p:nvSpPr>
          <p:cNvPr id="172" name="Google Shape;172;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sz="2400"/>
              <a:t>Microsoft Windows Server</a:t>
            </a:r>
            <a:endParaRPr sz="2400"/>
          </a:p>
          <a:p>
            <a:pPr marL="457200" lvl="0" indent="-381000" algn="l" rtl="0">
              <a:spcBef>
                <a:spcPts val="0"/>
              </a:spcBef>
              <a:spcAft>
                <a:spcPts val="0"/>
              </a:spcAft>
              <a:buSzPts val="2400"/>
              <a:buChar char="❖"/>
            </a:pPr>
            <a:r>
              <a:rPr lang="en" sz="2400"/>
              <a:t>UNIX/Linux</a:t>
            </a:r>
            <a:endParaRPr sz="2400"/>
          </a:p>
          <a:p>
            <a:pPr marL="457200" lvl="0" indent="-381000" algn="l" rtl="0">
              <a:spcBef>
                <a:spcPts val="0"/>
              </a:spcBef>
              <a:spcAft>
                <a:spcPts val="0"/>
              </a:spcAft>
              <a:buSzPts val="2400"/>
              <a:buChar char="❖"/>
            </a:pPr>
            <a:r>
              <a:rPr lang="en" sz="2400"/>
              <a:t>Artisoft’s LANtastic</a:t>
            </a:r>
            <a:endParaRPr sz="2400"/>
          </a:p>
          <a:p>
            <a:pPr marL="457200" lvl="0" indent="-381000" algn="l" rtl="0">
              <a:spcBef>
                <a:spcPts val="0"/>
              </a:spcBef>
              <a:spcAft>
                <a:spcPts val="0"/>
              </a:spcAft>
              <a:buSzPts val="2400"/>
              <a:buChar char="❖"/>
            </a:pPr>
            <a:r>
              <a:rPr lang="en" sz="2400"/>
              <a:t>Banyan’s VINES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207125" y="1881900"/>
            <a:ext cx="6372300" cy="1379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Shift</vt:lpstr>
      <vt:lpstr>Network Operating Systems</vt:lpstr>
      <vt:lpstr>What is a Network Operating Systems?</vt:lpstr>
      <vt:lpstr>Functions of NOS:</vt:lpstr>
      <vt:lpstr>Types of Network Models :</vt:lpstr>
      <vt:lpstr>Features of network operating systems :</vt:lpstr>
      <vt:lpstr>Advantages of Network operating systems :</vt:lpstr>
      <vt:lpstr>Disadvantages of  Network operating systems :</vt:lpstr>
      <vt:lpstr>Examples of Network Operating systems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Operating Systems</dc:title>
  <cp:lastModifiedBy>shiddeshwaran selvarasu</cp:lastModifiedBy>
  <cp:revision>1</cp:revision>
  <dcterms:modified xsi:type="dcterms:W3CDTF">2022-06-21T03:17:38Z</dcterms:modified>
</cp:coreProperties>
</file>