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ef2133109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ef2133109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ef2133109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ef2133109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ef2133109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ef2133109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ef2133109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ef2133109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ef2133109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ef2133109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ef2133109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ef2133109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ef2133109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ef2133109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ef213310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ef213310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 Operating Systems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Shiddeshwaran S [20P244]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Network Operating Systems?</a:t>
            </a:r>
            <a:endParaRPr/>
          </a:p>
        </p:txBody>
      </p:sp>
      <p:sp>
        <p:nvSpPr>
          <p:cNvPr id="135" name="Google Shape;135;p14"/>
          <p:cNvSpPr txBox="1"/>
          <p:nvPr>
            <p:ph idx="1" type="body"/>
          </p:nvPr>
        </p:nvSpPr>
        <p:spPr>
          <a:xfrm>
            <a:off x="819150" y="1946200"/>
            <a:ext cx="7505700" cy="2492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2000"/>
              <a:t>The basic definition of an operating system is that the operating system is the interface between the computer hardware and the user. Similarly, a network operating system(NOS) is software that connects multiple devices and computers on the network and allows them to share resources on the network.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3709200" cy="7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of NOS:</a:t>
            </a:r>
            <a:endParaRPr/>
          </a:p>
        </p:txBody>
      </p:sp>
      <p:sp>
        <p:nvSpPr>
          <p:cNvPr id="141" name="Google Shape;141;p15"/>
          <p:cNvSpPr txBox="1"/>
          <p:nvPr>
            <p:ph idx="1" type="body"/>
          </p:nvPr>
        </p:nvSpPr>
        <p:spPr>
          <a:xfrm>
            <a:off x="830700" y="1975975"/>
            <a:ext cx="7510200" cy="2463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Creating and managing user accounts on the network.</a:t>
            </a:r>
            <a:endParaRPr sz="1900"/>
          </a:p>
          <a:p>
            <a:pPr indent="-349250" lvl="0" marL="457200" rtl="0" algn="l">
              <a:spcBef>
                <a:spcPts val="0"/>
              </a:spcBef>
              <a:spcAft>
                <a:spcPts val="0"/>
              </a:spcAft>
              <a:buSzPts val="1900"/>
              <a:buChar char="❖"/>
            </a:pPr>
            <a:r>
              <a:rPr lang="en" sz="1900"/>
              <a:t>Controlling access to resources on the network.</a:t>
            </a:r>
            <a:endParaRPr sz="1900"/>
          </a:p>
          <a:p>
            <a:pPr indent="-349250" lvl="0" marL="457200" rtl="0" algn="l">
              <a:spcBef>
                <a:spcPts val="0"/>
              </a:spcBef>
              <a:spcAft>
                <a:spcPts val="0"/>
              </a:spcAft>
              <a:buSzPts val="1900"/>
              <a:buChar char="❖"/>
            </a:pPr>
            <a:r>
              <a:rPr lang="en" sz="1900"/>
              <a:t>Provide communication services between the devices on the network.</a:t>
            </a:r>
            <a:endParaRPr sz="1900"/>
          </a:p>
          <a:p>
            <a:pPr indent="-349250" lvl="0" marL="457200" rtl="0" algn="l">
              <a:spcBef>
                <a:spcPts val="0"/>
              </a:spcBef>
              <a:spcAft>
                <a:spcPts val="0"/>
              </a:spcAft>
              <a:buSzPts val="1900"/>
              <a:buChar char="❖"/>
            </a:pPr>
            <a:r>
              <a:rPr lang="en" sz="1900"/>
              <a:t>Monitor and troubleshoot the network.</a:t>
            </a:r>
            <a:endParaRPr sz="1900"/>
          </a:p>
          <a:p>
            <a:pPr indent="-349250" lvl="0" marL="457200" rtl="0" algn="l">
              <a:spcBef>
                <a:spcPts val="0"/>
              </a:spcBef>
              <a:spcAft>
                <a:spcPts val="0"/>
              </a:spcAft>
              <a:buSzPts val="1900"/>
              <a:buChar char="❖"/>
            </a:pPr>
            <a:r>
              <a:rPr lang="en" sz="1900"/>
              <a:t>Configuring and Managing the resources on the network.</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Network Operating System :</a:t>
            </a:r>
            <a:endParaRPr/>
          </a:p>
        </p:txBody>
      </p:sp>
      <p:sp>
        <p:nvSpPr>
          <p:cNvPr id="147" name="Google Shape;147;p16"/>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Peer to Peer :</a:t>
            </a:r>
            <a:endParaRPr b="1" sz="100"/>
          </a:p>
          <a:p>
            <a:pPr indent="457200" lvl="0" marL="0" rtl="0" algn="just">
              <a:spcBef>
                <a:spcPts val="1200"/>
              </a:spcBef>
              <a:spcAft>
                <a:spcPts val="1200"/>
              </a:spcAft>
              <a:buNone/>
            </a:pPr>
            <a:r>
              <a:rPr lang="en" sz="1500"/>
              <a:t>    </a:t>
            </a:r>
            <a:r>
              <a:rPr lang="en" sz="1500"/>
              <a:t>Peer-to-peer network operating systems allow sharing resources and files with small-sized networks and having fewer resources. In general, peer-to-peer network operating systems are used on LAN.</a:t>
            </a:r>
            <a:endParaRPr sz="1500"/>
          </a:p>
        </p:txBody>
      </p:sp>
      <p:sp>
        <p:nvSpPr>
          <p:cNvPr id="148" name="Google Shape;148;p16"/>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Client/serve</a:t>
            </a:r>
            <a:r>
              <a:rPr b="1" lang="en" sz="1600"/>
              <a:t>r :</a:t>
            </a:r>
            <a:endParaRPr b="1" sz="1600"/>
          </a:p>
          <a:p>
            <a:pPr indent="457200" lvl="0" marL="0" rtl="0" algn="just">
              <a:spcBef>
                <a:spcPts val="1200"/>
              </a:spcBef>
              <a:spcAft>
                <a:spcPts val="0"/>
              </a:spcAft>
              <a:buNone/>
            </a:pPr>
            <a:r>
              <a:rPr lang="en" sz="1500"/>
              <a:t>     Client-server network operating systems provide users access to resources through the central server. This NOS is too expensive to implement and maintain. This operating system is good for the big networks which provide many services.</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network operating systems :</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Printers and application sharing on the network.</a:t>
            </a:r>
            <a:endParaRPr sz="1800"/>
          </a:p>
          <a:p>
            <a:pPr indent="-342900" lvl="0" marL="457200" rtl="0" algn="l">
              <a:spcBef>
                <a:spcPts val="0"/>
              </a:spcBef>
              <a:spcAft>
                <a:spcPts val="0"/>
              </a:spcAft>
              <a:buSzPts val="1800"/>
              <a:buChar char="❖"/>
            </a:pPr>
            <a:r>
              <a:rPr lang="en" sz="1800"/>
              <a:t>File systems and database sharing.</a:t>
            </a:r>
            <a:endParaRPr sz="1800"/>
          </a:p>
          <a:p>
            <a:pPr indent="-342900" lvl="0" marL="457200" rtl="0" algn="l">
              <a:spcBef>
                <a:spcPts val="0"/>
              </a:spcBef>
              <a:spcAft>
                <a:spcPts val="0"/>
              </a:spcAft>
              <a:buSzPts val="1800"/>
              <a:buChar char="❖"/>
            </a:pPr>
            <a:r>
              <a:rPr lang="en" sz="1800"/>
              <a:t>Provide good security by using functionality like user authentication and access control.</a:t>
            </a:r>
            <a:endParaRPr sz="1800"/>
          </a:p>
          <a:p>
            <a:pPr indent="-342900" lvl="0" marL="457200" rtl="0" algn="l">
              <a:spcBef>
                <a:spcPts val="0"/>
              </a:spcBef>
              <a:spcAft>
                <a:spcPts val="0"/>
              </a:spcAft>
              <a:buSzPts val="1800"/>
              <a:buChar char="❖"/>
            </a:pPr>
            <a:r>
              <a:rPr lang="en" sz="1800"/>
              <a:t>Create backups of data.</a:t>
            </a:r>
            <a:endParaRPr sz="1800"/>
          </a:p>
          <a:p>
            <a:pPr indent="-342900" lvl="0" marL="457200" rtl="0" algn="l">
              <a:spcBef>
                <a:spcPts val="0"/>
              </a:spcBef>
              <a:spcAft>
                <a:spcPts val="0"/>
              </a:spcAft>
              <a:buSzPts val="1800"/>
              <a:buChar char="❖"/>
            </a:pPr>
            <a:r>
              <a:rPr lang="en" sz="1800"/>
              <a:t>Inter-networking.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Network operating systems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Highly stable due to central server.</a:t>
            </a:r>
            <a:endParaRPr sz="2000"/>
          </a:p>
          <a:p>
            <a:pPr indent="-355600" lvl="0" marL="457200" rtl="0" algn="l">
              <a:spcBef>
                <a:spcPts val="0"/>
              </a:spcBef>
              <a:spcAft>
                <a:spcPts val="0"/>
              </a:spcAft>
              <a:buSzPts val="2000"/>
              <a:buChar char="❖"/>
            </a:pPr>
            <a:r>
              <a:rPr lang="en" sz="2000"/>
              <a:t>Provide good security.</a:t>
            </a:r>
            <a:endParaRPr sz="2000"/>
          </a:p>
          <a:p>
            <a:pPr indent="-355600" lvl="0" marL="457200" rtl="0" algn="l">
              <a:spcBef>
                <a:spcPts val="0"/>
              </a:spcBef>
              <a:spcAft>
                <a:spcPts val="0"/>
              </a:spcAft>
              <a:buSzPts val="2000"/>
              <a:buChar char="❖"/>
            </a:pPr>
            <a:r>
              <a:rPr lang="en" sz="2000"/>
              <a:t>Upgradation of new technology and hardware can be easily implemented in the network.</a:t>
            </a:r>
            <a:endParaRPr sz="2000"/>
          </a:p>
          <a:p>
            <a:pPr indent="-355600" lvl="0" marL="457200" rtl="0" algn="l">
              <a:spcBef>
                <a:spcPts val="0"/>
              </a:spcBef>
              <a:spcAft>
                <a:spcPts val="0"/>
              </a:spcAft>
              <a:buSzPts val="2000"/>
              <a:buChar char="❖"/>
            </a:pPr>
            <a:r>
              <a:rPr lang="en" sz="2000"/>
              <a:t>Provide remote access to servers from different locations.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Network operating systems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Depend on the central location to perform the operations.</a:t>
            </a:r>
            <a:endParaRPr sz="2200"/>
          </a:p>
          <a:p>
            <a:pPr indent="-368300" lvl="0" marL="457200" rtl="0" algn="l">
              <a:spcBef>
                <a:spcPts val="0"/>
              </a:spcBef>
              <a:spcAft>
                <a:spcPts val="0"/>
              </a:spcAft>
              <a:buSzPts val="2200"/>
              <a:buChar char="❖"/>
            </a:pPr>
            <a:r>
              <a:rPr lang="en" sz="2200"/>
              <a:t>High cost to buying server.</a:t>
            </a:r>
            <a:endParaRPr sz="2200"/>
          </a:p>
          <a:p>
            <a:pPr indent="-368300" lvl="0" marL="457200" rtl="0" algn="l">
              <a:spcBef>
                <a:spcPts val="0"/>
              </a:spcBef>
              <a:spcAft>
                <a:spcPts val="0"/>
              </a:spcAft>
              <a:buSzPts val="2200"/>
              <a:buChar char="❖"/>
            </a:pPr>
            <a:r>
              <a:rPr lang="en" sz="2200"/>
              <a:t>Regular updating and maintenance are required.</a:t>
            </a:r>
            <a:endParaRPr sz="22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of Network Operating systems :</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Microsoft Windows Server</a:t>
            </a:r>
            <a:endParaRPr sz="2400"/>
          </a:p>
          <a:p>
            <a:pPr indent="-381000" lvl="0" marL="457200" rtl="0" algn="l">
              <a:spcBef>
                <a:spcPts val="0"/>
              </a:spcBef>
              <a:spcAft>
                <a:spcPts val="0"/>
              </a:spcAft>
              <a:buSzPts val="2400"/>
              <a:buChar char="❖"/>
            </a:pPr>
            <a:r>
              <a:rPr lang="en" sz="2400"/>
              <a:t>UNIX/Linux</a:t>
            </a:r>
            <a:endParaRPr sz="2400"/>
          </a:p>
          <a:p>
            <a:pPr indent="-381000" lvl="0" marL="457200" rtl="0" algn="l">
              <a:spcBef>
                <a:spcPts val="0"/>
              </a:spcBef>
              <a:spcAft>
                <a:spcPts val="0"/>
              </a:spcAft>
              <a:buSzPts val="2400"/>
              <a:buChar char="❖"/>
            </a:pPr>
            <a:r>
              <a:rPr lang="en" sz="2400"/>
              <a:t>Artisoft’s LANtastic</a:t>
            </a:r>
            <a:endParaRPr sz="2400"/>
          </a:p>
          <a:p>
            <a:pPr indent="-381000" lvl="0" marL="457200" rtl="0" algn="l">
              <a:spcBef>
                <a:spcPts val="0"/>
              </a:spcBef>
              <a:spcAft>
                <a:spcPts val="0"/>
              </a:spcAft>
              <a:buSzPts val="2400"/>
              <a:buChar char="❖"/>
            </a:pPr>
            <a:r>
              <a:rPr lang="en" sz="2400"/>
              <a:t>Banyan’s VINES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207125" y="188190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