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87949" autoAdjust="0"/>
  </p:normalViewPr>
  <p:slideViewPr>
    <p:cSldViewPr snapToGrid="0" showGuides="1">
      <p:cViewPr>
        <p:scale>
          <a:sx n="125" d="100"/>
          <a:sy n="125" d="100"/>
        </p:scale>
        <p:origin x="-173" y="-15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5759" y="1751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5633" y="1283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5757" y="2313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251" y="2790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8/22/2021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784333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451768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41571" y="2914556"/>
            <a:ext cx="130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5036157" y="2914556"/>
            <a:ext cx="98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40432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8B140-5420-4719-95F6-9ED82BB20AF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361801" y="2914556"/>
            <a:ext cx="104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CEFF02-A6B8-4734-BA09-7A53E9C2ACD7}"/>
              </a:ext>
            </a:extLst>
          </p:cNvPr>
          <p:cNvSpPr/>
          <p:nvPr/>
        </p:nvSpPr>
        <p:spPr>
          <a:xfrm>
            <a:off x="602310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2EB767-826C-4A0F-B15D-0591761001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2336" y="4098995"/>
            <a:ext cx="0" cy="43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49F5C9-9F0D-4B67-83C0-3EFC77211F46}"/>
              </a:ext>
            </a:extLst>
          </p:cNvPr>
          <p:cNvSpPr/>
          <p:nvPr/>
        </p:nvSpPr>
        <p:spPr>
          <a:xfrm>
            <a:off x="491439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Incomes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stCxn id="6" idx="1"/>
            <a:endCxn id="35" idx="0"/>
          </p:cNvCxnSpPr>
          <p:nvPr/>
        </p:nvCxnSpPr>
        <p:spPr>
          <a:xfrm rot="10800000" flipV="1">
            <a:off x="5173627" y="3981159"/>
            <a:ext cx="84947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>
            <a:off x="6541570" y="3981159"/>
            <a:ext cx="849476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640D2B-63F4-4D11-9C2F-D3C1198A70F1}"/>
              </a:ext>
            </a:extLst>
          </p:cNvPr>
          <p:cNvSpPr/>
          <p:nvPr/>
        </p:nvSpPr>
        <p:spPr>
          <a:xfrm>
            <a:off x="713181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404327" y="19215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46" idx="1"/>
          </p:cNvCxnSpPr>
          <p:nvPr/>
        </p:nvCxnSpPr>
        <p:spPr>
          <a:xfrm rot="5400000" flipH="1" flipV="1">
            <a:off x="8374804" y="1767197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404327" y="367184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8374804" y="2760155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404326" y="44291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7996160" y="3138798"/>
            <a:ext cx="1514572" cy="1301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80568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4064917" y="3981159"/>
            <a:ext cx="195818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6" y="2914556"/>
            <a:ext cx="14707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3567050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DD860-9337-4BA3-97D0-4323C8835EA0}"/>
              </a:ext>
            </a:extLst>
          </p:cNvPr>
          <p:cNvSpPr/>
          <p:nvPr/>
        </p:nvSpPr>
        <p:spPr>
          <a:xfrm>
            <a:off x="4675761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F63D83-BCA5-4B75-B620-C8BE44D6242A}"/>
              </a:ext>
            </a:extLst>
          </p:cNvPr>
          <p:cNvSpPr/>
          <p:nvPr/>
        </p:nvSpPr>
        <p:spPr>
          <a:xfrm>
            <a:off x="5784470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107A86-6662-4573-9C4E-519BE8FC6879}"/>
              </a:ext>
            </a:extLst>
          </p:cNvPr>
          <p:cNvSpPr/>
          <p:nvPr/>
        </p:nvSpPr>
        <p:spPr>
          <a:xfrm>
            <a:off x="6893179" y="5243169"/>
            <a:ext cx="995733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0A8555-026A-4E5F-8CA5-B8E71FFA6BEA}"/>
              </a:ext>
            </a:extLst>
          </p:cNvPr>
          <p:cNvCxnSpPr>
            <a:cxnSpLocks/>
            <a:stCxn id="65" idx="2"/>
            <a:endCxn id="32" idx="0"/>
          </p:cNvCxnSpPr>
          <p:nvPr/>
        </p:nvCxnSpPr>
        <p:spPr>
          <a:xfrm>
            <a:off x="4064916" y="4765745"/>
            <a:ext cx="1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C18AD9-F2F0-400E-916D-943504EA35EF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5173626" y="4765745"/>
            <a:ext cx="2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D678CE-D73B-4C45-8FB9-8B27C6A14D7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282336" y="4765745"/>
            <a:ext cx="1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7CA3C-6D71-4992-B8CF-941D0ECBEEBE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>
            <a:off x="7391046" y="4765745"/>
            <a:ext cx="0" cy="4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3573A-89EA-4CA8-8301-8A25B1ED5373}"/>
              </a:ext>
            </a:extLst>
          </p:cNvPr>
          <p:cNvSpPr/>
          <p:nvPr/>
        </p:nvSpPr>
        <p:spPr>
          <a:xfrm>
            <a:off x="3486912" y="1127760"/>
            <a:ext cx="260908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A4B88-0142-4DA4-9431-C06DB3DFE0FC}"/>
              </a:ext>
            </a:extLst>
          </p:cNvPr>
          <p:cNvSpPr/>
          <p:nvPr/>
        </p:nvSpPr>
        <p:spPr>
          <a:xfrm flipH="1">
            <a:off x="3486912" y="2157984"/>
            <a:ext cx="1274064" cy="277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E91C4-5673-4E36-9CF7-D06E6B2F1D83}"/>
              </a:ext>
            </a:extLst>
          </p:cNvPr>
          <p:cNvSpPr/>
          <p:nvPr/>
        </p:nvSpPr>
        <p:spPr>
          <a:xfrm flipH="1">
            <a:off x="4821936" y="2157984"/>
            <a:ext cx="1274064" cy="192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33680-510C-4DD0-BB5A-69A8A077FB9B}"/>
              </a:ext>
            </a:extLst>
          </p:cNvPr>
          <p:cNvSpPr/>
          <p:nvPr/>
        </p:nvSpPr>
        <p:spPr>
          <a:xfrm flipH="1">
            <a:off x="4821936" y="4145280"/>
            <a:ext cx="2420112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026D13-B4B3-4173-8501-2D7A2A6FDCF4}"/>
              </a:ext>
            </a:extLst>
          </p:cNvPr>
          <p:cNvSpPr/>
          <p:nvPr/>
        </p:nvSpPr>
        <p:spPr>
          <a:xfrm flipH="1">
            <a:off x="6150864" y="1127760"/>
            <a:ext cx="1091184" cy="2950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852</TotalTime>
  <Words>65</Words>
  <Application>Microsoft Office PowerPoint</Application>
  <PresentationFormat>Widescreen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Abhaya Libre</vt:lpstr>
      <vt:lpstr>Arial</vt:lpstr>
      <vt:lpstr>Calibri</vt:lpstr>
      <vt:lpstr>Corbel</vt:lpstr>
      <vt:lpstr>Dubai</vt:lpstr>
      <vt:lpstr>Office Theme</vt:lpstr>
      <vt:lpstr>Billing app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3</cp:revision>
  <dcterms:created xsi:type="dcterms:W3CDTF">2021-08-19T07:37:48Z</dcterms:created>
  <dcterms:modified xsi:type="dcterms:W3CDTF">2021-08-22T18:02:11Z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