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87949" autoAdjust="0"/>
  </p:normalViewPr>
  <p:slideViewPr>
    <p:cSldViewPr snapToGrid="0" showGuides="1">
      <p:cViewPr>
        <p:scale>
          <a:sx n="100" d="100"/>
          <a:sy n="100" d="100"/>
        </p:scale>
        <p:origin x="-1402" y="-3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8/28/2021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8/28/2021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8/28/2021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  <a:cs typeface="Dubai" panose="020B0503030403030204" pitchFamily="34" charset="-78"/>
              </a:rPr>
              <a:t>Billing app</a:t>
            </a:r>
            <a:br>
              <a:rPr lang="en-US" dirty="0">
                <a:latin typeface="Abhaya Libre" panose="02000503000000000000" pitchFamily="2" charset="0"/>
                <a:cs typeface="Abhaya Libre" panose="02000503000000000000" pitchFamily="2" charset="0"/>
              </a:rPr>
            </a:br>
            <a:endParaRPr lang="en-US" dirty="0">
              <a:latin typeface="Abhaya Libre" panose="02000503000000000000" pitchFamily="2" charset="0"/>
              <a:cs typeface="Abhaya Libre" panose="020005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bhaya Libre" panose="02000503000000000000" pitchFamily="2" charset="0"/>
                <a:cs typeface="Abhaya Libre" panose="02000503000000000000" pitchFamily="2" charset="0"/>
              </a:rPr>
              <a:t>A good project for learning Flutter and use most of widget.</a:t>
            </a:r>
          </a:p>
          <a:p>
            <a:pPr marL="0" indent="0">
              <a:buNone/>
            </a:pPr>
            <a:endParaRPr lang="en-US" sz="1800" dirty="0">
              <a:latin typeface="Abhaya Libre" panose="02000503000000000000" pitchFamily="2" charset="0"/>
              <a:cs typeface="Abhaya Libre" panose="02000503000000000000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Abhaya Libre" panose="02000503000000000000" pitchFamily="2" charset="0"/>
                <a:cs typeface="Abhaya Libre" panose="02000503000000000000" pitchFamily="2" charset="0"/>
              </a:rPr>
              <a:t>By: Abbas </a:t>
            </a:r>
            <a:r>
              <a:rPr lang="en-US" sz="1800" dirty="0" err="1">
                <a:latin typeface="Abhaya Libre" panose="02000503000000000000" pitchFamily="2" charset="0"/>
                <a:cs typeface="Abhaya Libre" panose="02000503000000000000" pitchFamily="2" charset="0"/>
              </a:rPr>
              <a:t>Yazdanmehr</a:t>
            </a:r>
            <a:endParaRPr lang="en-US" sz="1800" dirty="0">
              <a:latin typeface="Abhaya Libre" panose="02000503000000000000" pitchFamily="2" charset="0"/>
              <a:cs typeface="Abhaya Libre" panose="02000503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38A90CC-FA5A-4E90-854E-BEB38077C0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904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039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928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62C6F-5287-4FE3-8689-E9BAD7F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3DF542-0F70-47D1-8C8B-D0541EAD5B78}"/>
              </a:ext>
            </a:extLst>
          </p:cNvPr>
          <p:cNvSpPr/>
          <p:nvPr/>
        </p:nvSpPr>
        <p:spPr>
          <a:xfrm>
            <a:off x="6023102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Base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7ECADC-490E-4689-BD46-356A7CB91340}"/>
              </a:ext>
            </a:extLst>
          </p:cNvPr>
          <p:cNvSpPr/>
          <p:nvPr/>
        </p:nvSpPr>
        <p:spPr>
          <a:xfrm>
            <a:off x="9162918" y="279671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Profile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E936C-1EFB-4520-9344-4D226CBF03B5}"/>
              </a:ext>
            </a:extLst>
          </p:cNvPr>
          <p:cNvSpPr/>
          <p:nvPr/>
        </p:nvSpPr>
        <p:spPr>
          <a:xfrm>
            <a:off x="6023101" y="3863323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Home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8B2478-969D-4B77-A21E-8F9301981A0A}"/>
              </a:ext>
            </a:extLst>
          </p:cNvPr>
          <p:cNvSpPr/>
          <p:nvPr/>
        </p:nvSpPr>
        <p:spPr>
          <a:xfrm>
            <a:off x="3363811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Reports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5DFF7D-3FB9-4BF0-98A2-8E6D8F973993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282336" y="3032392"/>
            <a:ext cx="1" cy="83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30A24C-B62F-416A-A41F-AC7836BA522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6541571" y="2914555"/>
            <a:ext cx="26213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3DD9F-4050-463A-890F-43755967B417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3882280" y="2914556"/>
            <a:ext cx="2140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4D7C4C-4869-4D4A-A7DD-35B18BF1BBAD}"/>
              </a:ext>
            </a:extLst>
          </p:cNvPr>
          <p:cNvSpPr/>
          <p:nvPr/>
        </p:nvSpPr>
        <p:spPr>
          <a:xfrm>
            <a:off x="9884849" y="1905164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Bank Accounts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F70E0F6-FFE7-443C-8B36-417B7B7B435E}"/>
              </a:ext>
            </a:extLst>
          </p:cNvPr>
          <p:cNvCxnSpPr>
            <a:cxnSpLocks/>
            <a:stCxn id="6" idx="1"/>
            <a:endCxn id="94" idx="0"/>
          </p:cNvCxnSpPr>
          <p:nvPr/>
        </p:nvCxnSpPr>
        <p:spPr>
          <a:xfrm rot="10800000" flipV="1">
            <a:off x="5623923" y="3981158"/>
            <a:ext cx="399179" cy="324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7F97565-57D8-4CED-BA35-4C5BAD37A0A1}"/>
              </a:ext>
            </a:extLst>
          </p:cNvPr>
          <p:cNvCxnSpPr>
            <a:cxnSpLocks/>
            <a:stCxn id="6" idx="3"/>
            <a:endCxn id="128" idx="0"/>
          </p:cNvCxnSpPr>
          <p:nvPr/>
        </p:nvCxnSpPr>
        <p:spPr>
          <a:xfrm>
            <a:off x="6541570" y="3981159"/>
            <a:ext cx="1306800" cy="311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2E91EEF-FC8E-43F3-B4C0-164D7255912D}"/>
              </a:ext>
            </a:extLst>
          </p:cNvPr>
          <p:cNvSpPr/>
          <p:nvPr/>
        </p:nvSpPr>
        <p:spPr>
          <a:xfrm>
            <a:off x="9884849" y="279729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Personal data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E84D76-6841-47B8-A1D7-2F91403FC591}"/>
              </a:ext>
            </a:extLst>
          </p:cNvPr>
          <p:cNvCxnSpPr>
            <a:cxnSpLocks/>
            <a:stCxn id="5" idx="0"/>
            <a:endCxn id="18" idx="1"/>
          </p:cNvCxnSpPr>
          <p:nvPr/>
        </p:nvCxnSpPr>
        <p:spPr>
          <a:xfrm rot="5400000" flipH="1" flipV="1">
            <a:off x="9266642" y="2178512"/>
            <a:ext cx="773719" cy="462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89683F8-AD53-459C-9A50-A72EF4B4360B}"/>
              </a:ext>
            </a:extLst>
          </p:cNvPr>
          <p:cNvSpPr/>
          <p:nvPr/>
        </p:nvSpPr>
        <p:spPr>
          <a:xfrm>
            <a:off x="9884852" y="3655412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Settings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8D99924-2FE8-4F5C-BAD8-EDF95E530B7A}"/>
              </a:ext>
            </a:extLst>
          </p:cNvPr>
          <p:cNvCxnSpPr>
            <a:cxnSpLocks/>
            <a:stCxn id="5" idx="2"/>
            <a:endCxn id="50" idx="1"/>
          </p:cNvCxnSpPr>
          <p:nvPr/>
        </p:nvCxnSpPr>
        <p:spPr>
          <a:xfrm rot="16200000" flipH="1">
            <a:off x="9283074" y="3171469"/>
            <a:ext cx="740857" cy="462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D7E19D1-8458-4942-A28E-1A154A1D870D}"/>
              </a:ext>
            </a:extLst>
          </p:cNvPr>
          <p:cNvSpPr/>
          <p:nvPr/>
        </p:nvSpPr>
        <p:spPr>
          <a:xfrm>
            <a:off x="9884851" y="4412698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Contact Us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1691B44-1BCC-49EE-B558-DF993B0E387F}"/>
              </a:ext>
            </a:extLst>
          </p:cNvPr>
          <p:cNvCxnSpPr>
            <a:cxnSpLocks/>
            <a:stCxn id="5" idx="2"/>
            <a:endCxn id="54" idx="1"/>
          </p:cNvCxnSpPr>
          <p:nvPr/>
        </p:nvCxnSpPr>
        <p:spPr>
          <a:xfrm rot="16200000" flipH="1">
            <a:off x="8904431" y="3550113"/>
            <a:ext cx="1498143" cy="462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BBCE371-9076-48B0-AD7A-FA1365FD899B}"/>
              </a:ext>
            </a:extLst>
          </p:cNvPr>
          <p:cNvSpPr/>
          <p:nvPr/>
        </p:nvSpPr>
        <p:spPr>
          <a:xfrm>
            <a:off x="3157652" y="4306906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Turnovers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6A5B684-34DA-464B-B623-3437CB5DD99B}"/>
              </a:ext>
            </a:extLst>
          </p:cNvPr>
          <p:cNvCxnSpPr>
            <a:cxnSpLocks/>
            <a:stCxn id="6" idx="1"/>
            <a:endCxn id="65" idx="0"/>
          </p:cNvCxnSpPr>
          <p:nvPr/>
        </p:nvCxnSpPr>
        <p:spPr>
          <a:xfrm rot="10800000" flipV="1">
            <a:off x="3416887" y="3981158"/>
            <a:ext cx="2606214" cy="325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B21354F-17F2-42D3-8302-50ABAC0B9A94}"/>
              </a:ext>
            </a:extLst>
          </p:cNvPr>
          <p:cNvSpPr/>
          <p:nvPr/>
        </p:nvSpPr>
        <p:spPr>
          <a:xfrm>
            <a:off x="2528436" y="250212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Export data pdf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07DA55A-1EAD-4899-9A03-0EC85E84396E}"/>
              </a:ext>
            </a:extLst>
          </p:cNvPr>
          <p:cNvCxnSpPr>
            <a:cxnSpLocks/>
            <a:stCxn id="7" idx="1"/>
            <a:endCxn id="79" idx="3"/>
          </p:cNvCxnSpPr>
          <p:nvPr/>
        </p:nvCxnSpPr>
        <p:spPr>
          <a:xfrm rot="10800000">
            <a:off x="3046907" y="2914556"/>
            <a:ext cx="3169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7719B84-6A6A-4F22-A908-3AAD2C62EFDF}"/>
              </a:ext>
            </a:extLst>
          </p:cNvPr>
          <p:cNvSpPr/>
          <p:nvPr/>
        </p:nvSpPr>
        <p:spPr>
          <a:xfrm>
            <a:off x="2528437" y="279671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Accounts changes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00F5F2-3BF6-4307-8F62-6E470936E604}"/>
              </a:ext>
            </a:extLst>
          </p:cNvPr>
          <p:cNvSpPr/>
          <p:nvPr/>
        </p:nvSpPr>
        <p:spPr>
          <a:xfrm>
            <a:off x="2353400" y="5095256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create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8109E8-B309-4FAE-9548-EC8FE39C456C}"/>
              </a:ext>
            </a:extLst>
          </p:cNvPr>
          <p:cNvSpPr/>
          <p:nvPr/>
        </p:nvSpPr>
        <p:spPr>
          <a:xfrm>
            <a:off x="9884850" y="522673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My </a:t>
            </a:r>
          </a:p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Notes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4398A2A-879D-4737-8F08-C5F49E8611BC}"/>
              </a:ext>
            </a:extLst>
          </p:cNvPr>
          <p:cNvCxnSpPr>
            <a:cxnSpLocks/>
            <a:stCxn id="5" idx="2"/>
            <a:endCxn id="38" idx="1"/>
          </p:cNvCxnSpPr>
          <p:nvPr/>
        </p:nvCxnSpPr>
        <p:spPr>
          <a:xfrm rot="16200000" flipH="1">
            <a:off x="8497409" y="3957134"/>
            <a:ext cx="2312184" cy="462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4F7463-7FA6-4AE0-9485-253474A7474C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>
            <a:off x="6541571" y="2914556"/>
            <a:ext cx="3343281" cy="85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BE5876-EF03-428E-B83C-B23A8C2EA582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6541571" y="2023000"/>
            <a:ext cx="3343278" cy="89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5B39CDA-2F23-4D4F-9E1F-CD4D55D2E96E}"/>
              </a:ext>
            </a:extLst>
          </p:cNvPr>
          <p:cNvSpPr/>
          <p:nvPr/>
        </p:nvSpPr>
        <p:spPr>
          <a:xfrm>
            <a:off x="2905043" y="5095256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read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332E4F1-CA90-45D9-938D-81543BA6479B}"/>
              </a:ext>
            </a:extLst>
          </p:cNvPr>
          <p:cNvSpPr/>
          <p:nvPr/>
        </p:nvSpPr>
        <p:spPr>
          <a:xfrm>
            <a:off x="4014997" y="5095256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delete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44A75AD-3EA6-47C9-824A-7ED57EB557BD}"/>
              </a:ext>
            </a:extLst>
          </p:cNvPr>
          <p:cNvSpPr/>
          <p:nvPr/>
        </p:nvSpPr>
        <p:spPr>
          <a:xfrm>
            <a:off x="3463354" y="5096990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update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1549E46-C70A-407E-97F9-679407C0A9BA}"/>
              </a:ext>
            </a:extLst>
          </p:cNvPr>
          <p:cNvCxnSpPr>
            <a:cxnSpLocks/>
            <a:stCxn id="65" idx="2"/>
            <a:endCxn id="68" idx="0"/>
          </p:cNvCxnSpPr>
          <p:nvPr/>
        </p:nvCxnSpPr>
        <p:spPr>
          <a:xfrm rot="16200000" flipH="1">
            <a:off x="3269099" y="4690366"/>
            <a:ext cx="554412" cy="258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549F436E-1C82-43DE-BAD4-B89C00C84869}"/>
              </a:ext>
            </a:extLst>
          </p:cNvPr>
          <p:cNvCxnSpPr>
            <a:cxnSpLocks/>
            <a:stCxn id="65" idx="3"/>
            <a:endCxn id="67" idx="0"/>
          </p:cNvCxnSpPr>
          <p:nvPr/>
        </p:nvCxnSpPr>
        <p:spPr>
          <a:xfrm>
            <a:off x="3676121" y="4424742"/>
            <a:ext cx="551245" cy="670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ACCD93B-322B-4380-97F5-32D1E602A053}"/>
              </a:ext>
            </a:extLst>
          </p:cNvPr>
          <p:cNvCxnSpPr>
            <a:cxnSpLocks/>
            <a:stCxn id="65" idx="2"/>
            <a:endCxn id="64" idx="0"/>
          </p:cNvCxnSpPr>
          <p:nvPr/>
        </p:nvCxnSpPr>
        <p:spPr>
          <a:xfrm rot="5400000">
            <a:off x="2990811" y="4669180"/>
            <a:ext cx="552678" cy="2994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F484B32-3BAB-43EB-8560-C86F6DB533A1}"/>
              </a:ext>
            </a:extLst>
          </p:cNvPr>
          <p:cNvCxnSpPr>
            <a:cxnSpLocks/>
            <a:stCxn id="65" idx="1"/>
            <a:endCxn id="32" idx="0"/>
          </p:cNvCxnSpPr>
          <p:nvPr/>
        </p:nvCxnSpPr>
        <p:spPr>
          <a:xfrm rot="10800000" flipV="1">
            <a:off x="2565770" y="4424742"/>
            <a:ext cx="591883" cy="670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39355E0-9E70-4744-8F30-0A4ABD63AA31}"/>
              </a:ext>
            </a:extLst>
          </p:cNvPr>
          <p:cNvSpPr/>
          <p:nvPr/>
        </p:nvSpPr>
        <p:spPr>
          <a:xfrm>
            <a:off x="5364687" y="4305172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Accounts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190D218-C218-42AF-BB97-2F13DE113044}"/>
              </a:ext>
            </a:extLst>
          </p:cNvPr>
          <p:cNvSpPr/>
          <p:nvPr/>
        </p:nvSpPr>
        <p:spPr>
          <a:xfrm>
            <a:off x="4560435" y="5093522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create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CB1A114-ED08-4065-9AA8-07BCC0D3B6DD}"/>
              </a:ext>
            </a:extLst>
          </p:cNvPr>
          <p:cNvSpPr/>
          <p:nvPr/>
        </p:nvSpPr>
        <p:spPr>
          <a:xfrm>
            <a:off x="5112078" y="5093522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read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BEF99625-3A12-49CE-8C11-C54143FDEF5F}"/>
              </a:ext>
            </a:extLst>
          </p:cNvPr>
          <p:cNvSpPr/>
          <p:nvPr/>
        </p:nvSpPr>
        <p:spPr>
          <a:xfrm>
            <a:off x="6226174" y="5095256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delete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2EEE13E-B61C-4B8C-8D4B-4408A6BD8B33}"/>
              </a:ext>
            </a:extLst>
          </p:cNvPr>
          <p:cNvSpPr/>
          <p:nvPr/>
        </p:nvSpPr>
        <p:spPr>
          <a:xfrm>
            <a:off x="5670389" y="5095256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update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61B21F8-F4A0-421E-B500-524F58A88927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 rot="16200000" flipH="1">
            <a:off x="5476134" y="4688632"/>
            <a:ext cx="554412" cy="258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089E01D3-1317-4DE1-ABED-9602262A16EA}"/>
              </a:ext>
            </a:extLst>
          </p:cNvPr>
          <p:cNvCxnSpPr>
            <a:cxnSpLocks/>
            <a:stCxn id="94" idx="3"/>
            <a:endCxn id="97" idx="0"/>
          </p:cNvCxnSpPr>
          <p:nvPr/>
        </p:nvCxnSpPr>
        <p:spPr>
          <a:xfrm>
            <a:off x="5883156" y="4423008"/>
            <a:ext cx="555387" cy="672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D9677DB-CE56-43FA-BA93-6E03A2B9B65C}"/>
              </a:ext>
            </a:extLst>
          </p:cNvPr>
          <p:cNvCxnSpPr>
            <a:cxnSpLocks/>
            <a:stCxn id="94" idx="2"/>
            <a:endCxn id="96" idx="0"/>
          </p:cNvCxnSpPr>
          <p:nvPr/>
        </p:nvCxnSpPr>
        <p:spPr>
          <a:xfrm rot="5400000">
            <a:off x="5197846" y="4667446"/>
            <a:ext cx="552678" cy="2994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F00F251-984E-4A55-8D4E-2A35E7BF30B6}"/>
              </a:ext>
            </a:extLst>
          </p:cNvPr>
          <p:cNvCxnSpPr>
            <a:cxnSpLocks/>
            <a:stCxn id="94" idx="1"/>
            <a:endCxn id="95" idx="0"/>
          </p:cNvCxnSpPr>
          <p:nvPr/>
        </p:nvCxnSpPr>
        <p:spPr>
          <a:xfrm rot="10800000" flipV="1">
            <a:off x="4772805" y="4423008"/>
            <a:ext cx="591883" cy="670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C5DD849A-E3B4-44A8-967B-BA136B830C3E}"/>
              </a:ext>
            </a:extLst>
          </p:cNvPr>
          <p:cNvSpPr/>
          <p:nvPr/>
        </p:nvSpPr>
        <p:spPr>
          <a:xfrm>
            <a:off x="7589135" y="4292528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Bills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4772E9B2-AE19-4512-B192-57319F093EE6}"/>
              </a:ext>
            </a:extLst>
          </p:cNvPr>
          <p:cNvSpPr/>
          <p:nvPr/>
        </p:nvSpPr>
        <p:spPr>
          <a:xfrm>
            <a:off x="6784883" y="5080878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create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CF8DC8BF-7777-482D-9726-9A18196ECB69}"/>
              </a:ext>
            </a:extLst>
          </p:cNvPr>
          <p:cNvSpPr/>
          <p:nvPr/>
        </p:nvSpPr>
        <p:spPr>
          <a:xfrm>
            <a:off x="7336526" y="5080878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read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C03BD5D4-5599-487D-880C-970E115CACB9}"/>
              </a:ext>
            </a:extLst>
          </p:cNvPr>
          <p:cNvSpPr/>
          <p:nvPr/>
        </p:nvSpPr>
        <p:spPr>
          <a:xfrm>
            <a:off x="8450622" y="5082612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delete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FA647F7-F364-4F90-BF58-2408212B5153}"/>
              </a:ext>
            </a:extLst>
          </p:cNvPr>
          <p:cNvSpPr/>
          <p:nvPr/>
        </p:nvSpPr>
        <p:spPr>
          <a:xfrm>
            <a:off x="7894837" y="5082612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update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00A2602-33AE-459A-954E-4067EE469103}"/>
              </a:ext>
            </a:extLst>
          </p:cNvPr>
          <p:cNvCxnSpPr>
            <a:cxnSpLocks/>
            <a:stCxn id="128" idx="2"/>
            <a:endCxn id="132" idx="0"/>
          </p:cNvCxnSpPr>
          <p:nvPr/>
        </p:nvCxnSpPr>
        <p:spPr>
          <a:xfrm rot="16200000" flipH="1">
            <a:off x="7700582" y="4675988"/>
            <a:ext cx="554412" cy="258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1F6E3D33-AD3D-42F9-9849-F4D28FE2D76B}"/>
              </a:ext>
            </a:extLst>
          </p:cNvPr>
          <p:cNvCxnSpPr>
            <a:cxnSpLocks/>
            <a:stCxn id="128" idx="3"/>
            <a:endCxn id="131" idx="0"/>
          </p:cNvCxnSpPr>
          <p:nvPr/>
        </p:nvCxnSpPr>
        <p:spPr>
          <a:xfrm>
            <a:off x="8107604" y="4410364"/>
            <a:ext cx="555387" cy="672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8DF16F1E-03DD-4139-8B28-8E90D36BC81E}"/>
              </a:ext>
            </a:extLst>
          </p:cNvPr>
          <p:cNvCxnSpPr>
            <a:cxnSpLocks/>
            <a:stCxn id="128" idx="2"/>
            <a:endCxn id="130" idx="0"/>
          </p:cNvCxnSpPr>
          <p:nvPr/>
        </p:nvCxnSpPr>
        <p:spPr>
          <a:xfrm rot="5400000">
            <a:off x="7422294" y="4654802"/>
            <a:ext cx="552678" cy="2994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F96CD51-7B9D-45BF-A3D2-8B1240849669}"/>
              </a:ext>
            </a:extLst>
          </p:cNvPr>
          <p:cNvCxnSpPr>
            <a:cxnSpLocks/>
            <a:stCxn id="128" idx="1"/>
            <a:endCxn id="129" idx="0"/>
          </p:cNvCxnSpPr>
          <p:nvPr/>
        </p:nvCxnSpPr>
        <p:spPr>
          <a:xfrm rot="10800000" flipV="1">
            <a:off x="6997253" y="4410364"/>
            <a:ext cx="591883" cy="670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C290038-4F24-4F08-B9BC-3128D47A8F84}"/>
              </a:ext>
            </a:extLst>
          </p:cNvPr>
          <p:cNvCxnSpPr>
            <a:cxnSpLocks/>
            <a:stCxn id="5" idx="3"/>
            <a:endCxn id="46" idx="1"/>
          </p:cNvCxnSpPr>
          <p:nvPr/>
        </p:nvCxnSpPr>
        <p:spPr>
          <a:xfrm>
            <a:off x="9681387" y="2914555"/>
            <a:ext cx="203462" cy="5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8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8665BD-FC2E-4934-A62B-944F1F5C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940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512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128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34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93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06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976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1981</TotalTime>
  <Words>65</Words>
  <Application>Microsoft Office PowerPoint</Application>
  <PresentationFormat>Widescreen</PresentationFormat>
  <Paragraphs>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Abhaya Libre</vt:lpstr>
      <vt:lpstr>Agency FB</vt:lpstr>
      <vt:lpstr>Arial</vt:lpstr>
      <vt:lpstr>Calibri</vt:lpstr>
      <vt:lpstr>Corbel</vt:lpstr>
      <vt:lpstr>Dubai</vt:lpstr>
      <vt:lpstr>Office Theme</vt:lpstr>
      <vt:lpstr>Billing app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Billing app </dc:title>
  <dc:creator>User</dc:creator>
  <cp:lastModifiedBy>User</cp:lastModifiedBy>
  <cp:revision>8</cp:revision>
  <dcterms:created xsi:type="dcterms:W3CDTF">2021-08-19T07:37:48Z</dcterms:created>
  <dcterms:modified xsi:type="dcterms:W3CDTF">2021-08-28T06:39:10Z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