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87949" autoAdjust="0"/>
  </p:normalViewPr>
  <p:slideViewPr>
    <p:cSldViewPr snapToGrid="0" showGuides="1">
      <p:cViewPr varScale="1">
        <p:scale>
          <a:sx n="81" d="100"/>
          <a:sy n="81" d="100"/>
        </p:scale>
        <p:origin x="114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5759" y="1751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5633" y="1283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5757" y="2313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251" y="2790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Dubai" panose="020B0503030403030204" pitchFamily="34" charset="-78"/>
              </a:rPr>
              <a:t>Billing app</a:t>
            </a:r>
            <a:br>
              <a:rPr lang="en-US" dirty="0">
                <a:latin typeface="Abhaya Libre" panose="02000503000000000000" pitchFamily="2" charset="0"/>
                <a:cs typeface="Abhaya Libre" panose="02000503000000000000" pitchFamily="2" charset="0"/>
              </a:rPr>
            </a:br>
            <a:endParaRPr lang="en-US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0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8446647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3363811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41571" y="2914556"/>
            <a:ext cx="190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882280" y="2914556"/>
            <a:ext cx="21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40432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8B140-5420-4719-95F6-9ED82BB20AF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965116" y="2914556"/>
            <a:ext cx="43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CEFF02-A6B8-4734-BA09-7A53E9C2ACD7}"/>
              </a:ext>
            </a:extLst>
          </p:cNvPr>
          <p:cNvSpPr/>
          <p:nvPr/>
        </p:nvSpPr>
        <p:spPr>
          <a:xfrm>
            <a:off x="602310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2EB767-826C-4A0F-B15D-0591761001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2336" y="4098995"/>
            <a:ext cx="1" cy="17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49F5C9-9F0D-4B67-83C0-3EFC77211F46}"/>
              </a:ext>
            </a:extLst>
          </p:cNvPr>
          <p:cNvSpPr/>
          <p:nvPr/>
        </p:nvSpPr>
        <p:spPr>
          <a:xfrm>
            <a:off x="491439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Incomes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stCxn id="6" idx="1"/>
            <a:endCxn id="35" idx="0"/>
          </p:cNvCxnSpPr>
          <p:nvPr/>
        </p:nvCxnSpPr>
        <p:spPr>
          <a:xfrm rot="10800000" flipV="1">
            <a:off x="5173627" y="3981159"/>
            <a:ext cx="849474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>
            <a:off x="6541570" y="3981159"/>
            <a:ext cx="849477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640D2B-63F4-4D11-9C2F-D3C1198A70F1}"/>
              </a:ext>
            </a:extLst>
          </p:cNvPr>
          <p:cNvSpPr/>
          <p:nvPr/>
        </p:nvSpPr>
        <p:spPr>
          <a:xfrm>
            <a:off x="713181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404327" y="19215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46" idx="1"/>
          </p:cNvCxnSpPr>
          <p:nvPr/>
        </p:nvCxnSpPr>
        <p:spPr>
          <a:xfrm rot="5400000" flipH="1" flipV="1">
            <a:off x="8676461" y="2068855"/>
            <a:ext cx="757286" cy="69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404327" y="367184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8676461" y="3061812"/>
            <a:ext cx="757286" cy="69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404326" y="44291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8297818" y="3440456"/>
            <a:ext cx="1514572" cy="698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80568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4064917" y="3981159"/>
            <a:ext cx="1958184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7" y="2914556"/>
            <a:ext cx="316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3640179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DD860-9337-4BA3-97D0-4323C8835EA0}"/>
              </a:ext>
            </a:extLst>
          </p:cNvPr>
          <p:cNvSpPr/>
          <p:nvPr/>
        </p:nvSpPr>
        <p:spPr>
          <a:xfrm>
            <a:off x="4748890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F63D83-BCA5-4B75-B620-C8BE44D6242A}"/>
              </a:ext>
            </a:extLst>
          </p:cNvPr>
          <p:cNvSpPr/>
          <p:nvPr/>
        </p:nvSpPr>
        <p:spPr>
          <a:xfrm>
            <a:off x="5857599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107A86-6662-4573-9C4E-519BE8FC6879}"/>
              </a:ext>
            </a:extLst>
          </p:cNvPr>
          <p:cNvSpPr/>
          <p:nvPr/>
        </p:nvSpPr>
        <p:spPr>
          <a:xfrm>
            <a:off x="6966308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0A8555-026A-4E5F-8CA5-B8E71FFA6BEA}"/>
              </a:ext>
            </a:extLst>
          </p:cNvPr>
          <p:cNvCxnSpPr>
            <a:cxnSpLocks/>
            <a:stCxn id="65" idx="2"/>
            <a:endCxn id="32" idx="0"/>
          </p:cNvCxnSpPr>
          <p:nvPr/>
        </p:nvCxnSpPr>
        <p:spPr>
          <a:xfrm>
            <a:off x="4064917" y="4512501"/>
            <a:ext cx="0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C18AD9-F2F0-400E-916D-943504EA35EF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5173627" y="4512501"/>
            <a:ext cx="1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D678CE-D73B-4C45-8FB9-8B27C6A14D7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282337" y="4512501"/>
            <a:ext cx="0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7CA3C-6D71-4992-B8CF-941D0ECBEEBE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 flipH="1">
            <a:off x="7391046" y="4512501"/>
            <a:ext cx="1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8109E8-B309-4FAE-9548-EC8FE39C456C}"/>
              </a:ext>
            </a:extLst>
          </p:cNvPr>
          <p:cNvSpPr/>
          <p:nvPr/>
        </p:nvSpPr>
        <p:spPr>
          <a:xfrm>
            <a:off x="9404325" y="524316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My </a:t>
            </a:r>
          </a:p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Notes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4398A2A-879D-4737-8F08-C5F49E8611BC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 rot="16200000" flipH="1">
            <a:off x="7890797" y="3847476"/>
            <a:ext cx="2328613" cy="698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3573A-89EA-4CA8-8301-8A25B1ED5373}"/>
              </a:ext>
            </a:extLst>
          </p:cNvPr>
          <p:cNvSpPr/>
          <p:nvPr/>
        </p:nvSpPr>
        <p:spPr>
          <a:xfrm>
            <a:off x="3486912" y="1127760"/>
            <a:ext cx="260908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A4B88-0142-4DA4-9431-C06DB3DFE0FC}"/>
              </a:ext>
            </a:extLst>
          </p:cNvPr>
          <p:cNvSpPr/>
          <p:nvPr/>
        </p:nvSpPr>
        <p:spPr>
          <a:xfrm flipH="1">
            <a:off x="3486912" y="2157984"/>
            <a:ext cx="1274064" cy="277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E91C4-5673-4E36-9CF7-D06E6B2F1D83}"/>
              </a:ext>
            </a:extLst>
          </p:cNvPr>
          <p:cNvSpPr/>
          <p:nvPr/>
        </p:nvSpPr>
        <p:spPr>
          <a:xfrm flipH="1">
            <a:off x="4821936" y="2157984"/>
            <a:ext cx="1274064" cy="192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Costs</a:t>
            </a:r>
          </a:p>
          <a:p>
            <a:r>
              <a:rPr lang="en-US" dirty="0">
                <a:solidFill>
                  <a:srgbClr val="E6B450"/>
                </a:solidFill>
                <a:latin typeface="Consolas" panose="020B0609020204030204" pitchFamily="49" charset="0"/>
              </a:rPr>
              <a:t>#00</a:t>
            </a:r>
            <a:r>
              <a:rPr lang="en-US" b="0" dirty="0">
                <a:solidFill>
                  <a:srgbClr val="E6B450"/>
                </a:solidFill>
                <a:effectLst/>
                <a:latin typeface="Consolas" panose="020B0609020204030204" pitchFamily="49" charset="0"/>
              </a:rPr>
              <a:t>FF1B5E20</a:t>
            </a:r>
            <a:endParaRPr lang="en-US" b="0" dirty="0">
              <a:solidFill>
                <a:srgbClr val="B3B1AD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33680-510C-4DD0-BB5A-69A8A077FB9B}"/>
              </a:ext>
            </a:extLst>
          </p:cNvPr>
          <p:cNvSpPr/>
          <p:nvPr/>
        </p:nvSpPr>
        <p:spPr>
          <a:xfrm flipH="1">
            <a:off x="4821936" y="4145280"/>
            <a:ext cx="2420112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026D13-B4B3-4173-8501-2D7A2A6FDCF4}"/>
              </a:ext>
            </a:extLst>
          </p:cNvPr>
          <p:cNvSpPr/>
          <p:nvPr/>
        </p:nvSpPr>
        <p:spPr>
          <a:xfrm flipH="1">
            <a:off x="6150864" y="1127760"/>
            <a:ext cx="1091184" cy="2950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E360B0-42CB-4221-97C2-83A2FF4A79F5}"/>
              </a:ext>
            </a:extLst>
          </p:cNvPr>
          <p:cNvSpPr/>
          <p:nvPr/>
        </p:nvSpPr>
        <p:spPr>
          <a:xfrm>
            <a:off x="3771900" y="122682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1D72E0-68A0-42CB-A5CD-E9FBE5C666C2}"/>
              </a:ext>
            </a:extLst>
          </p:cNvPr>
          <p:cNvSpPr/>
          <p:nvPr/>
        </p:nvSpPr>
        <p:spPr>
          <a:xfrm>
            <a:off x="5683148" y="122682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2E141-6F6A-4107-8952-106866C1DCD4}"/>
              </a:ext>
            </a:extLst>
          </p:cNvPr>
          <p:cNvSpPr/>
          <p:nvPr/>
        </p:nvSpPr>
        <p:spPr>
          <a:xfrm>
            <a:off x="5681776" y="263271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18EA8A-3ABB-447F-B013-7761FDA1087B}"/>
              </a:ext>
            </a:extLst>
          </p:cNvPr>
          <p:cNvSpPr/>
          <p:nvPr/>
        </p:nvSpPr>
        <p:spPr>
          <a:xfrm>
            <a:off x="3769842" y="263271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FCF7CC-42BA-4620-A1C9-AA99911E3D17}"/>
              </a:ext>
            </a:extLst>
          </p:cNvPr>
          <p:cNvSpPr/>
          <p:nvPr/>
        </p:nvSpPr>
        <p:spPr>
          <a:xfrm>
            <a:off x="4869180" y="1866900"/>
            <a:ext cx="1627936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12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3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0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1785</TotalTime>
  <Words>78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Abhaya Libre</vt:lpstr>
      <vt:lpstr>Agency FB</vt:lpstr>
      <vt:lpstr>Arial</vt:lpstr>
      <vt:lpstr>Calibri</vt:lpstr>
      <vt:lpstr>Consolas</vt:lpstr>
      <vt:lpstr>Corbel</vt:lpstr>
      <vt:lpstr>Dubai</vt:lpstr>
      <vt:lpstr>Office Theme</vt:lpstr>
      <vt:lpstr>Billing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5</cp:revision>
  <dcterms:created xsi:type="dcterms:W3CDTF">2021-08-19T07:37:48Z</dcterms:created>
  <dcterms:modified xsi:type="dcterms:W3CDTF">2021-08-24T10:06:34Z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