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87949" autoAdjust="0"/>
  </p:normalViewPr>
  <p:slideViewPr>
    <p:cSldViewPr snapToGrid="0" showGuides="1">
      <p:cViewPr>
        <p:scale>
          <a:sx n="100" d="100"/>
          <a:sy n="100" d="100"/>
        </p:scale>
        <p:origin x="408" y="-3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9T12:28:30.261" idx="1">
    <p:pos x="4819" y="2823"/>
    <p:text>هزینه ی خریدها پس از خرید.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29:16.424" idx="2">
    <p:pos x="4115" y="2820"/>
    <p:text>چک ها و بدهکاری های کنونی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29:36.439" idx="3">
    <p:pos x="3417" y="2837"/>
    <p:text>درآمدها پس از دریافت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31:44.166" idx="4">
    <p:pos x="6645" y="1192"/>
    <p:text>حساب ها(کارت های بانکی) و موجودی کنونی.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35:29.018" idx="5">
    <p:pos x="6566" y="1725"/>
    <p:text>نام - نام خانوادگی - شماره تلفن -ایمیل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2:23.840" idx="7">
    <p:pos x="6607" y="2272"/>
    <p:text>تغییرتنظیمات برنامه - ریست کردن برنامه - تغییر تم برنامه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5:32.517" idx="8">
    <p:pos x="6601" y="2766"/>
    <p:text>ارتباط با ما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9:00.662" idx="9">
    <p:pos x="2724" y="2854"/>
    <p:text>برنامه ی خرید های آینده (سبد خرید)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58:09.806" idx="10">
    <p:pos x="1931" y="1517"/>
    <p:text>گزارش گیری با مدت زمان مشخص خروجی پی دی اف بعنوان اکشن.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3:01:43.886" idx="11">
    <p:pos x="1931" y="1886"/>
    <p:text>دخل و خرج یک حساب ها با فیلتر</p:text>
    <p:extLst>
      <p:ext uri="{C676402C-5697-4E1C-873F-D02D1690AC5C}">
        <p15:threadingInfo xmlns:p15="http://schemas.microsoft.com/office/powerpoint/2012/main" timeZoneBias="-27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8/27/2021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8/27/2021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  <a:cs typeface="Dubai" panose="020B0503030403030204" pitchFamily="34" charset="-78"/>
              </a:rPr>
              <a:t>Billing app</a:t>
            </a:r>
            <a:br>
              <a:rPr lang="en-US" dirty="0">
                <a:latin typeface="Abhaya Libre" panose="02000503000000000000" pitchFamily="2" charset="0"/>
                <a:cs typeface="Abhaya Libre" panose="02000503000000000000" pitchFamily="2" charset="0"/>
              </a:rPr>
            </a:br>
            <a:endParaRPr lang="en-US" dirty="0">
              <a:latin typeface="Abhaya Libre" panose="02000503000000000000" pitchFamily="2" charset="0"/>
              <a:cs typeface="Abhaya Libre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bhaya Libre" panose="02000503000000000000" pitchFamily="2" charset="0"/>
                <a:cs typeface="Abhaya Libre" panose="02000503000000000000" pitchFamily="2" charset="0"/>
              </a:rPr>
              <a:t>A good project for learning Flutter and use most of widget.</a:t>
            </a:r>
          </a:p>
          <a:p>
            <a:pPr marL="0" indent="0">
              <a:buNone/>
            </a:pPr>
            <a:endParaRPr lang="en-US" sz="1800" dirty="0">
              <a:latin typeface="Abhaya Libre" panose="02000503000000000000" pitchFamily="2" charset="0"/>
              <a:cs typeface="Abhaya Libre" panose="02000503000000000000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Abhaya Libre" panose="02000503000000000000" pitchFamily="2" charset="0"/>
                <a:cs typeface="Abhaya Libre" panose="02000503000000000000" pitchFamily="2" charset="0"/>
              </a:rPr>
              <a:t>By: Abbas </a:t>
            </a:r>
            <a:r>
              <a:rPr lang="en-US" sz="1800" dirty="0" err="1">
                <a:latin typeface="Abhaya Libre" panose="02000503000000000000" pitchFamily="2" charset="0"/>
                <a:cs typeface="Abhaya Libre" panose="02000503000000000000" pitchFamily="2" charset="0"/>
              </a:rPr>
              <a:t>Yazdanmehr</a:t>
            </a:r>
            <a:endParaRPr lang="en-US" sz="1800" dirty="0">
              <a:latin typeface="Abhaya Libre" panose="02000503000000000000" pitchFamily="2" charset="0"/>
              <a:cs typeface="Abhaya Libre" panose="020005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38A90CC-FA5A-4E90-854E-BEB38077C0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04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039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28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62C6F-5287-4FE3-8689-E9BAD7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3DF542-0F70-47D1-8C8B-D0541EAD5B78}"/>
              </a:ext>
            </a:extLst>
          </p:cNvPr>
          <p:cNvSpPr/>
          <p:nvPr/>
        </p:nvSpPr>
        <p:spPr>
          <a:xfrm>
            <a:off x="6023102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Base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7ECADC-490E-4689-BD46-356A7CB91340}"/>
              </a:ext>
            </a:extLst>
          </p:cNvPr>
          <p:cNvSpPr/>
          <p:nvPr/>
        </p:nvSpPr>
        <p:spPr>
          <a:xfrm>
            <a:off x="9162918" y="279671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Profile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E936C-1EFB-4520-9344-4D226CBF03B5}"/>
              </a:ext>
            </a:extLst>
          </p:cNvPr>
          <p:cNvSpPr/>
          <p:nvPr/>
        </p:nvSpPr>
        <p:spPr>
          <a:xfrm>
            <a:off x="6023101" y="386332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Home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8B2478-969D-4B77-A21E-8F9301981A0A}"/>
              </a:ext>
            </a:extLst>
          </p:cNvPr>
          <p:cNvSpPr/>
          <p:nvPr/>
        </p:nvSpPr>
        <p:spPr>
          <a:xfrm>
            <a:off x="3363811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Reports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5DFF7D-3FB9-4BF0-98A2-8E6D8F97399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282336" y="3032392"/>
            <a:ext cx="1" cy="83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30A24C-B62F-416A-A41F-AC7836BA522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541571" y="2914555"/>
            <a:ext cx="262134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3DD9F-4050-463A-890F-43755967B417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3882280" y="2914556"/>
            <a:ext cx="2140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4D7C4C-4869-4D4A-A7DD-35B18BF1BBAD}"/>
              </a:ext>
            </a:extLst>
          </p:cNvPr>
          <p:cNvSpPr/>
          <p:nvPr/>
        </p:nvSpPr>
        <p:spPr>
          <a:xfrm>
            <a:off x="9884849" y="1905164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Bank Accounts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F70E0F6-FFE7-443C-8B36-417B7B7B435E}"/>
              </a:ext>
            </a:extLst>
          </p:cNvPr>
          <p:cNvCxnSpPr>
            <a:cxnSpLocks/>
            <a:stCxn id="6" idx="1"/>
            <a:endCxn id="94" idx="0"/>
          </p:cNvCxnSpPr>
          <p:nvPr/>
        </p:nvCxnSpPr>
        <p:spPr>
          <a:xfrm rot="10800000" flipV="1">
            <a:off x="3428125" y="3981159"/>
            <a:ext cx="2594977" cy="2878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7F97565-57D8-4CED-BA35-4C5BAD37A0A1}"/>
              </a:ext>
            </a:extLst>
          </p:cNvPr>
          <p:cNvCxnSpPr>
            <a:cxnSpLocks/>
            <a:stCxn id="6" idx="3"/>
            <a:endCxn id="128" idx="0"/>
          </p:cNvCxnSpPr>
          <p:nvPr/>
        </p:nvCxnSpPr>
        <p:spPr>
          <a:xfrm>
            <a:off x="6541570" y="3981159"/>
            <a:ext cx="1306800" cy="311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E91EEF-FC8E-43F3-B4C0-164D7255912D}"/>
              </a:ext>
            </a:extLst>
          </p:cNvPr>
          <p:cNvSpPr/>
          <p:nvPr/>
        </p:nvSpPr>
        <p:spPr>
          <a:xfrm>
            <a:off x="9884849" y="279729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Personal data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E84D76-6841-47B8-A1D7-2F91403FC591}"/>
              </a:ext>
            </a:extLst>
          </p:cNvPr>
          <p:cNvCxnSpPr>
            <a:cxnSpLocks/>
            <a:stCxn id="5" idx="0"/>
            <a:endCxn id="18" idx="1"/>
          </p:cNvCxnSpPr>
          <p:nvPr/>
        </p:nvCxnSpPr>
        <p:spPr>
          <a:xfrm rot="5400000" flipH="1" flipV="1">
            <a:off x="9266642" y="2178512"/>
            <a:ext cx="773719" cy="462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89683F8-AD53-459C-9A50-A72EF4B4360B}"/>
              </a:ext>
            </a:extLst>
          </p:cNvPr>
          <p:cNvSpPr/>
          <p:nvPr/>
        </p:nvSpPr>
        <p:spPr>
          <a:xfrm>
            <a:off x="9884852" y="3655412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Settings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8D99924-2FE8-4F5C-BAD8-EDF95E530B7A}"/>
              </a:ext>
            </a:extLst>
          </p:cNvPr>
          <p:cNvCxnSpPr>
            <a:cxnSpLocks/>
            <a:stCxn id="5" idx="2"/>
            <a:endCxn id="50" idx="1"/>
          </p:cNvCxnSpPr>
          <p:nvPr/>
        </p:nvCxnSpPr>
        <p:spPr>
          <a:xfrm rot="16200000" flipH="1">
            <a:off x="9283074" y="3171469"/>
            <a:ext cx="740857" cy="4626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D7E19D1-8458-4942-A28E-1A154A1D870D}"/>
              </a:ext>
            </a:extLst>
          </p:cNvPr>
          <p:cNvSpPr/>
          <p:nvPr/>
        </p:nvSpPr>
        <p:spPr>
          <a:xfrm>
            <a:off x="9884851" y="4412698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Contact Us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1691B44-1BCC-49EE-B558-DF993B0E387F}"/>
              </a:ext>
            </a:extLst>
          </p:cNvPr>
          <p:cNvCxnSpPr>
            <a:cxnSpLocks/>
            <a:stCxn id="5" idx="2"/>
            <a:endCxn id="54" idx="1"/>
          </p:cNvCxnSpPr>
          <p:nvPr/>
        </p:nvCxnSpPr>
        <p:spPr>
          <a:xfrm rot="16200000" flipH="1">
            <a:off x="8904431" y="3550113"/>
            <a:ext cx="1498143" cy="462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BBCE371-9076-48B0-AD7A-FA1365FD899B}"/>
              </a:ext>
            </a:extLst>
          </p:cNvPr>
          <p:cNvSpPr/>
          <p:nvPr/>
        </p:nvSpPr>
        <p:spPr>
          <a:xfrm>
            <a:off x="961854" y="4270731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Future Costs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6A5B684-34DA-464B-B623-3437CB5DD99B}"/>
              </a:ext>
            </a:extLst>
          </p:cNvPr>
          <p:cNvCxnSpPr>
            <a:cxnSpLocks/>
            <a:stCxn id="6" idx="1"/>
            <a:endCxn id="65" idx="0"/>
          </p:cNvCxnSpPr>
          <p:nvPr/>
        </p:nvCxnSpPr>
        <p:spPr>
          <a:xfrm rot="10800000" flipV="1">
            <a:off x="1221089" y="3981159"/>
            <a:ext cx="4802012" cy="289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B21354F-17F2-42D3-8302-50ABAC0B9A94}"/>
              </a:ext>
            </a:extLst>
          </p:cNvPr>
          <p:cNvSpPr/>
          <p:nvPr/>
        </p:nvSpPr>
        <p:spPr>
          <a:xfrm>
            <a:off x="2528436" y="250212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Export data pdf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07DA55A-1EAD-4899-9A03-0EC85E84396E}"/>
              </a:ext>
            </a:extLst>
          </p:cNvPr>
          <p:cNvCxnSpPr>
            <a:cxnSpLocks/>
            <a:stCxn id="7" idx="1"/>
            <a:endCxn id="79" idx="3"/>
          </p:cNvCxnSpPr>
          <p:nvPr/>
        </p:nvCxnSpPr>
        <p:spPr>
          <a:xfrm rot="10800000">
            <a:off x="3046907" y="2914556"/>
            <a:ext cx="3169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7719B84-6A6A-4F22-A908-3AAD2C62EFDF}"/>
              </a:ext>
            </a:extLst>
          </p:cNvPr>
          <p:cNvSpPr/>
          <p:nvPr/>
        </p:nvSpPr>
        <p:spPr>
          <a:xfrm>
            <a:off x="2528437" y="279671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Accounts changes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00F5F2-3BF6-4307-8F62-6E470936E604}"/>
              </a:ext>
            </a:extLst>
          </p:cNvPr>
          <p:cNvSpPr/>
          <p:nvPr/>
        </p:nvSpPr>
        <p:spPr>
          <a:xfrm>
            <a:off x="157602" y="5059081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create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8109E8-B309-4FAE-9548-EC8FE39C456C}"/>
              </a:ext>
            </a:extLst>
          </p:cNvPr>
          <p:cNvSpPr/>
          <p:nvPr/>
        </p:nvSpPr>
        <p:spPr>
          <a:xfrm>
            <a:off x="9884850" y="522673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My </a:t>
            </a:r>
          </a:p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Notes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4398A2A-879D-4737-8F08-C5F49E8611BC}"/>
              </a:ext>
            </a:extLst>
          </p:cNvPr>
          <p:cNvCxnSpPr>
            <a:cxnSpLocks/>
            <a:stCxn id="5" idx="2"/>
            <a:endCxn id="38" idx="1"/>
          </p:cNvCxnSpPr>
          <p:nvPr/>
        </p:nvCxnSpPr>
        <p:spPr>
          <a:xfrm rot="16200000" flipH="1">
            <a:off x="8497409" y="3957134"/>
            <a:ext cx="2312184" cy="462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24F7463-7FA6-4AE0-9485-253474A7474C}"/>
              </a:ext>
            </a:extLst>
          </p:cNvPr>
          <p:cNvCxnSpPr>
            <a:cxnSpLocks/>
            <a:stCxn id="4" idx="3"/>
            <a:endCxn id="50" idx="1"/>
          </p:cNvCxnSpPr>
          <p:nvPr/>
        </p:nvCxnSpPr>
        <p:spPr>
          <a:xfrm>
            <a:off x="6541571" y="2914556"/>
            <a:ext cx="3343281" cy="858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BE5876-EF03-428E-B83C-B23A8C2EA582}"/>
              </a:ext>
            </a:extLst>
          </p:cNvPr>
          <p:cNvCxnSpPr>
            <a:cxnSpLocks/>
            <a:stCxn id="4" idx="3"/>
            <a:endCxn id="18" idx="1"/>
          </p:cNvCxnSpPr>
          <p:nvPr/>
        </p:nvCxnSpPr>
        <p:spPr>
          <a:xfrm flipV="1">
            <a:off x="6541571" y="2023000"/>
            <a:ext cx="3343278" cy="891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Star: 5 Points 55">
            <a:extLst>
              <a:ext uri="{FF2B5EF4-FFF2-40B4-BE49-F238E27FC236}">
                <a16:creationId xmlns:a16="http://schemas.microsoft.com/office/drawing/2014/main" id="{75B4D567-BCC8-4DC6-81E6-561F3FB93421}"/>
              </a:ext>
            </a:extLst>
          </p:cNvPr>
          <p:cNvSpPr/>
          <p:nvPr/>
        </p:nvSpPr>
        <p:spPr>
          <a:xfrm>
            <a:off x="537422" y="410519"/>
            <a:ext cx="240127" cy="237401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AFF55C-75CC-469F-8E17-A4D0462BA494}"/>
              </a:ext>
            </a:extLst>
          </p:cNvPr>
          <p:cNvSpPr txBox="1"/>
          <p:nvPr/>
        </p:nvSpPr>
        <p:spPr>
          <a:xfrm>
            <a:off x="754997" y="164652"/>
            <a:ext cx="670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Print" panose="02000600000000000000" pitchFamily="2" charset="0"/>
              </a:rPr>
              <a:t>done</a:t>
            </a:r>
          </a:p>
        </p:txBody>
      </p:sp>
      <p:sp>
        <p:nvSpPr>
          <p:cNvPr id="57" name="Star: 5 Points 56">
            <a:extLst>
              <a:ext uri="{FF2B5EF4-FFF2-40B4-BE49-F238E27FC236}">
                <a16:creationId xmlns:a16="http://schemas.microsoft.com/office/drawing/2014/main" id="{D74F1433-7784-43EF-9E78-15C389789C05}"/>
              </a:ext>
            </a:extLst>
          </p:cNvPr>
          <p:cNvSpPr/>
          <p:nvPr/>
        </p:nvSpPr>
        <p:spPr>
          <a:xfrm>
            <a:off x="537422" y="150197"/>
            <a:ext cx="240127" cy="237401"/>
          </a:xfrm>
          <a:prstGeom prst="star5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34A601-FE2A-433E-B4B7-97D6D6CDC2F9}"/>
              </a:ext>
            </a:extLst>
          </p:cNvPr>
          <p:cNvSpPr txBox="1"/>
          <p:nvPr/>
        </p:nvSpPr>
        <p:spPr>
          <a:xfrm>
            <a:off x="754996" y="433015"/>
            <a:ext cx="95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Segoe Print" panose="02000600000000000000" pitchFamily="2" charset="0"/>
              </a:rPr>
              <a:t>Not done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5B39CDA-2F23-4D4F-9E1F-CD4D55D2E96E}"/>
              </a:ext>
            </a:extLst>
          </p:cNvPr>
          <p:cNvSpPr/>
          <p:nvPr/>
        </p:nvSpPr>
        <p:spPr>
          <a:xfrm>
            <a:off x="709245" y="5059081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read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7332E4F1-CA90-45D9-938D-81543BA6479B}"/>
              </a:ext>
            </a:extLst>
          </p:cNvPr>
          <p:cNvSpPr/>
          <p:nvPr/>
        </p:nvSpPr>
        <p:spPr>
          <a:xfrm>
            <a:off x="1819199" y="5059081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delete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44A75AD-3EA6-47C9-824A-7ED57EB557BD}"/>
              </a:ext>
            </a:extLst>
          </p:cNvPr>
          <p:cNvSpPr/>
          <p:nvPr/>
        </p:nvSpPr>
        <p:spPr>
          <a:xfrm>
            <a:off x="1267556" y="5060815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update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1549E46-C70A-407E-97F9-679407C0A9BA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 rot="16200000" flipH="1">
            <a:off x="1073301" y="4654191"/>
            <a:ext cx="554412" cy="258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549F436E-1C82-43DE-BAD4-B89C00C84869}"/>
              </a:ext>
            </a:extLst>
          </p:cNvPr>
          <p:cNvCxnSpPr>
            <a:cxnSpLocks/>
            <a:stCxn id="65" idx="3"/>
            <a:endCxn id="67" idx="0"/>
          </p:cNvCxnSpPr>
          <p:nvPr/>
        </p:nvCxnSpPr>
        <p:spPr>
          <a:xfrm>
            <a:off x="1480323" y="4388567"/>
            <a:ext cx="551245" cy="670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ACCD93B-322B-4380-97F5-32D1E602A053}"/>
              </a:ext>
            </a:extLst>
          </p:cNvPr>
          <p:cNvCxnSpPr>
            <a:cxnSpLocks/>
            <a:stCxn id="65" idx="2"/>
            <a:endCxn id="64" idx="0"/>
          </p:cNvCxnSpPr>
          <p:nvPr/>
        </p:nvCxnSpPr>
        <p:spPr>
          <a:xfrm rot="5400000">
            <a:off x="795013" y="4633005"/>
            <a:ext cx="552678" cy="299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F484B32-3BAB-43EB-8560-C86F6DB533A1}"/>
              </a:ext>
            </a:extLst>
          </p:cNvPr>
          <p:cNvCxnSpPr>
            <a:cxnSpLocks/>
            <a:stCxn id="65" idx="1"/>
            <a:endCxn id="32" idx="0"/>
          </p:cNvCxnSpPr>
          <p:nvPr/>
        </p:nvCxnSpPr>
        <p:spPr>
          <a:xfrm rot="10800000" flipV="1">
            <a:off x="369972" y="4388567"/>
            <a:ext cx="591883" cy="670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39355E0-9E70-4744-8F30-0A4ABD63AA31}"/>
              </a:ext>
            </a:extLst>
          </p:cNvPr>
          <p:cNvSpPr/>
          <p:nvPr/>
        </p:nvSpPr>
        <p:spPr>
          <a:xfrm>
            <a:off x="3168889" y="4268997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Future Costs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B190D218-C218-42AF-BB97-2F13DE113044}"/>
              </a:ext>
            </a:extLst>
          </p:cNvPr>
          <p:cNvSpPr/>
          <p:nvPr/>
        </p:nvSpPr>
        <p:spPr>
          <a:xfrm>
            <a:off x="2364637" y="5057347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create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1CB1A114-ED08-4065-9AA8-07BCC0D3B6DD}"/>
              </a:ext>
            </a:extLst>
          </p:cNvPr>
          <p:cNvSpPr/>
          <p:nvPr/>
        </p:nvSpPr>
        <p:spPr>
          <a:xfrm>
            <a:off x="2916280" y="5057347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read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BEF99625-3A12-49CE-8C11-C54143FDEF5F}"/>
              </a:ext>
            </a:extLst>
          </p:cNvPr>
          <p:cNvSpPr/>
          <p:nvPr/>
        </p:nvSpPr>
        <p:spPr>
          <a:xfrm>
            <a:off x="4030376" y="5059081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delete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C2EEE13E-B61C-4B8C-8D4B-4408A6BD8B33}"/>
              </a:ext>
            </a:extLst>
          </p:cNvPr>
          <p:cNvSpPr/>
          <p:nvPr/>
        </p:nvSpPr>
        <p:spPr>
          <a:xfrm>
            <a:off x="3474591" y="5059081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update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61B21F8-F4A0-421E-B500-524F58A88927}"/>
              </a:ext>
            </a:extLst>
          </p:cNvPr>
          <p:cNvCxnSpPr>
            <a:cxnSpLocks/>
            <a:stCxn id="94" idx="2"/>
            <a:endCxn id="98" idx="0"/>
          </p:cNvCxnSpPr>
          <p:nvPr/>
        </p:nvCxnSpPr>
        <p:spPr>
          <a:xfrm rot="16200000" flipH="1">
            <a:off x="3280336" y="4652457"/>
            <a:ext cx="554412" cy="258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089E01D3-1317-4DE1-ABED-9602262A16EA}"/>
              </a:ext>
            </a:extLst>
          </p:cNvPr>
          <p:cNvCxnSpPr>
            <a:cxnSpLocks/>
            <a:stCxn id="94" idx="3"/>
            <a:endCxn id="97" idx="0"/>
          </p:cNvCxnSpPr>
          <p:nvPr/>
        </p:nvCxnSpPr>
        <p:spPr>
          <a:xfrm>
            <a:off x="3687358" y="4386833"/>
            <a:ext cx="555387" cy="672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D9677DB-CE56-43FA-BA93-6E03A2B9B65C}"/>
              </a:ext>
            </a:extLst>
          </p:cNvPr>
          <p:cNvCxnSpPr>
            <a:cxnSpLocks/>
            <a:stCxn id="94" idx="2"/>
            <a:endCxn id="96" idx="0"/>
          </p:cNvCxnSpPr>
          <p:nvPr/>
        </p:nvCxnSpPr>
        <p:spPr>
          <a:xfrm rot="5400000">
            <a:off x="3002048" y="4631271"/>
            <a:ext cx="552678" cy="299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1F00F251-984E-4A55-8D4E-2A35E7BF30B6}"/>
              </a:ext>
            </a:extLst>
          </p:cNvPr>
          <p:cNvCxnSpPr>
            <a:cxnSpLocks/>
            <a:stCxn id="94" idx="1"/>
            <a:endCxn id="95" idx="0"/>
          </p:cNvCxnSpPr>
          <p:nvPr/>
        </p:nvCxnSpPr>
        <p:spPr>
          <a:xfrm rot="10800000" flipV="1">
            <a:off x="2577007" y="4386833"/>
            <a:ext cx="591883" cy="670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4888332-1F3A-4EE6-90E7-C1F01E45DA50}"/>
              </a:ext>
            </a:extLst>
          </p:cNvPr>
          <p:cNvSpPr/>
          <p:nvPr/>
        </p:nvSpPr>
        <p:spPr>
          <a:xfrm>
            <a:off x="5379012" y="4268996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Future Costs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63C02A8-4015-4926-8891-09AF65800D71}"/>
              </a:ext>
            </a:extLst>
          </p:cNvPr>
          <p:cNvSpPr/>
          <p:nvPr/>
        </p:nvSpPr>
        <p:spPr>
          <a:xfrm>
            <a:off x="4574760" y="5057346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create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9A13E15-6FA1-4F6D-8D2F-2DDE07188E05}"/>
              </a:ext>
            </a:extLst>
          </p:cNvPr>
          <p:cNvSpPr/>
          <p:nvPr/>
        </p:nvSpPr>
        <p:spPr>
          <a:xfrm>
            <a:off x="5126403" y="5057346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read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AC7DD97F-DFFE-4738-B9EF-BC99B11AAC52}"/>
              </a:ext>
            </a:extLst>
          </p:cNvPr>
          <p:cNvSpPr/>
          <p:nvPr/>
        </p:nvSpPr>
        <p:spPr>
          <a:xfrm>
            <a:off x="6240499" y="5059080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delete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D8784940-CC12-4CCB-97AB-78330849E0E3}"/>
              </a:ext>
            </a:extLst>
          </p:cNvPr>
          <p:cNvSpPr/>
          <p:nvPr/>
        </p:nvSpPr>
        <p:spPr>
          <a:xfrm>
            <a:off x="5684714" y="5059080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update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5B2846D-8B8E-45DF-9151-069539E4591C}"/>
              </a:ext>
            </a:extLst>
          </p:cNvPr>
          <p:cNvCxnSpPr>
            <a:cxnSpLocks/>
            <a:stCxn id="111" idx="2"/>
            <a:endCxn id="115" idx="0"/>
          </p:cNvCxnSpPr>
          <p:nvPr/>
        </p:nvCxnSpPr>
        <p:spPr>
          <a:xfrm rot="16200000" flipH="1">
            <a:off x="5490459" y="4652456"/>
            <a:ext cx="554412" cy="258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CA99E263-702C-46C4-BBAB-1E45C2A44F2B}"/>
              </a:ext>
            </a:extLst>
          </p:cNvPr>
          <p:cNvCxnSpPr>
            <a:cxnSpLocks/>
            <a:stCxn id="111" idx="3"/>
            <a:endCxn id="114" idx="0"/>
          </p:cNvCxnSpPr>
          <p:nvPr/>
        </p:nvCxnSpPr>
        <p:spPr>
          <a:xfrm>
            <a:off x="5897481" y="4386832"/>
            <a:ext cx="555387" cy="672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1D69B216-CBCC-4FB5-9283-8E299FD37C02}"/>
              </a:ext>
            </a:extLst>
          </p:cNvPr>
          <p:cNvCxnSpPr>
            <a:cxnSpLocks/>
            <a:stCxn id="111" idx="2"/>
            <a:endCxn id="113" idx="0"/>
          </p:cNvCxnSpPr>
          <p:nvPr/>
        </p:nvCxnSpPr>
        <p:spPr>
          <a:xfrm rot="5400000">
            <a:off x="5212171" y="4631270"/>
            <a:ext cx="552678" cy="299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92A51693-2AE1-4839-A60B-26182066922A}"/>
              </a:ext>
            </a:extLst>
          </p:cNvPr>
          <p:cNvCxnSpPr>
            <a:cxnSpLocks/>
            <a:stCxn id="111" idx="1"/>
            <a:endCxn id="112" idx="0"/>
          </p:cNvCxnSpPr>
          <p:nvPr/>
        </p:nvCxnSpPr>
        <p:spPr>
          <a:xfrm rot="10800000" flipV="1">
            <a:off x="4787130" y="4386832"/>
            <a:ext cx="591883" cy="670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8ACCC7F7-ACF9-4355-B148-4E8BA9F6EC1A}"/>
              </a:ext>
            </a:extLst>
          </p:cNvPr>
          <p:cNvCxnSpPr>
            <a:cxnSpLocks/>
            <a:endCxn id="111" idx="0"/>
          </p:cNvCxnSpPr>
          <p:nvPr/>
        </p:nvCxnSpPr>
        <p:spPr>
          <a:xfrm rot="5400000">
            <a:off x="5936566" y="3800677"/>
            <a:ext cx="170001" cy="7666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C5DD849A-E3B4-44A8-967B-BA136B830C3E}"/>
              </a:ext>
            </a:extLst>
          </p:cNvPr>
          <p:cNvSpPr/>
          <p:nvPr/>
        </p:nvSpPr>
        <p:spPr>
          <a:xfrm>
            <a:off x="7589135" y="4292528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Future Costs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772E9B2-AE19-4512-B192-57319F093EE6}"/>
              </a:ext>
            </a:extLst>
          </p:cNvPr>
          <p:cNvSpPr/>
          <p:nvPr/>
        </p:nvSpPr>
        <p:spPr>
          <a:xfrm>
            <a:off x="6784883" y="5080878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create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CF8DC8BF-7777-482D-9726-9A18196ECB69}"/>
              </a:ext>
            </a:extLst>
          </p:cNvPr>
          <p:cNvSpPr/>
          <p:nvPr/>
        </p:nvSpPr>
        <p:spPr>
          <a:xfrm>
            <a:off x="7336526" y="5080878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read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C03BD5D4-5599-487D-880C-970E115CACB9}"/>
              </a:ext>
            </a:extLst>
          </p:cNvPr>
          <p:cNvSpPr/>
          <p:nvPr/>
        </p:nvSpPr>
        <p:spPr>
          <a:xfrm>
            <a:off x="8450622" y="5082612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delete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FA647F7-F364-4F90-BF58-2408212B5153}"/>
              </a:ext>
            </a:extLst>
          </p:cNvPr>
          <p:cNvSpPr/>
          <p:nvPr/>
        </p:nvSpPr>
        <p:spPr>
          <a:xfrm>
            <a:off x="7894837" y="5082612"/>
            <a:ext cx="424737" cy="176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update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200A2602-33AE-459A-954E-4067EE469103}"/>
              </a:ext>
            </a:extLst>
          </p:cNvPr>
          <p:cNvCxnSpPr>
            <a:cxnSpLocks/>
            <a:stCxn id="128" idx="2"/>
            <a:endCxn id="132" idx="0"/>
          </p:cNvCxnSpPr>
          <p:nvPr/>
        </p:nvCxnSpPr>
        <p:spPr>
          <a:xfrm rot="16200000" flipH="1">
            <a:off x="7700582" y="4675988"/>
            <a:ext cx="554412" cy="2588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1F6E3D33-AD3D-42F9-9849-F4D28FE2D76B}"/>
              </a:ext>
            </a:extLst>
          </p:cNvPr>
          <p:cNvCxnSpPr>
            <a:cxnSpLocks/>
            <a:stCxn id="128" idx="3"/>
            <a:endCxn id="131" idx="0"/>
          </p:cNvCxnSpPr>
          <p:nvPr/>
        </p:nvCxnSpPr>
        <p:spPr>
          <a:xfrm>
            <a:off x="8107604" y="4410364"/>
            <a:ext cx="555387" cy="672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8DF16F1E-03DD-4139-8B28-8E90D36BC81E}"/>
              </a:ext>
            </a:extLst>
          </p:cNvPr>
          <p:cNvCxnSpPr>
            <a:cxnSpLocks/>
            <a:stCxn id="128" idx="2"/>
            <a:endCxn id="130" idx="0"/>
          </p:cNvCxnSpPr>
          <p:nvPr/>
        </p:nvCxnSpPr>
        <p:spPr>
          <a:xfrm rot="5400000">
            <a:off x="7422294" y="4654802"/>
            <a:ext cx="552678" cy="299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F96CD51-7B9D-45BF-A3D2-8B1240849669}"/>
              </a:ext>
            </a:extLst>
          </p:cNvPr>
          <p:cNvCxnSpPr>
            <a:cxnSpLocks/>
            <a:stCxn id="128" idx="1"/>
            <a:endCxn id="129" idx="0"/>
          </p:cNvCxnSpPr>
          <p:nvPr/>
        </p:nvCxnSpPr>
        <p:spPr>
          <a:xfrm rot="10800000" flipV="1">
            <a:off x="6997253" y="4410364"/>
            <a:ext cx="591883" cy="6705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CC290038-4F24-4F08-B9BC-3128D47A8F84}"/>
              </a:ext>
            </a:extLst>
          </p:cNvPr>
          <p:cNvCxnSpPr>
            <a:cxnSpLocks/>
            <a:stCxn id="5" idx="3"/>
            <a:endCxn id="46" idx="1"/>
          </p:cNvCxnSpPr>
          <p:nvPr/>
        </p:nvCxnSpPr>
        <p:spPr>
          <a:xfrm>
            <a:off x="9681387" y="2914555"/>
            <a:ext cx="203462" cy="5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Star: 5 Points 155">
            <a:extLst>
              <a:ext uri="{FF2B5EF4-FFF2-40B4-BE49-F238E27FC236}">
                <a16:creationId xmlns:a16="http://schemas.microsoft.com/office/drawing/2014/main" id="{F8907793-F303-4809-B59C-243AB5759816}"/>
              </a:ext>
            </a:extLst>
          </p:cNvPr>
          <p:cNvSpPr/>
          <p:nvPr/>
        </p:nvSpPr>
        <p:spPr>
          <a:xfrm>
            <a:off x="2676153" y="383694"/>
            <a:ext cx="240127" cy="237401"/>
          </a:xfrm>
          <a:prstGeom prst="star5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Star: 5 Points 156">
            <a:extLst>
              <a:ext uri="{FF2B5EF4-FFF2-40B4-BE49-F238E27FC236}">
                <a16:creationId xmlns:a16="http://schemas.microsoft.com/office/drawing/2014/main" id="{583B8A9A-ED88-4802-B0E4-55967C575EAF}"/>
              </a:ext>
            </a:extLst>
          </p:cNvPr>
          <p:cNvSpPr/>
          <p:nvPr/>
        </p:nvSpPr>
        <p:spPr>
          <a:xfrm>
            <a:off x="2676153" y="688406"/>
            <a:ext cx="240127" cy="237401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Star: 5 Points 157">
            <a:extLst>
              <a:ext uri="{FF2B5EF4-FFF2-40B4-BE49-F238E27FC236}">
                <a16:creationId xmlns:a16="http://schemas.microsoft.com/office/drawing/2014/main" id="{6475CC6A-0044-4B44-A893-D64BB3D3202B}"/>
              </a:ext>
            </a:extLst>
          </p:cNvPr>
          <p:cNvSpPr/>
          <p:nvPr/>
        </p:nvSpPr>
        <p:spPr>
          <a:xfrm>
            <a:off x="2928762" y="690356"/>
            <a:ext cx="240127" cy="237401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Star: 5 Points 158">
            <a:extLst>
              <a:ext uri="{FF2B5EF4-FFF2-40B4-BE49-F238E27FC236}">
                <a16:creationId xmlns:a16="http://schemas.microsoft.com/office/drawing/2014/main" id="{C364D6B2-0F70-47E9-9E86-EC6E99861A36}"/>
              </a:ext>
            </a:extLst>
          </p:cNvPr>
          <p:cNvSpPr/>
          <p:nvPr/>
        </p:nvSpPr>
        <p:spPr>
          <a:xfrm>
            <a:off x="3181371" y="692306"/>
            <a:ext cx="240127" cy="237401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Star: 5 Points 159">
            <a:extLst>
              <a:ext uri="{FF2B5EF4-FFF2-40B4-BE49-F238E27FC236}">
                <a16:creationId xmlns:a16="http://schemas.microsoft.com/office/drawing/2014/main" id="{5016D7D0-1891-4B90-B54C-9ABC59E35956}"/>
              </a:ext>
            </a:extLst>
          </p:cNvPr>
          <p:cNvSpPr/>
          <p:nvPr/>
        </p:nvSpPr>
        <p:spPr>
          <a:xfrm>
            <a:off x="3433980" y="694256"/>
            <a:ext cx="240127" cy="237401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Star: 5 Points 160">
            <a:extLst>
              <a:ext uri="{FF2B5EF4-FFF2-40B4-BE49-F238E27FC236}">
                <a16:creationId xmlns:a16="http://schemas.microsoft.com/office/drawing/2014/main" id="{1A4BB01B-1237-448E-9A8C-2B84D3DE9BDE}"/>
              </a:ext>
            </a:extLst>
          </p:cNvPr>
          <p:cNvSpPr/>
          <p:nvPr/>
        </p:nvSpPr>
        <p:spPr>
          <a:xfrm>
            <a:off x="3686589" y="696206"/>
            <a:ext cx="240127" cy="237401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Star: 5 Points 161">
            <a:extLst>
              <a:ext uri="{FF2B5EF4-FFF2-40B4-BE49-F238E27FC236}">
                <a16:creationId xmlns:a16="http://schemas.microsoft.com/office/drawing/2014/main" id="{D3E8A1E0-76AA-4F92-9A2E-1F52D21A7DE0}"/>
              </a:ext>
            </a:extLst>
          </p:cNvPr>
          <p:cNvSpPr/>
          <p:nvPr/>
        </p:nvSpPr>
        <p:spPr>
          <a:xfrm>
            <a:off x="3939198" y="698156"/>
            <a:ext cx="240127" cy="237401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Star: 5 Points 162">
            <a:extLst>
              <a:ext uri="{FF2B5EF4-FFF2-40B4-BE49-F238E27FC236}">
                <a16:creationId xmlns:a16="http://schemas.microsoft.com/office/drawing/2014/main" id="{5A8AA874-22A0-47E3-9231-EC2335AC5B56}"/>
              </a:ext>
            </a:extLst>
          </p:cNvPr>
          <p:cNvSpPr/>
          <p:nvPr/>
        </p:nvSpPr>
        <p:spPr>
          <a:xfrm>
            <a:off x="4191807" y="700106"/>
            <a:ext cx="240127" cy="237401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Star: 5 Points 163">
            <a:extLst>
              <a:ext uri="{FF2B5EF4-FFF2-40B4-BE49-F238E27FC236}">
                <a16:creationId xmlns:a16="http://schemas.microsoft.com/office/drawing/2014/main" id="{8F066CA2-9B88-4375-A8D8-801E5E56D198}"/>
              </a:ext>
            </a:extLst>
          </p:cNvPr>
          <p:cNvSpPr/>
          <p:nvPr/>
        </p:nvSpPr>
        <p:spPr>
          <a:xfrm>
            <a:off x="4444416" y="702056"/>
            <a:ext cx="240127" cy="237401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Star: 5 Points 164">
            <a:extLst>
              <a:ext uri="{FF2B5EF4-FFF2-40B4-BE49-F238E27FC236}">
                <a16:creationId xmlns:a16="http://schemas.microsoft.com/office/drawing/2014/main" id="{EE05EA2A-C0AD-48DB-9963-8B0BE84134F3}"/>
              </a:ext>
            </a:extLst>
          </p:cNvPr>
          <p:cNvSpPr/>
          <p:nvPr/>
        </p:nvSpPr>
        <p:spPr>
          <a:xfrm>
            <a:off x="4697025" y="704006"/>
            <a:ext cx="240127" cy="237401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Star: 5 Points 165">
            <a:extLst>
              <a:ext uri="{FF2B5EF4-FFF2-40B4-BE49-F238E27FC236}">
                <a16:creationId xmlns:a16="http://schemas.microsoft.com/office/drawing/2014/main" id="{F99F2342-B902-4E8B-A174-F91C8B13E8A9}"/>
              </a:ext>
            </a:extLst>
          </p:cNvPr>
          <p:cNvSpPr/>
          <p:nvPr/>
        </p:nvSpPr>
        <p:spPr>
          <a:xfrm>
            <a:off x="4949634" y="705956"/>
            <a:ext cx="240127" cy="237401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Star: 5 Points 166">
            <a:extLst>
              <a:ext uri="{FF2B5EF4-FFF2-40B4-BE49-F238E27FC236}">
                <a16:creationId xmlns:a16="http://schemas.microsoft.com/office/drawing/2014/main" id="{6F38E5BB-573D-498E-8EDE-BF94F0B5B0B8}"/>
              </a:ext>
            </a:extLst>
          </p:cNvPr>
          <p:cNvSpPr/>
          <p:nvPr/>
        </p:nvSpPr>
        <p:spPr>
          <a:xfrm>
            <a:off x="5202243" y="707906"/>
            <a:ext cx="240127" cy="237401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Star: 5 Points 167">
            <a:extLst>
              <a:ext uri="{FF2B5EF4-FFF2-40B4-BE49-F238E27FC236}">
                <a16:creationId xmlns:a16="http://schemas.microsoft.com/office/drawing/2014/main" id="{2C282A1F-4B9D-4ECD-ADC8-549EC692235C}"/>
              </a:ext>
            </a:extLst>
          </p:cNvPr>
          <p:cNvSpPr/>
          <p:nvPr/>
        </p:nvSpPr>
        <p:spPr>
          <a:xfrm>
            <a:off x="5454852" y="709856"/>
            <a:ext cx="240127" cy="237401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Star: 5 Points 168">
            <a:extLst>
              <a:ext uri="{FF2B5EF4-FFF2-40B4-BE49-F238E27FC236}">
                <a16:creationId xmlns:a16="http://schemas.microsoft.com/office/drawing/2014/main" id="{94D86F9F-9E79-4035-AD54-01BA6103631C}"/>
              </a:ext>
            </a:extLst>
          </p:cNvPr>
          <p:cNvSpPr/>
          <p:nvPr/>
        </p:nvSpPr>
        <p:spPr>
          <a:xfrm>
            <a:off x="5707461" y="711806"/>
            <a:ext cx="240127" cy="237401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Star: 5 Points 169">
            <a:extLst>
              <a:ext uri="{FF2B5EF4-FFF2-40B4-BE49-F238E27FC236}">
                <a16:creationId xmlns:a16="http://schemas.microsoft.com/office/drawing/2014/main" id="{B4B68FB9-A3EB-42E0-92F4-921A121B11A7}"/>
              </a:ext>
            </a:extLst>
          </p:cNvPr>
          <p:cNvSpPr/>
          <p:nvPr/>
        </p:nvSpPr>
        <p:spPr>
          <a:xfrm>
            <a:off x="5960070" y="713756"/>
            <a:ext cx="240127" cy="237401"/>
          </a:xfrm>
          <a:prstGeom prst="star5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Star: 5 Points 170">
            <a:extLst>
              <a:ext uri="{FF2B5EF4-FFF2-40B4-BE49-F238E27FC236}">
                <a16:creationId xmlns:a16="http://schemas.microsoft.com/office/drawing/2014/main" id="{4795F206-D8E5-4844-879F-B68BC78162B1}"/>
              </a:ext>
            </a:extLst>
          </p:cNvPr>
          <p:cNvSpPr/>
          <p:nvPr/>
        </p:nvSpPr>
        <p:spPr>
          <a:xfrm>
            <a:off x="2916280" y="383693"/>
            <a:ext cx="240127" cy="237401"/>
          </a:xfrm>
          <a:prstGeom prst="star5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Star: 5 Points 171">
            <a:extLst>
              <a:ext uri="{FF2B5EF4-FFF2-40B4-BE49-F238E27FC236}">
                <a16:creationId xmlns:a16="http://schemas.microsoft.com/office/drawing/2014/main" id="{F5AD6D37-515B-4C7D-B546-101D0A1411D4}"/>
              </a:ext>
            </a:extLst>
          </p:cNvPr>
          <p:cNvSpPr/>
          <p:nvPr/>
        </p:nvSpPr>
        <p:spPr>
          <a:xfrm>
            <a:off x="3659777" y="383692"/>
            <a:ext cx="240127" cy="237401"/>
          </a:xfrm>
          <a:prstGeom prst="star5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Star: 5 Points 172">
            <a:extLst>
              <a:ext uri="{FF2B5EF4-FFF2-40B4-BE49-F238E27FC236}">
                <a16:creationId xmlns:a16="http://schemas.microsoft.com/office/drawing/2014/main" id="{A6DF3005-3F31-4FAA-9506-096DA425161C}"/>
              </a:ext>
            </a:extLst>
          </p:cNvPr>
          <p:cNvSpPr/>
          <p:nvPr/>
        </p:nvSpPr>
        <p:spPr>
          <a:xfrm>
            <a:off x="3167965" y="383692"/>
            <a:ext cx="240127" cy="237401"/>
          </a:xfrm>
          <a:prstGeom prst="star5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Star: 5 Points 173">
            <a:extLst>
              <a:ext uri="{FF2B5EF4-FFF2-40B4-BE49-F238E27FC236}">
                <a16:creationId xmlns:a16="http://schemas.microsoft.com/office/drawing/2014/main" id="{368C2486-56C3-4A0B-BA7C-2A116B0AA27A}"/>
              </a:ext>
            </a:extLst>
          </p:cNvPr>
          <p:cNvSpPr/>
          <p:nvPr/>
        </p:nvSpPr>
        <p:spPr>
          <a:xfrm>
            <a:off x="3421498" y="383693"/>
            <a:ext cx="240127" cy="237401"/>
          </a:xfrm>
          <a:prstGeom prst="star5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Star: 5 Points 174">
            <a:extLst>
              <a:ext uri="{FF2B5EF4-FFF2-40B4-BE49-F238E27FC236}">
                <a16:creationId xmlns:a16="http://schemas.microsoft.com/office/drawing/2014/main" id="{782873AB-0A7D-4006-A15E-B0F9B356DFD5}"/>
              </a:ext>
            </a:extLst>
          </p:cNvPr>
          <p:cNvSpPr/>
          <p:nvPr/>
        </p:nvSpPr>
        <p:spPr>
          <a:xfrm>
            <a:off x="3877934" y="383691"/>
            <a:ext cx="240127" cy="237401"/>
          </a:xfrm>
          <a:prstGeom prst="star5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Star: 5 Points 175">
            <a:extLst>
              <a:ext uri="{FF2B5EF4-FFF2-40B4-BE49-F238E27FC236}">
                <a16:creationId xmlns:a16="http://schemas.microsoft.com/office/drawing/2014/main" id="{5F230B37-A469-4748-BC76-478879E47D21}"/>
              </a:ext>
            </a:extLst>
          </p:cNvPr>
          <p:cNvSpPr/>
          <p:nvPr/>
        </p:nvSpPr>
        <p:spPr>
          <a:xfrm>
            <a:off x="4122680" y="384953"/>
            <a:ext cx="240127" cy="23740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8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665BD-FC2E-4934-A62B-944F1F5C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940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12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128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34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93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06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976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1960</TotalTime>
  <Words>77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Abhaya Libre</vt:lpstr>
      <vt:lpstr>Agency FB</vt:lpstr>
      <vt:lpstr>Arial</vt:lpstr>
      <vt:lpstr>Calibri</vt:lpstr>
      <vt:lpstr>Corbel</vt:lpstr>
      <vt:lpstr>Dubai</vt:lpstr>
      <vt:lpstr>Segoe Print</vt:lpstr>
      <vt:lpstr>Office Theme</vt:lpstr>
      <vt:lpstr>Billing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app </dc:title>
  <dc:creator>User</dc:creator>
  <cp:lastModifiedBy>User</cp:lastModifiedBy>
  <cp:revision>7</cp:revision>
  <dcterms:created xsi:type="dcterms:W3CDTF">2021-08-19T07:37:48Z</dcterms:created>
  <dcterms:modified xsi:type="dcterms:W3CDTF">2021-08-27T18:19:55Z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