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0" r:id="rId5"/>
    <p:sldId id="271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436" autoAdjust="0"/>
    <p:restoredTop sz="87949" autoAdjust="0"/>
  </p:normalViewPr>
  <p:slideViewPr>
    <p:cSldViewPr snapToGrid="0" showGuides="1">
      <p:cViewPr varScale="1">
        <p:scale>
          <a:sx n="81" d="100"/>
          <a:sy n="81" d="100"/>
        </p:scale>
        <p:origin x="1320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12:28:30.261" idx="1">
    <p:pos x="4819" y="2823"/>
    <p:text>هزینه ی خریدها پس از خرید.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16.424" idx="2">
    <p:pos x="4115" y="2820"/>
    <p:text>چک ها و بدهکاری های کنونی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36.439" idx="3">
    <p:pos x="3417" y="2837"/>
    <p:text>درآمدها پس از دریافت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1:44.166" idx="4">
    <p:pos x="5759" y="1751"/>
    <p:text>حساب ها(کارت های بانکی) و موجودی کنونی.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5:29.018" idx="5">
    <p:pos x="5633" y="1283"/>
    <p:text>نام - نام خانوادگی - شماره تلفن -ایمیل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2:23.840" idx="7">
    <p:pos x="5757" y="2313"/>
    <p:text>تغییرتنظیمات برنامه - ریست کردن برنامه - تغییر تم برنامه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5:32.517" idx="8">
    <p:pos x="6251" y="2790"/>
    <p:text>ارتباط با ما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9:00.662" idx="9">
    <p:pos x="2724" y="2854"/>
    <p:text>برنامه ی خرید های آینده (سبد خرید)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58:09.806" idx="10">
    <p:pos x="1931" y="1517"/>
    <p:text>گزارش گیری با مدت زمان مشخص خروجی پی دی اف بعنوان اکشن.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3:01:43.886" idx="11">
    <p:pos x="1931" y="1886"/>
    <p:text>دخل و خرج یک حساب ها با فیلتر</p:text>
    <p:extLst>
      <p:ext uri="{C676402C-5697-4E1C-873F-D02D1690AC5C}">
        <p15:threadingInfo xmlns:p15="http://schemas.microsoft.com/office/powerpoint/2012/main" timeZoneBias="-27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8/21/2021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8/21/2021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A good project for learning Flutter and use most of widget.</a:t>
            </a:r>
          </a:p>
          <a:p>
            <a:pPr marL="0" indent="0">
              <a:buNone/>
            </a:pP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By: Abbas </a:t>
            </a:r>
            <a:r>
              <a:rPr lang="en-US" sz="1800" dirty="0" err="1">
                <a:latin typeface="Abhaya Libre" panose="02000503000000000000" pitchFamily="2" charset="0"/>
                <a:cs typeface="Abhaya Libre" panose="02000503000000000000" pitchFamily="2" charset="0"/>
              </a:rPr>
              <a:t>Yazdanmehr</a:t>
            </a: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38A90CC-FA5A-4E90-854E-BEB38077C0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62C6F-5287-4FE3-8689-E9BAD7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3DF542-0F70-47D1-8C8B-D0541EAD5B78}"/>
              </a:ext>
            </a:extLst>
          </p:cNvPr>
          <p:cNvSpPr/>
          <p:nvPr/>
        </p:nvSpPr>
        <p:spPr>
          <a:xfrm>
            <a:off x="602310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Base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7ECADC-490E-4689-BD46-356A7CB91340}"/>
              </a:ext>
            </a:extLst>
          </p:cNvPr>
          <p:cNvSpPr/>
          <p:nvPr/>
        </p:nvSpPr>
        <p:spPr>
          <a:xfrm>
            <a:off x="784333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Profile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E936C-1EFB-4520-9344-4D226CBF03B5}"/>
              </a:ext>
            </a:extLst>
          </p:cNvPr>
          <p:cNvSpPr/>
          <p:nvPr/>
        </p:nvSpPr>
        <p:spPr>
          <a:xfrm>
            <a:off x="6023101" y="386332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Home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8B2478-969D-4B77-A21E-8F9301981A0A}"/>
              </a:ext>
            </a:extLst>
          </p:cNvPr>
          <p:cNvSpPr/>
          <p:nvPr/>
        </p:nvSpPr>
        <p:spPr>
          <a:xfrm>
            <a:off x="4517688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Reports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5DFF7D-3FB9-4BF0-98A2-8E6D8F97399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282336" y="3032392"/>
            <a:ext cx="1" cy="8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0A24C-B62F-416A-A41F-AC7836BA52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41571" y="2914556"/>
            <a:ext cx="130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3DD9F-4050-463A-890F-43755967B41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5036157" y="2914556"/>
            <a:ext cx="98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D7C4C-4869-4D4A-A7DD-35B18BF1BBAD}"/>
              </a:ext>
            </a:extLst>
          </p:cNvPr>
          <p:cNvSpPr/>
          <p:nvPr/>
        </p:nvSpPr>
        <p:spPr>
          <a:xfrm>
            <a:off x="9404328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Accounts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18B140-5420-4719-95F6-9ED82BB20AFF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361801" y="2914556"/>
            <a:ext cx="104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CEFF02-A6B8-4734-BA09-7A53E9C2ACD7}"/>
              </a:ext>
            </a:extLst>
          </p:cNvPr>
          <p:cNvSpPr/>
          <p:nvPr/>
        </p:nvSpPr>
        <p:spPr>
          <a:xfrm>
            <a:off x="602310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Bills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2EB767-826C-4A0F-B15D-0591761001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6282336" y="4098995"/>
            <a:ext cx="0" cy="431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49F5C9-9F0D-4B67-83C0-3EFC77211F46}"/>
              </a:ext>
            </a:extLst>
          </p:cNvPr>
          <p:cNvSpPr/>
          <p:nvPr/>
        </p:nvSpPr>
        <p:spPr>
          <a:xfrm>
            <a:off x="491439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Incomes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70E0F6-FFE7-443C-8B36-417B7B7B435E}"/>
              </a:ext>
            </a:extLst>
          </p:cNvPr>
          <p:cNvCxnSpPr>
            <a:stCxn id="6" idx="1"/>
            <a:endCxn id="35" idx="0"/>
          </p:cNvCxnSpPr>
          <p:nvPr/>
        </p:nvCxnSpPr>
        <p:spPr>
          <a:xfrm rot="10800000" flipV="1">
            <a:off x="5173627" y="3981159"/>
            <a:ext cx="849475" cy="54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7F97565-57D8-4CED-BA35-4C5BAD37A0A1}"/>
              </a:ext>
            </a:extLst>
          </p:cNvPr>
          <p:cNvCxnSpPr>
            <a:cxnSpLocks/>
            <a:stCxn id="6" idx="3"/>
            <a:endCxn id="44" idx="0"/>
          </p:cNvCxnSpPr>
          <p:nvPr/>
        </p:nvCxnSpPr>
        <p:spPr>
          <a:xfrm>
            <a:off x="6541570" y="3981159"/>
            <a:ext cx="849476" cy="54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640D2B-63F4-4D11-9C2F-D3C1198A70F1}"/>
              </a:ext>
            </a:extLst>
          </p:cNvPr>
          <p:cNvSpPr/>
          <p:nvPr/>
        </p:nvSpPr>
        <p:spPr>
          <a:xfrm>
            <a:off x="713181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E91EEF-FC8E-43F3-B4C0-164D7255912D}"/>
              </a:ext>
            </a:extLst>
          </p:cNvPr>
          <p:cNvSpPr/>
          <p:nvPr/>
        </p:nvSpPr>
        <p:spPr>
          <a:xfrm>
            <a:off x="9404327" y="192159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Personal data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E84D76-6841-47B8-A1D7-2F91403FC591}"/>
              </a:ext>
            </a:extLst>
          </p:cNvPr>
          <p:cNvCxnSpPr>
            <a:cxnSpLocks/>
            <a:stCxn id="5" idx="0"/>
            <a:endCxn id="46" idx="1"/>
          </p:cNvCxnSpPr>
          <p:nvPr/>
        </p:nvCxnSpPr>
        <p:spPr>
          <a:xfrm rot="5400000" flipH="1" flipV="1">
            <a:off x="8374804" y="1767197"/>
            <a:ext cx="757286" cy="1301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89683F8-AD53-459C-9A50-A72EF4B4360B}"/>
              </a:ext>
            </a:extLst>
          </p:cNvPr>
          <p:cNvSpPr/>
          <p:nvPr/>
        </p:nvSpPr>
        <p:spPr>
          <a:xfrm>
            <a:off x="9404327" y="3671842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8D99924-2FE8-4F5C-BAD8-EDF95E530B7A}"/>
              </a:ext>
            </a:extLst>
          </p:cNvPr>
          <p:cNvCxnSpPr>
            <a:cxnSpLocks/>
            <a:stCxn id="5" idx="2"/>
            <a:endCxn id="50" idx="1"/>
          </p:cNvCxnSpPr>
          <p:nvPr/>
        </p:nvCxnSpPr>
        <p:spPr>
          <a:xfrm rot="16200000" flipH="1">
            <a:off x="8374804" y="2760155"/>
            <a:ext cx="757286" cy="1301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7E19D1-8458-4942-A28E-1A154A1D870D}"/>
              </a:ext>
            </a:extLst>
          </p:cNvPr>
          <p:cNvSpPr/>
          <p:nvPr/>
        </p:nvSpPr>
        <p:spPr>
          <a:xfrm>
            <a:off x="9404326" y="442912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Contact Us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691B44-1BCC-49EE-B558-DF993B0E387F}"/>
              </a:ext>
            </a:extLst>
          </p:cNvPr>
          <p:cNvCxnSpPr>
            <a:cxnSpLocks/>
            <a:stCxn id="5" idx="2"/>
            <a:endCxn id="54" idx="1"/>
          </p:cNvCxnSpPr>
          <p:nvPr/>
        </p:nvCxnSpPr>
        <p:spPr>
          <a:xfrm rot="16200000" flipH="1">
            <a:off x="7996160" y="3138798"/>
            <a:ext cx="1514572" cy="1301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BBCE371-9076-48B0-AD7A-FA1365FD899B}"/>
              </a:ext>
            </a:extLst>
          </p:cNvPr>
          <p:cNvSpPr/>
          <p:nvPr/>
        </p:nvSpPr>
        <p:spPr>
          <a:xfrm>
            <a:off x="3805681" y="453007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Future 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A5B684-34DA-464B-B623-3437CB5DD99B}"/>
              </a:ext>
            </a:extLst>
          </p:cNvPr>
          <p:cNvCxnSpPr>
            <a:cxnSpLocks/>
            <a:stCxn id="6" idx="1"/>
            <a:endCxn id="65" idx="0"/>
          </p:cNvCxnSpPr>
          <p:nvPr/>
        </p:nvCxnSpPr>
        <p:spPr>
          <a:xfrm rot="10800000" flipV="1">
            <a:off x="4064917" y="3981159"/>
            <a:ext cx="1958185" cy="5489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21354F-17F2-42D3-8302-50ABAC0B9A94}"/>
              </a:ext>
            </a:extLst>
          </p:cNvPr>
          <p:cNvSpPr/>
          <p:nvPr/>
        </p:nvSpPr>
        <p:spPr>
          <a:xfrm>
            <a:off x="2528436" y="25021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Export data pdf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07DA55A-1EAD-4899-9A03-0EC85E84396E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rot="10800000">
            <a:off x="3046906" y="2914556"/>
            <a:ext cx="14707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7719B84-6A6A-4F22-A908-3AAD2C62EFDF}"/>
              </a:ext>
            </a:extLst>
          </p:cNvPr>
          <p:cNvSpPr/>
          <p:nvPr/>
        </p:nvSpPr>
        <p:spPr>
          <a:xfrm>
            <a:off x="2528437" y="279671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Accounts changes</a:t>
            </a:r>
          </a:p>
        </p:txBody>
      </p:sp>
    </p:spTree>
    <p:extLst>
      <p:ext uri="{BB962C8B-B14F-4D97-AF65-F5344CB8AC3E}">
        <p14:creationId xmlns:p14="http://schemas.microsoft.com/office/powerpoint/2010/main" val="10087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63204"/>
              </p:ext>
            </p:extLst>
          </p:nvPr>
        </p:nvGraphicFramePr>
        <p:xfrm>
          <a:off x="515938" y="1610463"/>
          <a:ext cx="11150600" cy="392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</a:tblGrid>
              <a:tr h="592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01</a:t>
                      </a:r>
                      <a:endParaRPr lang="en-IN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02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03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04</a:t>
                      </a:r>
                      <a:endParaRPr lang="en-IN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haya Libre" panose="02000503000000000000" pitchFamily="2" charset="0"/>
                          <a:cs typeface="Abhaya Libre" panose="02000503000000000000" pitchFamily="2" charset="0"/>
                        </a:rPr>
                        <a:t>TOPIC 05</a:t>
                      </a:r>
                      <a:endParaRPr lang="en-IN" dirty="0">
                        <a:latin typeface="Abhaya Libre" panose="02000503000000000000" pitchFamily="2" charset="0"/>
                        <a:cs typeface="Abhaya Libre" panose="02000503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Item 01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02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03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04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05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06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07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Item 08</a:t>
                      </a:r>
                      <a:endParaRPr lang="en-IN" sz="16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Text</a:t>
                      </a:r>
                      <a:endParaRPr lang="en-IN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62</TotalTime>
  <Words>108</Words>
  <Application>Microsoft Office PowerPoint</Application>
  <PresentationFormat>Widescreen</PresentationFormat>
  <Paragraphs>74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Abhaya Libre</vt:lpstr>
      <vt:lpstr>Arial</vt:lpstr>
      <vt:lpstr>Calibri</vt:lpstr>
      <vt:lpstr>Corbel</vt:lpstr>
      <vt:lpstr>Dubai</vt:lpstr>
      <vt:lpstr>Office Theme</vt:lpstr>
      <vt:lpstr>Billing app </vt:lpstr>
      <vt:lpstr>PowerPoint Presentation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app </dc:title>
  <dc:creator>User</dc:creator>
  <cp:lastModifiedBy>User</cp:lastModifiedBy>
  <cp:revision>2</cp:revision>
  <dcterms:created xsi:type="dcterms:W3CDTF">2021-08-19T07:37:48Z</dcterms:created>
  <dcterms:modified xsi:type="dcterms:W3CDTF">2021-08-21T07:58:19Z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