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426" autoAdjust="0"/>
    <p:restoredTop sz="87949" autoAdjust="0"/>
  </p:normalViewPr>
  <p:slideViewPr>
    <p:cSldViewPr snapToGrid="0" showGuides="1">
      <p:cViewPr varScale="1">
        <p:scale>
          <a:sx n="81" d="100"/>
          <a:sy n="81" d="100"/>
        </p:scale>
        <p:origin x="1147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8-19T12:28:30.261" idx="1">
    <p:pos x="4819" y="2823"/>
    <p:text>هزینه ی خریدها پس از خرید.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16.424" idx="2">
    <p:pos x="4115" y="2820"/>
    <p:text>چک ها و بدهکاری های کنونی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29:36.439" idx="3">
    <p:pos x="3417" y="2837"/>
    <p:text>درآمدها پس از دریافت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1:44.166" idx="4">
    <p:pos x="5759" y="1751"/>
    <p:text>حساب ها(کارت های بانکی) و موجودی کنونی.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35:29.018" idx="5">
    <p:pos x="5633" y="1283"/>
    <p:text>نام - نام خانوادگی - شماره تلفن -ایمیل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2:23.840" idx="7">
    <p:pos x="5757" y="2313"/>
    <p:text>تغییرتنظیمات برنامه - ریست کردن برنامه - تغییر تم برنامه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5:32.517" idx="8">
    <p:pos x="6251" y="2790"/>
    <p:text>ارتباط با ما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49:00.662" idx="9">
    <p:pos x="2724" y="2854"/>
    <p:text>برنامه ی خرید های آینده (سبد خرید)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2:58:09.806" idx="10">
    <p:pos x="1931" y="1517"/>
    <p:text>گزارش گیری با مدت زمان مشخص خروجی پی دی اف بعنوان اکشن.</p:text>
    <p:extLst>
      <p:ext uri="{C676402C-5697-4E1C-873F-D02D1690AC5C}">
        <p15:threadingInfo xmlns:p15="http://schemas.microsoft.com/office/powerpoint/2012/main" timeZoneBias="-270"/>
      </p:ext>
    </p:extLst>
  </p:cm>
  <p:cm authorId="1" dt="2021-08-19T13:01:43.886" idx="11">
    <p:pos x="1931" y="1886"/>
    <p:text>دخل و خرج یک حساب ها با فیلتر</p:text>
    <p:extLst>
      <p:ext uri="{C676402C-5697-4E1C-873F-D02D1690AC5C}">
        <p15:threadingInfo xmlns:p15="http://schemas.microsoft.com/office/powerpoint/2012/main" timeZoneBias="-27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8/27/2021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8/27/2021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8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312605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72999" y="1844881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pic>
        <p:nvPicPr>
          <p:cNvPr id="17" name="Graphic 16" descr="Envelo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c 17" descr="Network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Envelo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c 19" descr="Network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ubtitl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email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 dirty="0"/>
              <a:t>Website </a:t>
            </a:r>
            <a:r>
              <a:rPr lang="en-US" noProof="0" dirty="0" err="1"/>
              <a:t>url</a:t>
            </a:r>
            <a:r>
              <a:rPr lang="en-US" noProof="0" dirty="0"/>
              <a:t> here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Freeform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  <p:sp>
            <p:nvSpPr>
              <p:cNvPr id="20" name="Freeform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noProof="0" dirty="0"/>
              </a:p>
            </p:txBody>
          </p:sp>
        </p:grpSp>
      </p:grp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2150F9-14BF-4DCB-884D-49596914C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Title comes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Dummy Text Comes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accent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6C557E-B5A7-4416-BCC0-5743550BF1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01 comes here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Topic 02 comes here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noProof="0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anchor="b">
            <a:noAutofit/>
          </a:bodyPr>
          <a:lstStyle>
            <a:lvl1pPr>
              <a:defRPr sz="3200" b="1" cap="all" baseline="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0944B4-FE4A-459A-85B1-3476FE6C4C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fld id="{9EC71654-96A5-4280-94F3-931C61A9F92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/>
            <a:r>
              <a:rPr lang="en-US" noProof="0" dirty="0"/>
              <a:t>Executive 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1F27F-98F9-A147-8986-34441C7B752D}" type="datetime1">
              <a:rPr lang="en-US" noProof="0" smtClean="0"/>
              <a:t>8/27/2021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9A18-93E0-4615-B7AA-B8C8FBB1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gency FB" panose="020B0503020202020204" pitchFamily="34" charset="0"/>
                <a:cs typeface="Dubai" panose="020B0503030403030204" pitchFamily="34" charset="-78"/>
              </a:rPr>
              <a:t>Billing app</a:t>
            </a:r>
            <a:br>
              <a:rPr lang="en-US" dirty="0">
                <a:latin typeface="Abhaya Libre" panose="02000503000000000000" pitchFamily="2" charset="0"/>
                <a:cs typeface="Abhaya Libre" panose="02000503000000000000" pitchFamily="2" charset="0"/>
              </a:rPr>
            </a:br>
            <a:endParaRPr lang="en-US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32C0-5E61-447F-9557-57AF415D6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151027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A good project for learning Flutter and use most of widget.</a:t>
            </a:r>
          </a:p>
          <a:p>
            <a:pPr marL="0" indent="0">
              <a:buNone/>
            </a:pP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  <a:p>
            <a:pPr marL="0" indent="0">
              <a:buNone/>
            </a:pPr>
            <a:r>
              <a:rPr lang="en-US" sz="1800" dirty="0">
                <a:latin typeface="Abhaya Libre" panose="02000503000000000000" pitchFamily="2" charset="0"/>
                <a:cs typeface="Abhaya Libre" panose="02000503000000000000" pitchFamily="2" charset="0"/>
              </a:rPr>
              <a:t>By: Abbas </a:t>
            </a:r>
            <a:r>
              <a:rPr lang="en-US" sz="1800" dirty="0" err="1">
                <a:latin typeface="Abhaya Libre" panose="02000503000000000000" pitchFamily="2" charset="0"/>
                <a:cs typeface="Abhaya Libre" panose="02000503000000000000" pitchFamily="2" charset="0"/>
              </a:rPr>
              <a:t>Yazdanmehr</a:t>
            </a:r>
            <a:endParaRPr lang="en-US" sz="1800" dirty="0">
              <a:latin typeface="Abhaya Libre" panose="02000503000000000000" pitchFamily="2" charset="0"/>
              <a:cs typeface="Abhaya Libre" panose="02000503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DBFEE-BC50-46CF-AB8F-D145B99B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F38A90CC-FA5A-4E90-854E-BEB38077C0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61730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9043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390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9287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62C6F-5287-4FE3-8689-E9BAD7F95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3DF542-0F70-47D1-8C8B-D0541EAD5B78}"/>
              </a:ext>
            </a:extLst>
          </p:cNvPr>
          <p:cNvSpPr/>
          <p:nvPr/>
        </p:nvSpPr>
        <p:spPr>
          <a:xfrm>
            <a:off x="6023102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Base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7ECADC-490E-4689-BD46-356A7CB91340}"/>
              </a:ext>
            </a:extLst>
          </p:cNvPr>
          <p:cNvSpPr/>
          <p:nvPr/>
        </p:nvSpPr>
        <p:spPr>
          <a:xfrm>
            <a:off x="8446647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Profile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AE936C-1EFB-4520-9344-4D226CBF03B5}"/>
              </a:ext>
            </a:extLst>
          </p:cNvPr>
          <p:cNvSpPr/>
          <p:nvPr/>
        </p:nvSpPr>
        <p:spPr>
          <a:xfrm>
            <a:off x="6023101" y="3863323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Home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8B2478-969D-4B77-A21E-8F9301981A0A}"/>
              </a:ext>
            </a:extLst>
          </p:cNvPr>
          <p:cNvSpPr/>
          <p:nvPr/>
        </p:nvSpPr>
        <p:spPr>
          <a:xfrm>
            <a:off x="3363811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Reports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85DFF7D-3FB9-4BF0-98A2-8E6D8F973993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6282336" y="3032392"/>
            <a:ext cx="1" cy="8309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30A24C-B62F-416A-A41F-AC7836BA522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541571" y="2914556"/>
            <a:ext cx="1905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03DD9F-4050-463A-890F-43755967B417}"/>
              </a:ext>
            </a:extLst>
          </p:cNvPr>
          <p:cNvCxnSpPr>
            <a:cxnSpLocks/>
            <a:stCxn id="4" idx="1"/>
            <a:endCxn id="7" idx="3"/>
          </p:cNvCxnSpPr>
          <p:nvPr/>
        </p:nvCxnSpPr>
        <p:spPr>
          <a:xfrm flipH="1">
            <a:off x="3882280" y="2914556"/>
            <a:ext cx="21408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4D7C4C-4869-4D4A-A7DD-35B18BF1BBAD}"/>
              </a:ext>
            </a:extLst>
          </p:cNvPr>
          <p:cNvSpPr/>
          <p:nvPr/>
        </p:nvSpPr>
        <p:spPr>
          <a:xfrm>
            <a:off x="9404328" y="2796720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Bank Accounts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618B140-5420-4719-95F6-9ED82BB20AFF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965116" y="2914556"/>
            <a:ext cx="4392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8CEFF02-A6B8-4734-BA09-7A53E9C2ACD7}"/>
              </a:ext>
            </a:extLst>
          </p:cNvPr>
          <p:cNvSpPr/>
          <p:nvPr/>
        </p:nvSpPr>
        <p:spPr>
          <a:xfrm>
            <a:off x="602310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Bills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22EB767-826C-4A0F-B15D-059176100102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6282336" y="4098995"/>
            <a:ext cx="1" cy="177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249F5C9-9F0D-4B67-83C0-3EFC77211F46}"/>
              </a:ext>
            </a:extLst>
          </p:cNvPr>
          <p:cNvSpPr/>
          <p:nvPr/>
        </p:nvSpPr>
        <p:spPr>
          <a:xfrm>
            <a:off x="491439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Incomes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F70E0F6-FFE7-443C-8B36-417B7B7B435E}"/>
              </a:ext>
            </a:extLst>
          </p:cNvPr>
          <p:cNvCxnSpPr>
            <a:stCxn id="6" idx="1"/>
            <a:endCxn id="35" idx="0"/>
          </p:cNvCxnSpPr>
          <p:nvPr/>
        </p:nvCxnSpPr>
        <p:spPr>
          <a:xfrm rot="10800000" flipV="1">
            <a:off x="5173627" y="3981159"/>
            <a:ext cx="849474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7F97565-57D8-4CED-BA35-4C5BAD37A0A1}"/>
              </a:ext>
            </a:extLst>
          </p:cNvPr>
          <p:cNvCxnSpPr>
            <a:cxnSpLocks/>
            <a:stCxn id="6" idx="3"/>
            <a:endCxn id="44" idx="0"/>
          </p:cNvCxnSpPr>
          <p:nvPr/>
        </p:nvCxnSpPr>
        <p:spPr>
          <a:xfrm>
            <a:off x="6541570" y="3981159"/>
            <a:ext cx="849477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A640D2B-63F4-4D11-9C2F-D3C1198A70F1}"/>
              </a:ext>
            </a:extLst>
          </p:cNvPr>
          <p:cNvSpPr/>
          <p:nvPr/>
        </p:nvSpPr>
        <p:spPr>
          <a:xfrm>
            <a:off x="713181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2E91EEF-FC8E-43F3-B4C0-164D7255912D}"/>
              </a:ext>
            </a:extLst>
          </p:cNvPr>
          <p:cNvSpPr/>
          <p:nvPr/>
        </p:nvSpPr>
        <p:spPr>
          <a:xfrm>
            <a:off x="9404327" y="192159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Personal data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E84D76-6841-47B8-A1D7-2F91403FC591}"/>
              </a:ext>
            </a:extLst>
          </p:cNvPr>
          <p:cNvCxnSpPr>
            <a:cxnSpLocks/>
            <a:stCxn id="5" idx="0"/>
            <a:endCxn id="46" idx="1"/>
          </p:cNvCxnSpPr>
          <p:nvPr/>
        </p:nvCxnSpPr>
        <p:spPr>
          <a:xfrm rot="5400000" flipH="1" flipV="1">
            <a:off x="8676461" y="2068855"/>
            <a:ext cx="757286" cy="69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9683F8-AD53-459C-9A50-A72EF4B4360B}"/>
              </a:ext>
            </a:extLst>
          </p:cNvPr>
          <p:cNvSpPr/>
          <p:nvPr/>
        </p:nvSpPr>
        <p:spPr>
          <a:xfrm>
            <a:off x="9404327" y="3671842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Settings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58D99924-2FE8-4F5C-BAD8-EDF95E530B7A}"/>
              </a:ext>
            </a:extLst>
          </p:cNvPr>
          <p:cNvCxnSpPr>
            <a:cxnSpLocks/>
            <a:stCxn id="5" idx="2"/>
            <a:endCxn id="50" idx="1"/>
          </p:cNvCxnSpPr>
          <p:nvPr/>
        </p:nvCxnSpPr>
        <p:spPr>
          <a:xfrm rot="16200000" flipH="1">
            <a:off x="8676461" y="3061812"/>
            <a:ext cx="757286" cy="6984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D7E19D1-8458-4942-A28E-1A154A1D870D}"/>
              </a:ext>
            </a:extLst>
          </p:cNvPr>
          <p:cNvSpPr/>
          <p:nvPr/>
        </p:nvSpPr>
        <p:spPr>
          <a:xfrm>
            <a:off x="9404326" y="4429128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Contact Us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1691B44-1BCC-49EE-B558-DF993B0E387F}"/>
              </a:ext>
            </a:extLst>
          </p:cNvPr>
          <p:cNvCxnSpPr>
            <a:cxnSpLocks/>
            <a:stCxn id="5" idx="2"/>
            <a:endCxn id="54" idx="1"/>
          </p:cNvCxnSpPr>
          <p:nvPr/>
        </p:nvCxnSpPr>
        <p:spPr>
          <a:xfrm rot="16200000" flipH="1">
            <a:off x="8297818" y="3440456"/>
            <a:ext cx="1514572" cy="6984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BBCE371-9076-48B0-AD7A-FA1365FD899B}"/>
              </a:ext>
            </a:extLst>
          </p:cNvPr>
          <p:cNvSpPr/>
          <p:nvPr/>
        </p:nvSpPr>
        <p:spPr>
          <a:xfrm>
            <a:off x="3805682" y="42768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Future Costs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6A5B684-34DA-464B-B623-3437CB5DD99B}"/>
              </a:ext>
            </a:extLst>
          </p:cNvPr>
          <p:cNvCxnSpPr>
            <a:cxnSpLocks/>
            <a:stCxn id="6" idx="1"/>
            <a:endCxn id="65" idx="0"/>
          </p:cNvCxnSpPr>
          <p:nvPr/>
        </p:nvCxnSpPr>
        <p:spPr>
          <a:xfrm rot="10800000" flipV="1">
            <a:off x="4064917" y="3981159"/>
            <a:ext cx="1958184" cy="295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21354F-17F2-42D3-8302-50ABAC0B9A94}"/>
              </a:ext>
            </a:extLst>
          </p:cNvPr>
          <p:cNvSpPr/>
          <p:nvPr/>
        </p:nvSpPr>
        <p:spPr>
          <a:xfrm>
            <a:off x="2528436" y="250212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Export data pdf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07DA55A-1EAD-4899-9A03-0EC85E84396E}"/>
              </a:ext>
            </a:extLst>
          </p:cNvPr>
          <p:cNvCxnSpPr>
            <a:cxnSpLocks/>
            <a:stCxn id="7" idx="1"/>
            <a:endCxn id="79" idx="3"/>
          </p:cNvCxnSpPr>
          <p:nvPr/>
        </p:nvCxnSpPr>
        <p:spPr>
          <a:xfrm rot="10800000">
            <a:off x="3046907" y="2914556"/>
            <a:ext cx="316905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57719B84-6A6A-4F22-A908-3AAD2C62EFDF}"/>
              </a:ext>
            </a:extLst>
          </p:cNvPr>
          <p:cNvSpPr/>
          <p:nvPr/>
        </p:nvSpPr>
        <p:spPr>
          <a:xfrm>
            <a:off x="2528437" y="279671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Accounts changes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00F5F2-3BF6-4307-8F62-6E470936E604}"/>
              </a:ext>
            </a:extLst>
          </p:cNvPr>
          <p:cNvSpPr/>
          <p:nvPr/>
        </p:nvSpPr>
        <p:spPr>
          <a:xfrm>
            <a:off x="3640179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B7DD860-9337-4BA3-97D0-4323C8835EA0}"/>
              </a:ext>
            </a:extLst>
          </p:cNvPr>
          <p:cNvSpPr/>
          <p:nvPr/>
        </p:nvSpPr>
        <p:spPr>
          <a:xfrm>
            <a:off x="4748890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5F63D83-BCA5-4B75-B620-C8BE44D6242A}"/>
              </a:ext>
            </a:extLst>
          </p:cNvPr>
          <p:cNvSpPr/>
          <p:nvPr/>
        </p:nvSpPr>
        <p:spPr>
          <a:xfrm>
            <a:off x="5857599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9107A86-6662-4573-9C4E-519BE8FC6879}"/>
              </a:ext>
            </a:extLst>
          </p:cNvPr>
          <p:cNvSpPr/>
          <p:nvPr/>
        </p:nvSpPr>
        <p:spPr>
          <a:xfrm>
            <a:off x="6966308" y="4813960"/>
            <a:ext cx="849476" cy="2356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 custom CRUD list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0A8555-026A-4E5F-8CA5-B8E71FFA6BEA}"/>
              </a:ext>
            </a:extLst>
          </p:cNvPr>
          <p:cNvCxnSpPr>
            <a:cxnSpLocks/>
            <a:stCxn id="65" idx="2"/>
            <a:endCxn id="32" idx="0"/>
          </p:cNvCxnSpPr>
          <p:nvPr/>
        </p:nvCxnSpPr>
        <p:spPr>
          <a:xfrm>
            <a:off x="4064917" y="4512501"/>
            <a:ext cx="0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C18AD9-F2F0-400E-916D-943504EA35EF}"/>
              </a:ext>
            </a:extLst>
          </p:cNvPr>
          <p:cNvCxnSpPr>
            <a:cxnSpLocks/>
            <a:stCxn id="35" idx="2"/>
            <a:endCxn id="33" idx="0"/>
          </p:cNvCxnSpPr>
          <p:nvPr/>
        </p:nvCxnSpPr>
        <p:spPr>
          <a:xfrm>
            <a:off x="5173627" y="4512501"/>
            <a:ext cx="1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9D678CE-D73B-4C45-8FB9-8B27C6A14D7E}"/>
              </a:ext>
            </a:extLst>
          </p:cNvPr>
          <p:cNvCxnSpPr>
            <a:cxnSpLocks/>
            <a:stCxn id="30" idx="2"/>
            <a:endCxn id="34" idx="0"/>
          </p:cNvCxnSpPr>
          <p:nvPr/>
        </p:nvCxnSpPr>
        <p:spPr>
          <a:xfrm>
            <a:off x="6282337" y="4512501"/>
            <a:ext cx="0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3B7CA3C-6D71-4992-B8CF-941D0ECBEEBE}"/>
              </a:ext>
            </a:extLst>
          </p:cNvPr>
          <p:cNvCxnSpPr>
            <a:cxnSpLocks/>
            <a:stCxn id="44" idx="2"/>
            <a:endCxn id="36" idx="0"/>
          </p:cNvCxnSpPr>
          <p:nvPr/>
        </p:nvCxnSpPr>
        <p:spPr>
          <a:xfrm flipH="1">
            <a:off x="7391046" y="4512501"/>
            <a:ext cx="1" cy="30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18109E8-B309-4FAE-9548-EC8FE39C456C}"/>
              </a:ext>
            </a:extLst>
          </p:cNvPr>
          <p:cNvSpPr/>
          <p:nvPr/>
        </p:nvSpPr>
        <p:spPr>
          <a:xfrm>
            <a:off x="9404325" y="5243169"/>
            <a:ext cx="518469" cy="2356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My </a:t>
            </a:r>
          </a:p>
          <a:p>
            <a:pPr algn="ctr"/>
            <a:r>
              <a:rPr lang="en-US" sz="600" dirty="0">
                <a:latin typeface="Dubai" panose="020B0503030403030204" pitchFamily="34" charset="-78"/>
                <a:cs typeface="Dubai" panose="020B0503030403030204" pitchFamily="34" charset="-78"/>
              </a:rPr>
              <a:t>Notes</a:t>
            </a:r>
            <a:endParaRPr lang="en-US" sz="3200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4398A2A-879D-4737-8F08-C5F49E8611BC}"/>
              </a:ext>
            </a:extLst>
          </p:cNvPr>
          <p:cNvCxnSpPr>
            <a:cxnSpLocks/>
            <a:stCxn id="5" idx="2"/>
            <a:endCxn id="38" idx="1"/>
          </p:cNvCxnSpPr>
          <p:nvPr/>
        </p:nvCxnSpPr>
        <p:spPr>
          <a:xfrm rot="16200000" flipH="1">
            <a:off x="7890797" y="3847476"/>
            <a:ext cx="2328613" cy="6984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78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8665BD-FC2E-4934-A62B-944F1F5C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153573A-89EA-4CA8-8301-8A25B1ED5373}"/>
              </a:ext>
            </a:extLst>
          </p:cNvPr>
          <p:cNvSpPr/>
          <p:nvPr/>
        </p:nvSpPr>
        <p:spPr>
          <a:xfrm>
            <a:off x="3486912" y="1127760"/>
            <a:ext cx="2609088" cy="963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DA4B88-0142-4DA4-9431-C06DB3DFE0FC}"/>
              </a:ext>
            </a:extLst>
          </p:cNvPr>
          <p:cNvSpPr/>
          <p:nvPr/>
        </p:nvSpPr>
        <p:spPr>
          <a:xfrm flipH="1">
            <a:off x="3486912" y="2157984"/>
            <a:ext cx="1274064" cy="27797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E91C4-5673-4E36-9CF7-D06E6B2F1D83}"/>
              </a:ext>
            </a:extLst>
          </p:cNvPr>
          <p:cNvSpPr/>
          <p:nvPr/>
        </p:nvSpPr>
        <p:spPr>
          <a:xfrm flipH="1">
            <a:off x="4821936" y="2157984"/>
            <a:ext cx="1274064" cy="1920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Costs</a:t>
            </a:r>
          </a:p>
          <a:p>
            <a:r>
              <a:rPr lang="en-US" dirty="0">
                <a:solidFill>
                  <a:srgbClr val="E6B450"/>
                </a:solidFill>
                <a:latin typeface="Consolas" panose="020B0609020204030204" pitchFamily="49" charset="0"/>
              </a:rPr>
              <a:t>#00</a:t>
            </a:r>
            <a:r>
              <a:rPr lang="en-US" b="0" dirty="0">
                <a:solidFill>
                  <a:srgbClr val="E6B450"/>
                </a:solidFill>
                <a:effectLst/>
                <a:latin typeface="Consolas" panose="020B0609020204030204" pitchFamily="49" charset="0"/>
              </a:rPr>
              <a:t>FF1B5E20</a:t>
            </a:r>
            <a:endParaRPr lang="en-US" b="0" dirty="0">
              <a:solidFill>
                <a:srgbClr val="B3B1AD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D33680-510C-4DD0-BB5A-69A8A077FB9B}"/>
              </a:ext>
            </a:extLst>
          </p:cNvPr>
          <p:cNvSpPr/>
          <p:nvPr/>
        </p:nvSpPr>
        <p:spPr>
          <a:xfrm flipH="1">
            <a:off x="4821936" y="4145280"/>
            <a:ext cx="2420112" cy="792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Incomes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026D13-B4B3-4173-8501-2D7A2A6FDCF4}"/>
              </a:ext>
            </a:extLst>
          </p:cNvPr>
          <p:cNvSpPr/>
          <p:nvPr/>
        </p:nvSpPr>
        <p:spPr>
          <a:xfrm flipH="1">
            <a:off x="6150864" y="1127760"/>
            <a:ext cx="1091184" cy="29504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509408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5120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1280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9340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939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8062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9377D7-CC7C-47CD-B8BE-F55004CA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C71654-96A5-4280-94F3-931C61A9F92C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976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076243_Blue spheres presentation_RVA_v5" id="{E4C0B511-76E7-4C07-AFEA-8FEA0A5A8C84}" vid="{3A463146-28EF-4F73-B63C-03710F66E2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31071E6-22AE-499A-B09C-BF21CF5F74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1893</TotalTime>
  <Words>78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Abhaya Libre</vt:lpstr>
      <vt:lpstr>Agency FB</vt:lpstr>
      <vt:lpstr>Arial</vt:lpstr>
      <vt:lpstr>Calibri</vt:lpstr>
      <vt:lpstr>Consolas</vt:lpstr>
      <vt:lpstr>Corbel</vt:lpstr>
      <vt:lpstr>Dubai</vt:lpstr>
      <vt:lpstr>Office Theme</vt:lpstr>
      <vt:lpstr>Billing app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Billing app </dc:title>
  <dc:creator>User</dc:creator>
  <cp:lastModifiedBy>User</cp:lastModifiedBy>
  <cp:revision>6</cp:revision>
  <dcterms:created xsi:type="dcterms:W3CDTF">2021-08-19T07:37:48Z</dcterms:created>
  <dcterms:modified xsi:type="dcterms:W3CDTF">2021-08-27T13:57:28Z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