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C5EF-3DC2-4D41-A9BC-F83B3C73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8A574-AC37-4D7C-88E0-29024157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3003-8E56-4462-89D5-AF6A614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484B-A413-44A5-AD38-BD6845B8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CA8D-FB4A-46B7-B810-39B71896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0F7-1111-4B52-BF9E-D15EB8C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2932-715D-4A71-BAAA-56D84A03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CE4C-9AFD-4D8E-BF5B-8FE5783E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8E51-C8D8-4FDC-B1A7-1F7DB747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E568-6893-487B-82FA-5C5FAF7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4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50671-3498-4E7E-A035-764242255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A191-5BB3-495B-BCC4-7468452E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4BD9-D91C-4A46-9F32-05305B12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77D5-5254-4224-8893-195ABC09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FFB5-C1F3-4C23-B063-E7CD191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0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734-EF30-4F26-820A-696D184F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0B63-AE11-4378-94F1-D0FFBA5C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9B2D-AE9F-499B-8E04-CE7B7FC8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1BE3-BA67-4350-B789-A3403EDF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FEB5-52AB-4C39-A38C-C1A7BC8B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1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E8FA-B601-4D8F-8FE7-6C3AF70C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1054-50F3-4DBE-8697-7304EA2B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550A-75A6-411B-A30E-12447997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D991-C33B-4681-B6B1-9107844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C119-CB34-4B9A-8585-18AD9BC4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95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F776-3965-49DC-A14D-D0929E31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3021-B705-405A-89EA-29D55261A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88B9-7EED-48CB-BCCC-03FFDD0D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70367-F162-4793-AECF-39332D41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91BE-28BB-45D3-A3F8-3CFA46F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C7AA-98AE-4CDE-8135-91E6D6FB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1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A79E-CE6F-4C45-B9F0-D43F14A4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6679-DFCD-42C2-8AE1-2D7945ABC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A2CB-B126-498C-B6CC-F6B502E9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C7B51-7950-4ED1-A2C1-BA90B6852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AF39-ABA5-4A20-8DC9-665CAB84F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712E1-D72F-4417-A008-4958BF1A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7E639-DB7D-4938-9ED8-E5AFA2EA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77FA-ADF5-43FA-9950-AEE059CE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8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82EA-7A5C-46BF-A34C-396F8B64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DE1F-C333-44DF-97FE-9305D14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CB2F-78B7-451B-80A5-9EF6278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03E04-BBE5-4E36-8AA4-FB362B5C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4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684CA-66F4-439B-A2FE-42EF7610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660C9-3832-4B2D-A536-7A6AAD2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39C7C-2508-4982-8C81-862FF1AC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875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497-911A-497B-8C68-99D38416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1A10-09A7-4339-82F7-89CD25FF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4E2B-6017-4B9C-BB36-A3A6564FC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36DC-F3E9-4D3A-BA3C-D6FF4C0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F01F-1BAA-4E55-8D4A-C571A209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6135D-4FB1-4D59-8144-D8DC4C1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34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B32C-425B-47DC-9880-263FF8FB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D922C-EA4D-4D98-8C08-BDB43592A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6828-ACFF-421E-AE8B-D0A0A772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E1E3-6ED8-4C25-8D61-898C815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8C8E2-0A13-4AE9-A5CE-C2B0E21B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B4D1-85CB-4280-9CDB-216C71F5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7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49B2-B320-400F-B071-8C31248E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3751-6DA6-4824-95CD-6B5DC371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2E0A-6243-41D5-A355-FF0F8715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A768-C1C7-42F5-96C1-97A1B54A15D3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5FEC-F513-4F17-B182-6CAAE757B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2C75-D721-4E54-AF94-AA0F0A77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643F-0219-40EF-9CAD-8FFAB8F9D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7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9601-69C4-4415-AFC5-BF67E2999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err="1"/>
              <a:t>Petani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4BB8-0DF4-4AD3-B921-ABD82328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Aziz</a:t>
            </a:r>
          </a:p>
          <a:p>
            <a:r>
              <a:rPr lang="en-US" dirty="0" err="1"/>
              <a:t>Shabri</a:t>
            </a:r>
            <a:r>
              <a:rPr lang="en-US" dirty="0"/>
              <a:t> </a:t>
            </a:r>
            <a:r>
              <a:rPr lang="en-US" dirty="0" err="1"/>
              <a:t>Ashiddiqie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Bandung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443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Robot Petani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Aziz</dc:creator>
  <cp:lastModifiedBy>Ahmad Aziz</cp:lastModifiedBy>
  <cp:revision>2</cp:revision>
  <dcterms:created xsi:type="dcterms:W3CDTF">2022-07-22T15:20:44Z</dcterms:created>
  <dcterms:modified xsi:type="dcterms:W3CDTF">2022-07-22T15:22:05Z</dcterms:modified>
</cp:coreProperties>
</file>