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5119350" cy="21240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6" d="100"/>
          <a:sy n="26" d="100"/>
        </p:scale>
        <p:origin x="262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76208"/>
            <a:ext cx="12851448" cy="7394928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156312"/>
            <a:ext cx="11339513" cy="5128263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E909-16A3-4CCF-827A-2A3379A407E0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468B-216B-4E7C-BDEE-B68B0D6467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015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E909-16A3-4CCF-827A-2A3379A407E0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468B-216B-4E7C-BDEE-B68B0D6467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514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0873"/>
            <a:ext cx="3260110" cy="180005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0873"/>
            <a:ext cx="9591338" cy="180005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E909-16A3-4CCF-827A-2A3379A407E0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468B-216B-4E7C-BDEE-B68B0D6467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335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E909-16A3-4CCF-827A-2A3379A407E0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468B-216B-4E7C-BDEE-B68B0D6467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402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295443"/>
            <a:ext cx="13040439" cy="8835560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214591"/>
            <a:ext cx="13040439" cy="4646413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E909-16A3-4CCF-827A-2A3379A407E0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468B-216B-4E7C-BDEE-B68B0D6467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903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54366"/>
            <a:ext cx="6425724" cy="134770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54366"/>
            <a:ext cx="6425724" cy="134770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E909-16A3-4CCF-827A-2A3379A407E0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468B-216B-4E7C-BDEE-B68B0D6467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107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0878"/>
            <a:ext cx="13040439" cy="410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06935"/>
            <a:ext cx="6396193" cy="2551839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758774"/>
            <a:ext cx="6396193" cy="11411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06935"/>
            <a:ext cx="6427693" cy="2551839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758774"/>
            <a:ext cx="6427693" cy="11411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E909-16A3-4CCF-827A-2A3379A407E0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468B-216B-4E7C-BDEE-B68B0D6467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224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E909-16A3-4CCF-827A-2A3379A407E0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468B-216B-4E7C-BDEE-B68B0D6467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674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E909-16A3-4CCF-827A-2A3379A407E0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468B-216B-4E7C-BDEE-B68B0D6467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157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16050"/>
            <a:ext cx="4876384" cy="4956175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58279"/>
            <a:ext cx="7654171" cy="15094700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372225"/>
            <a:ext cx="4876384" cy="11805335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E909-16A3-4CCF-827A-2A3379A407E0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468B-216B-4E7C-BDEE-B68B0D6467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270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16050"/>
            <a:ext cx="4876384" cy="4956175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58279"/>
            <a:ext cx="7654171" cy="15094700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372225"/>
            <a:ext cx="4876384" cy="11805335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E909-16A3-4CCF-827A-2A3379A407E0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468B-216B-4E7C-BDEE-B68B0D6467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244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0878"/>
            <a:ext cx="13040439" cy="410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54366"/>
            <a:ext cx="13040439" cy="1347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687033"/>
            <a:ext cx="3401854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0E909-16A3-4CCF-827A-2A3379A407E0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687033"/>
            <a:ext cx="5102781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687033"/>
            <a:ext cx="3401854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5468B-216B-4E7C-BDEE-B68B0D6467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696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solar panel&#10;&#10;Description automatically generated">
            <a:extLst>
              <a:ext uri="{FF2B5EF4-FFF2-40B4-BE49-F238E27FC236}">
                <a16:creationId xmlns:a16="http://schemas.microsoft.com/office/drawing/2014/main" id="{72B8AFD6-DD61-A9AB-3C41-A8E8E11ED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9632" y="600108"/>
            <a:ext cx="2860091" cy="2880000"/>
          </a:xfrm>
          <a:prstGeom prst="rect">
            <a:avLst/>
          </a:prstGeom>
        </p:spPr>
      </p:pic>
      <p:pic>
        <p:nvPicPr>
          <p:cNvPr id="7" name="Picture 6" descr="A close-up of a solar panel&#10;&#10;Description automatically generated">
            <a:extLst>
              <a:ext uri="{FF2B5EF4-FFF2-40B4-BE49-F238E27FC236}">
                <a16:creationId xmlns:a16="http://schemas.microsoft.com/office/drawing/2014/main" id="{69859684-2BAB-75DF-49C4-8A65662FE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49632" y="600108"/>
            <a:ext cx="2860092" cy="2880000"/>
          </a:xfrm>
          <a:prstGeom prst="rect">
            <a:avLst/>
          </a:prstGeom>
        </p:spPr>
      </p:pic>
      <p:pic>
        <p:nvPicPr>
          <p:cNvPr id="8" name="Picture 7" descr="A close-up of a solar panel&#10;&#10;Description automatically generated">
            <a:extLst>
              <a:ext uri="{FF2B5EF4-FFF2-40B4-BE49-F238E27FC236}">
                <a16:creationId xmlns:a16="http://schemas.microsoft.com/office/drawing/2014/main" id="{B8808631-0642-2B66-C01D-9C1135707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29632" y="600106"/>
            <a:ext cx="2860092" cy="2880000"/>
          </a:xfrm>
          <a:prstGeom prst="rect">
            <a:avLst/>
          </a:prstGeom>
        </p:spPr>
      </p:pic>
      <p:pic>
        <p:nvPicPr>
          <p:cNvPr id="9" name="Picture 8" descr="A close-up of a solar panel&#10;&#10;Description automatically generated">
            <a:extLst>
              <a:ext uri="{FF2B5EF4-FFF2-40B4-BE49-F238E27FC236}">
                <a16:creationId xmlns:a16="http://schemas.microsoft.com/office/drawing/2014/main" id="{0CFBB00B-8F5A-A683-9194-C34CD41C9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003878" y="600106"/>
            <a:ext cx="2860092" cy="2880000"/>
          </a:xfrm>
          <a:prstGeom prst="rect">
            <a:avLst/>
          </a:prstGeom>
        </p:spPr>
      </p:pic>
      <p:pic>
        <p:nvPicPr>
          <p:cNvPr id="10" name="Picture 9" descr="A close-up of a solar panel&#10;&#10;Description automatically generated">
            <a:extLst>
              <a:ext uri="{FF2B5EF4-FFF2-40B4-BE49-F238E27FC236}">
                <a16:creationId xmlns:a16="http://schemas.microsoft.com/office/drawing/2014/main" id="{E9C9C798-CF0D-8FA5-B967-2AC5F38DE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878124" y="600106"/>
            <a:ext cx="2860092" cy="2880000"/>
          </a:xfrm>
          <a:prstGeom prst="rect">
            <a:avLst/>
          </a:prstGeom>
        </p:spPr>
      </p:pic>
      <p:pic>
        <p:nvPicPr>
          <p:cNvPr id="11" name="Picture 10" descr="A close-up of a solar panel&#10;&#10;Description automatically generated">
            <a:extLst>
              <a:ext uri="{FF2B5EF4-FFF2-40B4-BE49-F238E27FC236}">
                <a16:creationId xmlns:a16="http://schemas.microsoft.com/office/drawing/2014/main" id="{6B2757FD-264D-5C24-9E37-C774CE972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9631" y="3460199"/>
            <a:ext cx="2860091" cy="2880000"/>
          </a:xfrm>
          <a:prstGeom prst="rect">
            <a:avLst/>
          </a:prstGeom>
        </p:spPr>
      </p:pic>
      <p:pic>
        <p:nvPicPr>
          <p:cNvPr id="12" name="Picture 11" descr="A close-up of a solar panel&#10;&#10;Description automatically generated">
            <a:extLst>
              <a:ext uri="{FF2B5EF4-FFF2-40B4-BE49-F238E27FC236}">
                <a16:creationId xmlns:a16="http://schemas.microsoft.com/office/drawing/2014/main" id="{C8729B06-025F-7481-0766-FF7B90138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49631" y="3460199"/>
            <a:ext cx="2860092" cy="2880000"/>
          </a:xfrm>
          <a:prstGeom prst="rect">
            <a:avLst/>
          </a:prstGeom>
        </p:spPr>
      </p:pic>
      <p:pic>
        <p:nvPicPr>
          <p:cNvPr id="13" name="Picture 12" descr="A close-up of a solar panel&#10;&#10;Description automatically generated">
            <a:extLst>
              <a:ext uri="{FF2B5EF4-FFF2-40B4-BE49-F238E27FC236}">
                <a16:creationId xmlns:a16="http://schemas.microsoft.com/office/drawing/2014/main" id="{2F7FAC3F-56C0-A53F-E67E-AAA0A748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29631" y="3460197"/>
            <a:ext cx="2860092" cy="2880000"/>
          </a:xfrm>
          <a:prstGeom prst="rect">
            <a:avLst/>
          </a:prstGeom>
        </p:spPr>
      </p:pic>
      <p:pic>
        <p:nvPicPr>
          <p:cNvPr id="14" name="Picture 13" descr="A close-up of a solar panel&#10;&#10;Description automatically generated">
            <a:extLst>
              <a:ext uri="{FF2B5EF4-FFF2-40B4-BE49-F238E27FC236}">
                <a16:creationId xmlns:a16="http://schemas.microsoft.com/office/drawing/2014/main" id="{2B2AB7C5-78F8-0772-D150-FF516E9B8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003877" y="3460197"/>
            <a:ext cx="2860092" cy="2880000"/>
          </a:xfrm>
          <a:prstGeom prst="rect">
            <a:avLst/>
          </a:prstGeom>
        </p:spPr>
      </p:pic>
      <p:pic>
        <p:nvPicPr>
          <p:cNvPr id="15" name="Picture 14" descr="A close-up of a solar panel&#10;&#10;Description automatically generated">
            <a:extLst>
              <a:ext uri="{FF2B5EF4-FFF2-40B4-BE49-F238E27FC236}">
                <a16:creationId xmlns:a16="http://schemas.microsoft.com/office/drawing/2014/main" id="{34A45BDB-E083-6058-8D92-EC015E85B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878123" y="3460197"/>
            <a:ext cx="2860092" cy="2880000"/>
          </a:xfrm>
          <a:prstGeom prst="rect">
            <a:avLst/>
          </a:prstGeom>
        </p:spPr>
      </p:pic>
      <p:pic>
        <p:nvPicPr>
          <p:cNvPr id="16" name="Picture 15" descr="A close-up of a solar panel&#10;&#10;Description automatically generated">
            <a:extLst>
              <a:ext uri="{FF2B5EF4-FFF2-40B4-BE49-F238E27FC236}">
                <a16:creationId xmlns:a16="http://schemas.microsoft.com/office/drawing/2014/main" id="{53A673BA-73B6-36AB-800F-1AC1A0860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9630" y="6320291"/>
            <a:ext cx="2860091" cy="2880000"/>
          </a:xfrm>
          <a:prstGeom prst="rect">
            <a:avLst/>
          </a:prstGeom>
        </p:spPr>
      </p:pic>
      <p:pic>
        <p:nvPicPr>
          <p:cNvPr id="17" name="Picture 16" descr="A close-up of a solar panel&#10;&#10;Description automatically generated">
            <a:extLst>
              <a:ext uri="{FF2B5EF4-FFF2-40B4-BE49-F238E27FC236}">
                <a16:creationId xmlns:a16="http://schemas.microsoft.com/office/drawing/2014/main" id="{E78276CC-5831-EBD8-8838-B69EC495B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49630" y="6320291"/>
            <a:ext cx="2860092" cy="2880000"/>
          </a:xfrm>
          <a:prstGeom prst="rect">
            <a:avLst/>
          </a:prstGeom>
        </p:spPr>
      </p:pic>
      <p:pic>
        <p:nvPicPr>
          <p:cNvPr id="18" name="Picture 17" descr="A close-up of a solar panel&#10;&#10;Description automatically generated">
            <a:extLst>
              <a:ext uri="{FF2B5EF4-FFF2-40B4-BE49-F238E27FC236}">
                <a16:creationId xmlns:a16="http://schemas.microsoft.com/office/drawing/2014/main" id="{A65E80B6-9BA3-8A0F-E246-726859DBB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29630" y="6320289"/>
            <a:ext cx="2860092" cy="2880000"/>
          </a:xfrm>
          <a:prstGeom prst="rect">
            <a:avLst/>
          </a:prstGeom>
        </p:spPr>
      </p:pic>
      <p:pic>
        <p:nvPicPr>
          <p:cNvPr id="19" name="Picture 18" descr="A close-up of a solar panel&#10;&#10;Description automatically generated">
            <a:extLst>
              <a:ext uri="{FF2B5EF4-FFF2-40B4-BE49-F238E27FC236}">
                <a16:creationId xmlns:a16="http://schemas.microsoft.com/office/drawing/2014/main" id="{A37C5FCB-1215-3D4F-1FA9-3D4A13E9B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003876" y="6320289"/>
            <a:ext cx="2860092" cy="2880000"/>
          </a:xfrm>
          <a:prstGeom prst="rect">
            <a:avLst/>
          </a:prstGeom>
        </p:spPr>
      </p:pic>
      <p:pic>
        <p:nvPicPr>
          <p:cNvPr id="20" name="Picture 19" descr="A close-up of a solar panel&#10;&#10;Description automatically generated">
            <a:extLst>
              <a:ext uri="{FF2B5EF4-FFF2-40B4-BE49-F238E27FC236}">
                <a16:creationId xmlns:a16="http://schemas.microsoft.com/office/drawing/2014/main" id="{B6A96DEA-038F-42F4-9F17-92A09F0A9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878122" y="6320289"/>
            <a:ext cx="2860092" cy="2880000"/>
          </a:xfrm>
          <a:prstGeom prst="rect">
            <a:avLst/>
          </a:prstGeom>
        </p:spPr>
      </p:pic>
      <p:pic>
        <p:nvPicPr>
          <p:cNvPr id="21" name="Picture 20" descr="A close-up of a solar panel&#10;&#10;Description automatically generated">
            <a:extLst>
              <a:ext uri="{FF2B5EF4-FFF2-40B4-BE49-F238E27FC236}">
                <a16:creationId xmlns:a16="http://schemas.microsoft.com/office/drawing/2014/main" id="{744207A9-BAC7-0A79-5BCE-4A3AEF425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9629" y="9180377"/>
            <a:ext cx="2860091" cy="2880000"/>
          </a:xfrm>
          <a:prstGeom prst="rect">
            <a:avLst/>
          </a:prstGeom>
        </p:spPr>
      </p:pic>
      <p:pic>
        <p:nvPicPr>
          <p:cNvPr id="22" name="Picture 21" descr="A close-up of a solar panel&#10;&#10;Description automatically generated">
            <a:extLst>
              <a:ext uri="{FF2B5EF4-FFF2-40B4-BE49-F238E27FC236}">
                <a16:creationId xmlns:a16="http://schemas.microsoft.com/office/drawing/2014/main" id="{71897766-044F-6B56-5082-F8E4F5507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49629" y="9180377"/>
            <a:ext cx="2860092" cy="2880000"/>
          </a:xfrm>
          <a:prstGeom prst="rect">
            <a:avLst/>
          </a:prstGeom>
        </p:spPr>
      </p:pic>
      <p:pic>
        <p:nvPicPr>
          <p:cNvPr id="23" name="Picture 22" descr="A close-up of a solar panel&#10;&#10;Description automatically generated">
            <a:extLst>
              <a:ext uri="{FF2B5EF4-FFF2-40B4-BE49-F238E27FC236}">
                <a16:creationId xmlns:a16="http://schemas.microsoft.com/office/drawing/2014/main" id="{05399B69-7C2A-0166-25E7-2D31F16E4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29629" y="9180375"/>
            <a:ext cx="2860092" cy="2880000"/>
          </a:xfrm>
          <a:prstGeom prst="rect">
            <a:avLst/>
          </a:prstGeom>
        </p:spPr>
      </p:pic>
      <p:pic>
        <p:nvPicPr>
          <p:cNvPr id="24" name="Picture 23" descr="A close-up of a solar panel&#10;&#10;Description automatically generated">
            <a:extLst>
              <a:ext uri="{FF2B5EF4-FFF2-40B4-BE49-F238E27FC236}">
                <a16:creationId xmlns:a16="http://schemas.microsoft.com/office/drawing/2014/main" id="{5F61B1B7-CAD5-0E83-9CD9-1460277CA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003875" y="9180375"/>
            <a:ext cx="2860092" cy="2880000"/>
          </a:xfrm>
          <a:prstGeom prst="rect">
            <a:avLst/>
          </a:prstGeom>
        </p:spPr>
      </p:pic>
      <p:pic>
        <p:nvPicPr>
          <p:cNvPr id="25" name="Picture 24" descr="A close-up of a solar panel&#10;&#10;Description automatically generated">
            <a:extLst>
              <a:ext uri="{FF2B5EF4-FFF2-40B4-BE49-F238E27FC236}">
                <a16:creationId xmlns:a16="http://schemas.microsoft.com/office/drawing/2014/main" id="{4A9581B8-CA79-1ABE-6EA8-E89AEBE5D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878121" y="9180375"/>
            <a:ext cx="2860092" cy="2880000"/>
          </a:xfrm>
          <a:prstGeom prst="rect">
            <a:avLst/>
          </a:prstGeom>
        </p:spPr>
      </p:pic>
      <p:pic>
        <p:nvPicPr>
          <p:cNvPr id="26" name="Picture 25" descr="A close-up of a solar panel&#10;&#10;Description automatically generated">
            <a:extLst>
              <a:ext uri="{FF2B5EF4-FFF2-40B4-BE49-F238E27FC236}">
                <a16:creationId xmlns:a16="http://schemas.microsoft.com/office/drawing/2014/main" id="{402B25E9-6C3E-6F3C-93CE-C1C1CC322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9628" y="12040458"/>
            <a:ext cx="2860091" cy="2880000"/>
          </a:xfrm>
          <a:prstGeom prst="rect">
            <a:avLst/>
          </a:prstGeom>
        </p:spPr>
      </p:pic>
      <p:pic>
        <p:nvPicPr>
          <p:cNvPr id="27" name="Picture 26" descr="A close-up of a solar panel&#10;&#10;Description automatically generated">
            <a:extLst>
              <a:ext uri="{FF2B5EF4-FFF2-40B4-BE49-F238E27FC236}">
                <a16:creationId xmlns:a16="http://schemas.microsoft.com/office/drawing/2014/main" id="{A5864E37-684B-CE25-909F-4CE59A342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49628" y="12040458"/>
            <a:ext cx="2860092" cy="2880000"/>
          </a:xfrm>
          <a:prstGeom prst="rect">
            <a:avLst/>
          </a:prstGeom>
        </p:spPr>
      </p:pic>
      <p:pic>
        <p:nvPicPr>
          <p:cNvPr id="28" name="Picture 27" descr="A close-up of a solar panel&#10;&#10;Description automatically generated">
            <a:extLst>
              <a:ext uri="{FF2B5EF4-FFF2-40B4-BE49-F238E27FC236}">
                <a16:creationId xmlns:a16="http://schemas.microsoft.com/office/drawing/2014/main" id="{1963C35E-4FB1-848B-979A-6227383F7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29628" y="12040456"/>
            <a:ext cx="2860092" cy="2880000"/>
          </a:xfrm>
          <a:prstGeom prst="rect">
            <a:avLst/>
          </a:prstGeom>
        </p:spPr>
      </p:pic>
      <p:pic>
        <p:nvPicPr>
          <p:cNvPr id="29" name="Picture 28" descr="A close-up of a solar panel&#10;&#10;Description automatically generated">
            <a:extLst>
              <a:ext uri="{FF2B5EF4-FFF2-40B4-BE49-F238E27FC236}">
                <a16:creationId xmlns:a16="http://schemas.microsoft.com/office/drawing/2014/main" id="{8182C4CB-7C24-9FE3-9946-0309F69BD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003874" y="12040456"/>
            <a:ext cx="2860092" cy="2880000"/>
          </a:xfrm>
          <a:prstGeom prst="rect">
            <a:avLst/>
          </a:prstGeom>
        </p:spPr>
      </p:pic>
      <p:pic>
        <p:nvPicPr>
          <p:cNvPr id="30" name="Picture 29" descr="A close-up of a solar panel&#10;&#10;Description automatically generated">
            <a:extLst>
              <a:ext uri="{FF2B5EF4-FFF2-40B4-BE49-F238E27FC236}">
                <a16:creationId xmlns:a16="http://schemas.microsoft.com/office/drawing/2014/main" id="{927DA55A-7F92-22DE-78FC-9B8F11247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878120" y="12040456"/>
            <a:ext cx="2860092" cy="2880000"/>
          </a:xfrm>
          <a:prstGeom prst="rect">
            <a:avLst/>
          </a:prstGeom>
        </p:spPr>
      </p:pic>
      <p:pic>
        <p:nvPicPr>
          <p:cNvPr id="31" name="Picture 30" descr="A close-up of a solar panel&#10;&#10;Description automatically generated">
            <a:extLst>
              <a:ext uri="{FF2B5EF4-FFF2-40B4-BE49-F238E27FC236}">
                <a16:creationId xmlns:a16="http://schemas.microsoft.com/office/drawing/2014/main" id="{3E94CCD8-E1CD-8CC1-94FF-A989E06FE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9628" y="14900529"/>
            <a:ext cx="2860091" cy="2880000"/>
          </a:xfrm>
          <a:prstGeom prst="rect">
            <a:avLst/>
          </a:prstGeom>
        </p:spPr>
      </p:pic>
      <p:pic>
        <p:nvPicPr>
          <p:cNvPr id="32" name="Picture 31" descr="A close-up of a solar panel&#10;&#10;Description automatically generated">
            <a:extLst>
              <a:ext uri="{FF2B5EF4-FFF2-40B4-BE49-F238E27FC236}">
                <a16:creationId xmlns:a16="http://schemas.microsoft.com/office/drawing/2014/main" id="{59AB51EA-DEF4-6E2C-716A-1B9339A2C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49628" y="14900529"/>
            <a:ext cx="2860092" cy="2880000"/>
          </a:xfrm>
          <a:prstGeom prst="rect">
            <a:avLst/>
          </a:prstGeom>
        </p:spPr>
      </p:pic>
      <p:pic>
        <p:nvPicPr>
          <p:cNvPr id="33" name="Picture 32" descr="A close-up of a solar panel&#10;&#10;Description automatically generated">
            <a:extLst>
              <a:ext uri="{FF2B5EF4-FFF2-40B4-BE49-F238E27FC236}">
                <a16:creationId xmlns:a16="http://schemas.microsoft.com/office/drawing/2014/main" id="{BCE12E1F-04F4-2EDE-7AC6-0A8B7CC9F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29628" y="14900527"/>
            <a:ext cx="2860092" cy="2880000"/>
          </a:xfrm>
          <a:prstGeom prst="rect">
            <a:avLst/>
          </a:prstGeom>
        </p:spPr>
      </p:pic>
      <p:pic>
        <p:nvPicPr>
          <p:cNvPr id="34" name="Picture 33" descr="A close-up of a solar panel&#10;&#10;Description automatically generated">
            <a:extLst>
              <a:ext uri="{FF2B5EF4-FFF2-40B4-BE49-F238E27FC236}">
                <a16:creationId xmlns:a16="http://schemas.microsoft.com/office/drawing/2014/main" id="{1A5D4DD4-CB27-E891-BBF2-D53C12878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003874" y="14900527"/>
            <a:ext cx="2860092" cy="2880000"/>
          </a:xfrm>
          <a:prstGeom prst="rect">
            <a:avLst/>
          </a:prstGeom>
        </p:spPr>
      </p:pic>
      <p:pic>
        <p:nvPicPr>
          <p:cNvPr id="35" name="Picture 34" descr="A close-up of a solar panel&#10;&#10;Description automatically generated">
            <a:extLst>
              <a:ext uri="{FF2B5EF4-FFF2-40B4-BE49-F238E27FC236}">
                <a16:creationId xmlns:a16="http://schemas.microsoft.com/office/drawing/2014/main" id="{28E5FF9C-932A-5668-4CA4-66FA5AD6E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878120" y="14900527"/>
            <a:ext cx="2860092" cy="2880000"/>
          </a:xfrm>
          <a:prstGeom prst="rect">
            <a:avLst/>
          </a:prstGeom>
        </p:spPr>
      </p:pic>
      <p:pic>
        <p:nvPicPr>
          <p:cNvPr id="36" name="Picture 35" descr="A close-up of a solar panel&#10;&#10;Description automatically generated">
            <a:extLst>
              <a:ext uri="{FF2B5EF4-FFF2-40B4-BE49-F238E27FC236}">
                <a16:creationId xmlns:a16="http://schemas.microsoft.com/office/drawing/2014/main" id="{EC6600C7-B8DF-90E0-8F6B-A15B0C9BA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9628" y="17760610"/>
            <a:ext cx="2860091" cy="2880000"/>
          </a:xfrm>
          <a:prstGeom prst="rect">
            <a:avLst/>
          </a:prstGeom>
        </p:spPr>
      </p:pic>
      <p:pic>
        <p:nvPicPr>
          <p:cNvPr id="37" name="Picture 36" descr="A close-up of a solar panel&#10;&#10;Description automatically generated">
            <a:extLst>
              <a:ext uri="{FF2B5EF4-FFF2-40B4-BE49-F238E27FC236}">
                <a16:creationId xmlns:a16="http://schemas.microsoft.com/office/drawing/2014/main" id="{F7DAF1EC-1F41-AD30-2698-BD1A001FC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49628" y="17760610"/>
            <a:ext cx="2860092" cy="2880000"/>
          </a:xfrm>
          <a:prstGeom prst="rect">
            <a:avLst/>
          </a:prstGeom>
        </p:spPr>
      </p:pic>
      <p:pic>
        <p:nvPicPr>
          <p:cNvPr id="38" name="Picture 37" descr="A close-up of a solar panel&#10;&#10;Description automatically generated">
            <a:extLst>
              <a:ext uri="{FF2B5EF4-FFF2-40B4-BE49-F238E27FC236}">
                <a16:creationId xmlns:a16="http://schemas.microsoft.com/office/drawing/2014/main" id="{6E31A84D-0F67-1E66-8C33-46C0F40DE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29628" y="17760608"/>
            <a:ext cx="2860092" cy="2880000"/>
          </a:xfrm>
          <a:prstGeom prst="rect">
            <a:avLst/>
          </a:prstGeom>
        </p:spPr>
      </p:pic>
      <p:pic>
        <p:nvPicPr>
          <p:cNvPr id="39" name="Picture 38" descr="A close-up of a solar panel&#10;&#10;Description automatically generated">
            <a:extLst>
              <a:ext uri="{FF2B5EF4-FFF2-40B4-BE49-F238E27FC236}">
                <a16:creationId xmlns:a16="http://schemas.microsoft.com/office/drawing/2014/main" id="{B27C8848-9B18-3D72-CD3B-20C25807A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003874" y="17760608"/>
            <a:ext cx="2860092" cy="2880000"/>
          </a:xfrm>
          <a:prstGeom prst="rect">
            <a:avLst/>
          </a:prstGeom>
        </p:spPr>
      </p:pic>
      <p:pic>
        <p:nvPicPr>
          <p:cNvPr id="40" name="Picture 39" descr="A close-up of a solar panel&#10;&#10;Description automatically generated">
            <a:extLst>
              <a:ext uri="{FF2B5EF4-FFF2-40B4-BE49-F238E27FC236}">
                <a16:creationId xmlns:a16="http://schemas.microsoft.com/office/drawing/2014/main" id="{A7B30090-8EA2-EDA7-5785-796E8F012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878120" y="17760608"/>
            <a:ext cx="286009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9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7EC4AFCC39E149AA1ABBAEEC458E2F" ma:contentTypeVersion="14" ma:contentTypeDescription="Create a new document." ma:contentTypeScope="" ma:versionID="e69ca94281e9529612e8880fe388987c">
  <xsd:schema xmlns:xsd="http://www.w3.org/2001/XMLSchema" xmlns:xs="http://www.w3.org/2001/XMLSchema" xmlns:p="http://schemas.microsoft.com/office/2006/metadata/properties" xmlns:ns3="916f8b08-8ec7-411b-865e-383565933381" xmlns:ns4="81eb2423-cff3-4869-9df2-2c7b9f016c9b" targetNamespace="http://schemas.microsoft.com/office/2006/metadata/properties" ma:root="true" ma:fieldsID="d61a2c7d3b723f5ce566c972f8f51d55" ns3:_="" ns4:_="">
    <xsd:import namespace="916f8b08-8ec7-411b-865e-383565933381"/>
    <xsd:import namespace="81eb2423-cff3-4869-9df2-2c7b9f016c9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DateTaken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f8b08-8ec7-411b-865e-38356593338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eb2423-cff3-4869-9df2-2c7b9f016c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1eb2423-cff3-4869-9df2-2c7b9f016c9b" xsi:nil="true"/>
  </documentManagement>
</p:properties>
</file>

<file path=customXml/itemProps1.xml><?xml version="1.0" encoding="utf-8"?>
<ds:datastoreItem xmlns:ds="http://schemas.openxmlformats.org/officeDocument/2006/customXml" ds:itemID="{9E1043A7-0187-4EEA-8EFE-8F2AD3B61D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6f8b08-8ec7-411b-865e-383565933381"/>
    <ds:schemaRef ds:uri="81eb2423-cff3-4869-9df2-2c7b9f016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06522C-2985-4487-B266-4B218B7004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040979-2477-4713-8099-F4DC7806B9CF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81eb2423-cff3-4869-9df2-2c7b9f016c9b"/>
    <ds:schemaRef ds:uri="916f8b08-8ec7-411b-865e-38356593338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Aziz</dc:creator>
  <cp:lastModifiedBy>Ahmad Aziz</cp:lastModifiedBy>
  <cp:revision>1</cp:revision>
  <dcterms:created xsi:type="dcterms:W3CDTF">2023-08-24T08:50:10Z</dcterms:created>
  <dcterms:modified xsi:type="dcterms:W3CDTF">2023-08-24T09:00:38Z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2023-08-24T08:59:33Z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451a4dae-5838-4b24-9e71-96aa4bb915f4</vt:lpwstr>
  </property>
  <property fmtid="{D5CDD505-2E9C-101B-9397-08002B2CF9AE}" pid="8" name="MSIP_Label_38b525e5-f3da-4501-8f1e-526b6769fc56_ContentBits">
    <vt:lpwstr>0</vt:lpwstr>
  </property>
  <property fmtid="{D5CDD505-2E9C-101B-9397-08002B2CF9AE}" pid="9" name="ContentTypeId">
    <vt:lpwstr>0x010100997EC4AFCC39E149AA1ABBAEEC458E2F</vt:lpwstr>
  </property>
</Properties>
</file>