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328" y="-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3E6E-1200-2172-6FD5-A0883F05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6D046-FD7F-5F92-B3D3-337E9C516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BA10-5711-922E-AD5A-E82FDA18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8586-1513-E751-00F7-928417C0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7A74-CFFF-5A64-51D1-61A532BC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28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45D9-6508-4DC9-794C-4FEA80B0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272EB-08D3-B1DD-5A51-2E1D9383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1E0F-296F-A0DB-BCDA-486F83D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AC7D-4AAA-467B-AA70-88CADB7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B9DC-5367-0672-F602-AE79E33E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3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4D547-29D7-3358-C695-8635CB5DD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39B88-6A90-65C7-C2E8-1207DF97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45C-27C9-F70B-CDDF-37881DD1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056-272E-ECFF-9BFA-1AC3D59E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9CCD-2438-2B65-3CE2-7973961F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6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8A7-83D3-EC96-BF8B-06443922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F11D-3D7F-AFC6-D93E-9A0D321B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BCF3-9A69-59C7-4271-26E071F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F46F-88FC-F801-21CE-9F6A2C8C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43EE-5F32-E24B-4B72-83C0AA28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119-7B32-8C8E-A83F-72A2CB73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84566-0190-C25D-9BA8-E7FD12FE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1812-05D7-2448-7696-0E136AA4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E009-B55A-828B-73C3-AD3BB567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5D7B-2820-4460-E510-F2A376A6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86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8A8-500F-0152-4695-1A45A3D3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099A-CAB6-B987-64B0-49FAFCC0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9904-0BE5-9149-3008-37BD9D06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EA63-4E48-6A06-A025-6CA7F0C4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2C1A-52B8-549E-18B9-4502C1B8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660C-4EDD-6CF3-CAE9-8C5EBB3A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65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C14-2503-9E87-C9EF-8D9E3F25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B011-F607-05FD-0A82-26F6513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6E9F-D5F8-C647-76AF-0E95B28B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3A71E-573E-EEA9-9DCE-B462CBD17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74E10-6FB4-E66D-6CC2-5C7E01E8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B30DD-156F-F06C-1CD6-F958899E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5D774-D172-FCEF-0894-24104DE3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E97F2-E206-E085-AC1C-9A269140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10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AD5-995A-D799-4451-91413C0C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CD7C9-60EE-6338-A211-EED32816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609B-6CF5-6F09-A922-9847DD96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51DB-0FD9-9CAD-A54D-3CBA8755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10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6CB4D-F4F2-5B57-F900-A8FE5F6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FD352-7F1C-8C53-F2F6-F0BA7B97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8E95-4E35-E40C-7B51-EF14288E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E834-9B70-60B1-96CA-258D5D32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23AF-F159-DEBE-84B3-BBF9CEAE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301CD-000A-37DE-1F34-29AA651C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00B9-CD07-DF05-FFF9-A4712B4B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CA37-60FD-B4C7-7D20-80898E63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85D5-4176-8FC7-15FD-D07A4E8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42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A995-BC91-87A7-7EDF-590C2E03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D2D05-94D3-D842-D412-59AB56FE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845C8-469B-C1EB-9E20-C3C59BC4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9829A-AD20-B5F5-3D7D-B94A8625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8D9A-88A1-C651-D91B-4C576BA9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AAABE-FC1E-1FF0-54ED-BC0A77EF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0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9C3EA-0129-690C-20CF-5D4EA24E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41F3-161D-200F-2C52-75B11A36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669E-EFD1-07EF-46E9-5418FD813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1A7A-5FE7-4A83-8265-E0333938A0A8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4E23-8481-3AEE-A2A4-1A3C49686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0386-2347-6614-8B0F-F89240E3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D375-B1C3-4936-820E-9519B0E6F6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05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08D85-37F7-37F3-9217-2B44ECA93D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6"/>
            <a:ext cx="12192000" cy="684572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680CB3-3ED0-9FB8-E41C-389E2625AD0B}"/>
              </a:ext>
            </a:extLst>
          </p:cNvPr>
          <p:cNvCxnSpPr>
            <a:cxnSpLocks/>
          </p:cNvCxnSpPr>
          <p:nvPr/>
        </p:nvCxnSpPr>
        <p:spPr>
          <a:xfrm>
            <a:off x="3849713" y="3531230"/>
            <a:ext cx="2508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EDB234-714A-227B-FC60-DFAC7CB310B3}"/>
              </a:ext>
            </a:extLst>
          </p:cNvPr>
          <p:cNvCxnSpPr>
            <a:cxnSpLocks/>
          </p:cNvCxnSpPr>
          <p:nvPr/>
        </p:nvCxnSpPr>
        <p:spPr>
          <a:xfrm>
            <a:off x="3849757" y="2490918"/>
            <a:ext cx="0" cy="1064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CB9E01-6F08-26B7-8D76-5CF2E92BD6A2}"/>
              </a:ext>
            </a:extLst>
          </p:cNvPr>
          <p:cNvCxnSpPr>
            <a:cxnSpLocks/>
          </p:cNvCxnSpPr>
          <p:nvPr/>
        </p:nvCxnSpPr>
        <p:spPr>
          <a:xfrm>
            <a:off x="3887324" y="2487220"/>
            <a:ext cx="3002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ABF8D-D2A9-0CCB-D99D-5C232538B2BA}"/>
              </a:ext>
            </a:extLst>
          </p:cNvPr>
          <p:cNvSpPr txBox="1"/>
          <p:nvPr/>
        </p:nvSpPr>
        <p:spPr>
          <a:xfrm>
            <a:off x="3651574" y="22129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84D2-BACA-431B-3B42-80397DF425BB}"/>
              </a:ext>
            </a:extLst>
          </p:cNvPr>
          <p:cNvSpPr txBox="1"/>
          <p:nvPr/>
        </p:nvSpPr>
        <p:spPr>
          <a:xfrm>
            <a:off x="7229475" y="23822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AAE15B-823A-7960-84AF-4B9544C29260}"/>
              </a:ext>
            </a:extLst>
          </p:cNvPr>
          <p:cNvCxnSpPr>
            <a:cxnSpLocks/>
          </p:cNvCxnSpPr>
          <p:nvPr/>
        </p:nvCxnSpPr>
        <p:spPr>
          <a:xfrm flipV="1">
            <a:off x="6334259" y="2473658"/>
            <a:ext cx="533400" cy="10311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82B16A-D494-BE3B-5AA4-6331D0920CC9}"/>
              </a:ext>
            </a:extLst>
          </p:cNvPr>
          <p:cNvSpPr txBox="1"/>
          <p:nvPr/>
        </p:nvSpPr>
        <p:spPr>
          <a:xfrm>
            <a:off x="6299524" y="353989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F752F-A9A0-25C1-7142-0B1DB9FA3FB2}"/>
              </a:ext>
            </a:extLst>
          </p:cNvPr>
          <p:cNvSpPr txBox="1"/>
          <p:nvPr/>
        </p:nvSpPr>
        <p:spPr>
          <a:xfrm>
            <a:off x="3651574" y="360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6A9B1E-0543-92B0-83B6-8EFB8D72FD5A}"/>
              </a:ext>
            </a:extLst>
          </p:cNvPr>
          <p:cNvCxnSpPr>
            <a:cxnSpLocks/>
          </p:cNvCxnSpPr>
          <p:nvPr/>
        </p:nvCxnSpPr>
        <p:spPr>
          <a:xfrm>
            <a:off x="3849713" y="3580400"/>
            <a:ext cx="24820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D6B6C-FC88-5FA7-6551-567127149C47}"/>
              </a:ext>
            </a:extLst>
          </p:cNvPr>
          <p:cNvCxnSpPr>
            <a:cxnSpLocks/>
          </p:cNvCxnSpPr>
          <p:nvPr/>
        </p:nvCxnSpPr>
        <p:spPr>
          <a:xfrm flipV="1">
            <a:off x="3841928" y="3493183"/>
            <a:ext cx="2516102" cy="620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A134F5-FD44-C99E-404C-2853F57A195F}"/>
              </a:ext>
            </a:extLst>
          </p:cNvPr>
          <p:cNvCxnSpPr>
            <a:cxnSpLocks/>
          </p:cNvCxnSpPr>
          <p:nvPr/>
        </p:nvCxnSpPr>
        <p:spPr>
          <a:xfrm flipV="1">
            <a:off x="3849713" y="3555141"/>
            <a:ext cx="0" cy="394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D41476-1607-5C94-ED51-42C3F551A24D}"/>
              </a:ext>
            </a:extLst>
          </p:cNvPr>
          <p:cNvCxnSpPr>
            <a:cxnSpLocks/>
          </p:cNvCxnSpPr>
          <p:nvPr/>
        </p:nvCxnSpPr>
        <p:spPr>
          <a:xfrm flipV="1">
            <a:off x="6339780" y="2484839"/>
            <a:ext cx="549976" cy="1058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6A3E1-4574-E572-884A-28E3B88E09AB}"/>
              </a:ext>
            </a:extLst>
          </p:cNvPr>
          <p:cNvCxnSpPr>
            <a:cxnSpLocks/>
          </p:cNvCxnSpPr>
          <p:nvPr/>
        </p:nvCxnSpPr>
        <p:spPr>
          <a:xfrm flipV="1">
            <a:off x="6339228" y="2484839"/>
            <a:ext cx="568778" cy="11097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CE1AD11-21C9-41EF-48CE-1BD4DB55799D}"/>
              </a:ext>
            </a:extLst>
          </p:cNvPr>
          <p:cNvGrpSpPr/>
          <p:nvPr/>
        </p:nvGrpSpPr>
        <p:grpSpPr>
          <a:xfrm>
            <a:off x="8077200" y="5295900"/>
            <a:ext cx="1225550" cy="673100"/>
            <a:chOff x="8077200" y="5295900"/>
            <a:chExt cx="1225550" cy="6731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A22C4E-1401-9329-032D-22EAC230B341}"/>
                </a:ext>
              </a:extLst>
            </p:cNvPr>
            <p:cNvSpPr/>
            <p:nvPr/>
          </p:nvSpPr>
          <p:spPr>
            <a:xfrm>
              <a:off x="8077200" y="5295900"/>
              <a:ext cx="1225550" cy="673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2BB89E-2EEE-6ADC-AFC0-F68B2043441F}"/>
                </a:ext>
              </a:extLst>
            </p:cNvPr>
            <p:cNvCxnSpPr>
              <a:cxnSpLocks/>
            </p:cNvCxnSpPr>
            <p:nvPr/>
          </p:nvCxnSpPr>
          <p:spPr>
            <a:xfrm>
              <a:off x="8143874" y="5621337"/>
              <a:ext cx="39052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7A2D95-155B-AACE-51F9-14F1E97257CA}"/>
                </a:ext>
              </a:extLst>
            </p:cNvPr>
            <p:cNvCxnSpPr>
              <a:cxnSpLocks/>
            </p:cNvCxnSpPr>
            <p:nvPr/>
          </p:nvCxnSpPr>
          <p:spPr>
            <a:xfrm>
              <a:off x="8143875" y="5462588"/>
              <a:ext cx="390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4E33CB-1CB7-A40E-A9BD-54F56A5AF49E}"/>
                </a:ext>
              </a:extLst>
            </p:cNvPr>
            <p:cNvCxnSpPr>
              <a:cxnSpLocks/>
            </p:cNvCxnSpPr>
            <p:nvPr/>
          </p:nvCxnSpPr>
          <p:spPr>
            <a:xfrm>
              <a:off x="8143874" y="5768768"/>
              <a:ext cx="39052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8FF610E-C905-7518-D8F9-EC5A877FDED1}"/>
              </a:ext>
            </a:extLst>
          </p:cNvPr>
          <p:cNvSpPr txBox="1"/>
          <p:nvPr/>
        </p:nvSpPr>
        <p:spPr>
          <a:xfrm>
            <a:off x="8534399" y="5350897"/>
            <a:ext cx="66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err="1"/>
              <a:t>Baseline</a:t>
            </a:r>
            <a:endParaRPr lang="id-ID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56784-1955-2E68-EEC2-F378C1C8BB60}"/>
              </a:ext>
            </a:extLst>
          </p:cNvPr>
          <p:cNvSpPr txBox="1"/>
          <p:nvPr/>
        </p:nvSpPr>
        <p:spPr>
          <a:xfrm>
            <a:off x="8534398" y="5513615"/>
            <a:ext cx="76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/>
              <a:t>Perubahan +</a:t>
            </a:r>
            <a:endParaRPr lang="id-I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35CC2B-5AC4-B64E-D8DB-5EBF785C0EF9}"/>
              </a:ext>
            </a:extLst>
          </p:cNvPr>
          <p:cNvSpPr txBox="1"/>
          <p:nvPr/>
        </p:nvSpPr>
        <p:spPr>
          <a:xfrm>
            <a:off x="8534398" y="5659948"/>
            <a:ext cx="768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/>
              <a:t>Perubahan -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9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08D85-37F7-37F3-9217-2B44ECA93D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6"/>
            <a:ext cx="12192000" cy="6845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D41476-1607-5C94-ED51-42C3F551A24D}"/>
              </a:ext>
            </a:extLst>
          </p:cNvPr>
          <p:cNvCxnSpPr>
            <a:cxnSpLocks/>
          </p:cNvCxnSpPr>
          <p:nvPr/>
        </p:nvCxnSpPr>
        <p:spPr>
          <a:xfrm flipV="1">
            <a:off x="6365815" y="2479006"/>
            <a:ext cx="530285" cy="1000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680CB3-3ED0-9FB8-E41C-389E2625AD0B}"/>
              </a:ext>
            </a:extLst>
          </p:cNvPr>
          <p:cNvCxnSpPr>
            <a:cxnSpLocks/>
          </p:cNvCxnSpPr>
          <p:nvPr/>
        </p:nvCxnSpPr>
        <p:spPr>
          <a:xfrm>
            <a:off x="3849713" y="3479317"/>
            <a:ext cx="2516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EDB234-714A-227B-FC60-DFAC7CB310B3}"/>
              </a:ext>
            </a:extLst>
          </p:cNvPr>
          <p:cNvCxnSpPr>
            <a:cxnSpLocks/>
          </p:cNvCxnSpPr>
          <p:nvPr/>
        </p:nvCxnSpPr>
        <p:spPr>
          <a:xfrm flipH="1">
            <a:off x="3849728" y="2490918"/>
            <a:ext cx="29" cy="1006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CB9E01-6F08-26B7-8D76-5CF2E92BD6A2}"/>
              </a:ext>
            </a:extLst>
          </p:cNvPr>
          <p:cNvCxnSpPr>
            <a:cxnSpLocks/>
          </p:cNvCxnSpPr>
          <p:nvPr/>
        </p:nvCxnSpPr>
        <p:spPr>
          <a:xfrm>
            <a:off x="3849757" y="2490918"/>
            <a:ext cx="3046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ABF8D-D2A9-0CCB-D99D-5C232538B2BA}"/>
              </a:ext>
            </a:extLst>
          </p:cNvPr>
          <p:cNvSpPr txBox="1"/>
          <p:nvPr/>
        </p:nvSpPr>
        <p:spPr>
          <a:xfrm>
            <a:off x="3651574" y="22129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84D2-BACA-431B-3B42-80397DF425BB}"/>
              </a:ext>
            </a:extLst>
          </p:cNvPr>
          <p:cNvSpPr txBox="1"/>
          <p:nvPr/>
        </p:nvSpPr>
        <p:spPr>
          <a:xfrm>
            <a:off x="6896100" y="23514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2B16A-D494-BE3B-5AA4-6331D0920CC9}"/>
              </a:ext>
            </a:extLst>
          </p:cNvPr>
          <p:cNvSpPr txBox="1"/>
          <p:nvPr/>
        </p:nvSpPr>
        <p:spPr>
          <a:xfrm>
            <a:off x="6299524" y="353989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F752F-A9A0-25C1-7142-0B1DB9FA3FB2}"/>
              </a:ext>
            </a:extLst>
          </p:cNvPr>
          <p:cNvSpPr txBox="1"/>
          <p:nvPr/>
        </p:nvSpPr>
        <p:spPr>
          <a:xfrm>
            <a:off x="3651574" y="34925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08D85-37F7-37F3-9217-2B44ECA93D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6"/>
            <a:ext cx="12192000" cy="6845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D41476-1607-5C94-ED51-42C3F551A24D}"/>
              </a:ext>
            </a:extLst>
          </p:cNvPr>
          <p:cNvCxnSpPr>
            <a:cxnSpLocks/>
          </p:cNvCxnSpPr>
          <p:nvPr/>
        </p:nvCxnSpPr>
        <p:spPr>
          <a:xfrm flipV="1">
            <a:off x="6365815" y="2479006"/>
            <a:ext cx="530285" cy="1000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680CB3-3ED0-9FB8-E41C-389E2625AD0B}"/>
              </a:ext>
            </a:extLst>
          </p:cNvPr>
          <p:cNvCxnSpPr>
            <a:cxnSpLocks/>
          </p:cNvCxnSpPr>
          <p:nvPr/>
        </p:nvCxnSpPr>
        <p:spPr>
          <a:xfrm>
            <a:off x="3849713" y="3479317"/>
            <a:ext cx="2516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EDB234-714A-227B-FC60-DFAC7CB310B3}"/>
              </a:ext>
            </a:extLst>
          </p:cNvPr>
          <p:cNvCxnSpPr>
            <a:cxnSpLocks/>
          </p:cNvCxnSpPr>
          <p:nvPr/>
        </p:nvCxnSpPr>
        <p:spPr>
          <a:xfrm flipH="1">
            <a:off x="3849728" y="2490918"/>
            <a:ext cx="29" cy="1006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CB9E01-6F08-26B7-8D76-5CF2E92BD6A2}"/>
              </a:ext>
            </a:extLst>
          </p:cNvPr>
          <p:cNvCxnSpPr>
            <a:cxnSpLocks/>
          </p:cNvCxnSpPr>
          <p:nvPr/>
        </p:nvCxnSpPr>
        <p:spPr>
          <a:xfrm>
            <a:off x="3849757" y="2490918"/>
            <a:ext cx="3046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ABF8D-D2A9-0CCB-D99D-5C232538B2BA}"/>
              </a:ext>
            </a:extLst>
          </p:cNvPr>
          <p:cNvSpPr txBox="1"/>
          <p:nvPr/>
        </p:nvSpPr>
        <p:spPr>
          <a:xfrm>
            <a:off x="3651574" y="22129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84D2-BACA-431B-3B42-80397DF425BB}"/>
              </a:ext>
            </a:extLst>
          </p:cNvPr>
          <p:cNvSpPr txBox="1"/>
          <p:nvPr/>
        </p:nvSpPr>
        <p:spPr>
          <a:xfrm>
            <a:off x="6896100" y="23514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2B16A-D494-BE3B-5AA4-6331D0920CC9}"/>
              </a:ext>
            </a:extLst>
          </p:cNvPr>
          <p:cNvSpPr txBox="1"/>
          <p:nvPr/>
        </p:nvSpPr>
        <p:spPr>
          <a:xfrm>
            <a:off x="6299524" y="353989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F752F-A9A0-25C1-7142-0B1DB9FA3FB2}"/>
              </a:ext>
            </a:extLst>
          </p:cNvPr>
          <p:cNvSpPr txBox="1"/>
          <p:nvPr/>
        </p:nvSpPr>
        <p:spPr>
          <a:xfrm>
            <a:off x="3651574" y="34925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C00000"/>
                </a:solidFill>
                <a:highlight>
                  <a:srgbClr val="C0C0C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455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Shabri Ash Shiddieqy</dc:creator>
  <cp:lastModifiedBy>Shabri Ash Shiddieqy</cp:lastModifiedBy>
  <cp:revision>4</cp:revision>
  <dcterms:created xsi:type="dcterms:W3CDTF">2023-04-11T07:03:23Z</dcterms:created>
  <dcterms:modified xsi:type="dcterms:W3CDTF">2023-04-11T15:01:08Z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2023-04-11T07:09:57Z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70e70f96-5086-4713-8b44-46dc77566e90</vt:lpwstr>
  </property>
  <property fmtid="{D5CDD505-2E9C-101B-9397-08002B2CF9AE}" pid="8" name="MSIP_Label_38b525e5-f3da-4501-8f1e-526b6769fc56_ContentBits">
    <vt:lpwstr>0</vt:lpwstr>
  </property>
</Properties>
</file>