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72" r:id="rId6"/>
    <p:sldId id="267" r:id="rId7"/>
    <p:sldId id="268" r:id="rId8"/>
    <p:sldId id="269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2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42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31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6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6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2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8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4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2834-4D42-40D4-A79B-DE47F6906B6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9957-6107-48AF-A243-730602A91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58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523C0-620D-4A14-A6F4-E80FC4577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lord of the elements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8EE046-E440-4AC6-8B59-70DB9C3916B6}"/>
              </a:ext>
            </a:extLst>
          </p:cNvPr>
          <p:cNvSpPr txBox="1">
            <a:spLocks/>
          </p:cNvSpPr>
          <p:nvPr/>
        </p:nvSpPr>
        <p:spPr>
          <a:xfrm>
            <a:off x="9318073" y="6006516"/>
            <a:ext cx="2580313" cy="5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Зиновьев И. И</a:t>
            </a:r>
          </a:p>
        </p:txBody>
      </p:sp>
    </p:spTree>
    <p:extLst>
      <p:ext uri="{BB962C8B-B14F-4D97-AF65-F5344CB8AC3E}">
        <p14:creationId xmlns:p14="http://schemas.microsoft.com/office/powerpoint/2010/main" val="255681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A08EC-2693-4F73-BDA2-52499869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4B2C1-615C-4A26-8FAE-212829B4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спрайты, которые должны наносить главному герою урон. </a:t>
            </a:r>
          </a:p>
        </p:txBody>
      </p:sp>
    </p:spTree>
    <p:extLst>
      <p:ext uri="{BB962C8B-B14F-4D97-AF65-F5344CB8AC3E}">
        <p14:creationId xmlns:p14="http://schemas.microsoft.com/office/powerpoint/2010/main" val="143569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67891-C732-4B33-B4F6-A23799B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Возможности для доработки и развития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ED1E9-71DB-4864-B297-87286B6B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Следует дорисовать модели мобов и анимации самого персонажа, доработать атаку мобов и их перемещение по карте, добавить больше уровней и возможность улучшать </a:t>
            </a:r>
            <a:r>
              <a:rPr lang="ru-RU"/>
              <a:t>характеристики персонажа.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7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DC275-5334-4AA6-B997-9970ED09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270EA-8615-4C4D-8979-229D30D9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Идея возникла после изучения мной игры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Dead Cells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92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EE034-BA67-4A74-B7C9-9325FD1B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чего создавался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68516-C30D-4F9D-815A-66E32F70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создавалась в развлекательных целях.</a:t>
            </a:r>
          </a:p>
        </p:txBody>
      </p:sp>
    </p:spTree>
    <p:extLst>
      <p:ext uri="{BB962C8B-B14F-4D97-AF65-F5344CB8AC3E}">
        <p14:creationId xmlns:p14="http://schemas.microsoft.com/office/powerpoint/2010/main" val="295356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3E231-043E-4FCB-A54E-8DEBDF3A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Что использовалось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B574B-9B9F-46C9-A306-886A12C3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Язык программирования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Python 3.9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Среда разработки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PyCharm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Вспомогательные программы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Photoshop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pygame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sys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7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83594-7EEA-4C13-8662-B0FEC017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уровня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ECFCA-7AB9-4D13-A088-C17C1E94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проходится по изображениям из папок </a:t>
            </a:r>
            <a:r>
              <a:rPr lang="en-US" dirty="0"/>
              <a:t>images, mobs </a:t>
            </a:r>
            <a:r>
              <a:rPr lang="ru-RU" dirty="0"/>
              <a:t>и </a:t>
            </a:r>
            <a:r>
              <a:rPr lang="en-US" dirty="0"/>
              <a:t>radiations</a:t>
            </a:r>
            <a:r>
              <a:rPr lang="ru-RU" dirty="0"/>
              <a:t>. Каждое изображение должно содержать в названии координаты. </a:t>
            </a:r>
          </a:p>
        </p:txBody>
      </p:sp>
    </p:spTree>
    <p:extLst>
      <p:ext uri="{BB962C8B-B14F-4D97-AF65-F5344CB8AC3E}">
        <p14:creationId xmlns:p14="http://schemas.microsoft.com/office/powerpoint/2010/main" val="273864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93201-EB65-4D36-B92F-A2AA05CA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F03C6-F1C1-4001-8B65-8F6392BC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Содержит класс </a:t>
            </a:r>
            <a:r>
              <a:rPr lang="en-US" dirty="0"/>
              <a:t>hero</a:t>
            </a:r>
            <a:r>
              <a:rPr lang="ru-RU" dirty="0"/>
              <a:t>, в котором находятся функции перемещения персонажа.</a:t>
            </a:r>
          </a:p>
        </p:txBody>
      </p:sp>
    </p:spTree>
    <p:extLst>
      <p:ext uri="{BB962C8B-B14F-4D97-AF65-F5344CB8AC3E}">
        <p14:creationId xmlns:p14="http://schemas.microsoft.com/office/powerpoint/2010/main" val="197727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A3AB3-AB22-4CB1-827E-56C1C03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C6A2E-138A-45CF-BC65-1A784EF8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Создает текстуры по которым может ходить персонаж.</a:t>
            </a:r>
          </a:p>
        </p:txBody>
      </p:sp>
    </p:spTree>
    <p:extLst>
      <p:ext uri="{BB962C8B-B14F-4D97-AF65-F5344CB8AC3E}">
        <p14:creationId xmlns:p14="http://schemas.microsoft.com/office/powerpoint/2010/main" val="15911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EBCC8-5C3D-4D4A-836F-A65B3723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35532-0583-4F74-89EB-BF98AC1F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текстуры, наступив на которые персонаж получает урон.</a:t>
            </a:r>
          </a:p>
        </p:txBody>
      </p:sp>
    </p:spTree>
    <p:extLst>
      <p:ext uri="{BB962C8B-B14F-4D97-AF65-F5344CB8AC3E}">
        <p14:creationId xmlns:p14="http://schemas.microsoft.com/office/powerpoint/2010/main" val="381239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0DEE5-1140-4505-ADC1-C05FE137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37BAB-E264-41EB-ADF2-AB737C77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спрайт, который двигается в сторону куда смотрит персонаж и при пересечении с мобами исчезает и наносит им урон.</a:t>
            </a:r>
          </a:p>
        </p:txBody>
      </p:sp>
    </p:spTree>
    <p:extLst>
      <p:ext uri="{BB962C8B-B14F-4D97-AF65-F5344CB8AC3E}">
        <p14:creationId xmlns:p14="http://schemas.microsoft.com/office/powerpoint/2010/main" val="4288262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118</TotalTime>
  <Words>172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Segoe UI</vt:lpstr>
      <vt:lpstr>Trebuchet MS</vt:lpstr>
      <vt:lpstr>Tw Cen MT</vt:lpstr>
      <vt:lpstr>Контур</vt:lpstr>
      <vt:lpstr>The lord of the elements</vt:lpstr>
      <vt:lpstr>Идея</vt:lpstr>
      <vt:lpstr>Для чего создавался?</vt:lpstr>
      <vt:lpstr>Что использовалось?</vt:lpstr>
      <vt:lpstr>Создание уровня</vt:lpstr>
      <vt:lpstr>hero</vt:lpstr>
      <vt:lpstr>Textures</vt:lpstr>
      <vt:lpstr>radiation</vt:lpstr>
      <vt:lpstr>attack</vt:lpstr>
      <vt:lpstr>Mob</vt:lpstr>
      <vt:lpstr>Возможности для доработки и 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Адаптивная Яркость</dc:title>
  <dc:creator>user</dc:creator>
  <cp:lastModifiedBy>Зиновьев Илья</cp:lastModifiedBy>
  <cp:revision>14</cp:revision>
  <dcterms:created xsi:type="dcterms:W3CDTF">2021-11-11T08:32:07Z</dcterms:created>
  <dcterms:modified xsi:type="dcterms:W3CDTF">2022-01-20T11:57:30Z</dcterms:modified>
</cp:coreProperties>
</file>