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7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35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4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7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387AE-9635-418C-AF76-1D90B224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Project-gallery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7DA7BF-580D-4294-BD8B-09C1F955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731" y="5891753"/>
            <a:ext cx="5417269" cy="89318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Зиновьев и. и</a:t>
            </a:r>
          </a:p>
          <a:p>
            <a:pPr algn="r"/>
            <a:r>
              <a:rPr lang="ru-RU" dirty="0"/>
              <a:t>Садиков в. д</a:t>
            </a:r>
          </a:p>
        </p:txBody>
      </p:sp>
    </p:spTree>
    <p:extLst>
      <p:ext uri="{BB962C8B-B14F-4D97-AF65-F5344CB8AC3E}">
        <p14:creationId xmlns:p14="http://schemas.microsoft.com/office/powerpoint/2010/main" val="32522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520C8-21B9-4E8A-A0C4-471349D8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333A1-D5CC-4091-A65E-189FAA65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появилась после того как я поучаствовал в конкурсе «Старт в инновации», где ребята представляли свои проекты. Рассказывали как и куда можно внедрить различные идеи.</a:t>
            </a:r>
          </a:p>
          <a:p>
            <a:r>
              <a:rPr lang="ru-RU" dirty="0"/>
              <a:t>Мы решили создать сайт на который можно выкладывать свои проекты, которые в дальнейшем могут заинтересовать других пользователей и можно будет сотрудничать друг с другом.</a:t>
            </a:r>
          </a:p>
        </p:txBody>
      </p:sp>
    </p:spTree>
    <p:extLst>
      <p:ext uri="{BB962C8B-B14F-4D97-AF65-F5344CB8AC3E}">
        <p14:creationId xmlns:p14="http://schemas.microsoft.com/office/powerpoint/2010/main" val="316837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1B295-5682-45E7-B41E-E9046C3A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создавался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59B40-56C2-462B-A8AD-A1CE36A7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создавался для поддержки молодых талантов, головы которых полны разнообразными идеями.</a:t>
            </a:r>
          </a:p>
        </p:txBody>
      </p:sp>
    </p:spTree>
    <p:extLst>
      <p:ext uri="{BB962C8B-B14F-4D97-AF65-F5344CB8AC3E}">
        <p14:creationId xmlns:p14="http://schemas.microsoft.com/office/powerpoint/2010/main" val="154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419BC-1E2D-402E-9E71-ACF42845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C5F6E-72C9-4391-B0C4-AE6FD6EE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Язык программирования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Python 3.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Среда разработки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PyCharm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Вспомогательные программы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SQLiteStudio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flask,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C742-42D8-45AC-B375-8E7184F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920F-FE87-4BCE-871A-4968ABBA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Для начала вам нужно пройти регистрацию.</a:t>
            </a:r>
          </a:p>
          <a:p>
            <a:r>
              <a:rPr lang="ru-RU" dirty="0"/>
              <a:t>2. После регистрации вы можете выложить свой проект, озаглавив и описав его.</a:t>
            </a:r>
          </a:p>
          <a:p>
            <a:r>
              <a:rPr lang="ru-RU" dirty="0"/>
              <a:t>3. После того как вы выложите проект вам нужно дождаться одобрения его разработчиком.(если разработчик утвердил проект, он будет отображен у всех пользователей)</a:t>
            </a:r>
          </a:p>
        </p:txBody>
      </p:sp>
    </p:spTree>
    <p:extLst>
      <p:ext uri="{BB962C8B-B14F-4D97-AF65-F5344CB8AC3E}">
        <p14:creationId xmlns:p14="http://schemas.microsoft.com/office/powerpoint/2010/main" val="37631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9B756-E87C-4400-9F05-4F2BCE6F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5" y="852324"/>
            <a:ext cx="11129849" cy="51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A1D0BC-99C7-48AA-AC62-0DF289C7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4" y="836628"/>
            <a:ext cx="11166692" cy="51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D7F042-A845-40C3-8D31-29267326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" y="705528"/>
            <a:ext cx="11711233" cy="54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64379-0025-4D58-BC5B-683BDB12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800659"/>
            <a:ext cx="11353014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</TotalTime>
  <Words>159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Segoe UI</vt:lpstr>
      <vt:lpstr>Tw Cen MT</vt:lpstr>
      <vt:lpstr>Контур</vt:lpstr>
      <vt:lpstr>Project-gallery</vt:lpstr>
      <vt:lpstr>идея</vt:lpstr>
      <vt:lpstr>Для чего создавался</vt:lpstr>
      <vt:lpstr>Что использовалось</vt:lpstr>
      <vt:lpstr>Как работает сайт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Project-gallery</dc:title>
  <dc:creator>irbis26813@gmail.com</dc:creator>
  <cp:lastModifiedBy>irbis26813@gmail.com</cp:lastModifiedBy>
  <cp:revision>2</cp:revision>
  <dcterms:created xsi:type="dcterms:W3CDTF">2022-04-24T18:06:46Z</dcterms:created>
  <dcterms:modified xsi:type="dcterms:W3CDTF">2022-04-25T11:02:09Z</dcterms:modified>
</cp:coreProperties>
</file>