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81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16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473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935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843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27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32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44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32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2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08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23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03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15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14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07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70F3F-DA4C-40F2-8C35-9FB6D31239E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14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387AE-9635-418C-AF76-1D90B224A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Project-gallery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7DA7BF-580D-4294-BD8B-09C1F9559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4731" y="5891753"/>
            <a:ext cx="5417269" cy="893189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Зиновьев и. и</a:t>
            </a:r>
          </a:p>
          <a:p>
            <a:pPr algn="r"/>
            <a:r>
              <a:rPr lang="ru-RU" dirty="0"/>
              <a:t>Садиков в. 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597956-7B24-40FE-B537-B7D3DAF8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549" y="0"/>
            <a:ext cx="2740451" cy="13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6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B7C2C-5D9E-4294-BBB9-7AA1478E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6313EE-3D25-4A55-833B-A4408DB85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научились разрабатывать сайты на </a:t>
            </a:r>
            <a:r>
              <a:rPr lang="en-US" dirty="0"/>
              <a:t>flask</a:t>
            </a:r>
            <a:r>
              <a:rPr lang="ru-RU" dirty="0"/>
              <a:t>. Более подробно изучили как работать с базой данных </a:t>
            </a:r>
            <a:r>
              <a:rPr lang="en-US" dirty="0" err="1"/>
              <a:t>sqlite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CC1EB5-204E-4737-89D4-DF939CB7D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549" y="0"/>
            <a:ext cx="2740451" cy="13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0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FE79A-757A-48F5-A45E-DC829282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в развитии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2F4BB7-3062-4469-8168-9EABDE7CF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Планируется добавить</a:t>
            </a:r>
            <a:r>
              <a:rPr lang="en-US" dirty="0"/>
              <a:t>:</a:t>
            </a:r>
          </a:p>
          <a:p>
            <a:r>
              <a:rPr lang="ru-RU" dirty="0"/>
              <a:t>Чат между пользователями.</a:t>
            </a:r>
          </a:p>
          <a:p>
            <a:r>
              <a:rPr lang="ru-RU" dirty="0"/>
              <a:t>Сортировка проектов по категориям.</a:t>
            </a:r>
          </a:p>
          <a:p>
            <a:r>
              <a:rPr lang="ru-RU" dirty="0"/>
              <a:t>Более точное описание проекта.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33AF1B-220B-4791-870A-414F9D2F3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549" y="0"/>
            <a:ext cx="2740451" cy="13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3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520C8-21B9-4E8A-A0C4-471349D8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F333A1-D5CC-4091-A65E-189FAA65E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проекта появилась после того как я поучаствовал в конкурсе «Старт в инновации», где ребята представляли свои проекты. Рассказывали как и куда можно внедрить различные идеи.</a:t>
            </a:r>
          </a:p>
          <a:p>
            <a:r>
              <a:rPr lang="ru-RU" dirty="0"/>
              <a:t>Мы решили создать сайт на который можно выкладывать свои проекты, которые в дальнейшем могут заинтересовать других пользователей и можно будет сотрудничать друг с другом.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C6456B-086B-462E-9D44-1FF6562A6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549" y="0"/>
            <a:ext cx="2740451" cy="13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7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1B295-5682-45E7-B41E-E9046C3A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создавался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759B40-56C2-462B-A8AD-A1CE36A7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Сайт создавался для поддержки молодых талантов, головы которых полны разнообразными идеями.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0F0E33-BE86-4C23-934D-EF2CE9C00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549" y="0"/>
            <a:ext cx="2740451" cy="13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419BC-1E2D-402E-9E71-ACF42845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использовалось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8C5F6E-72C9-4391-B0C4-AE6FD6EE1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Язык программирования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Python 3.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Среда разработки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PyCharm</a:t>
            </a: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Вспомогательные программы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SQLiteStudio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Библиотеки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flask,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sqlalchemy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0DE642-DEE5-4201-8CAF-686F26BAA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549" y="0"/>
            <a:ext cx="2740451" cy="13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7C742-42D8-45AC-B375-8E7184FA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920F-FE87-4BCE-871A-4968ABBA1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Для начала вам нужно пройти регистрацию.</a:t>
            </a:r>
          </a:p>
          <a:p>
            <a:r>
              <a:rPr lang="ru-RU" dirty="0"/>
              <a:t>2. После регистрации вы можете выложить свой проект, озаглавив и описав его.</a:t>
            </a:r>
          </a:p>
          <a:p>
            <a:r>
              <a:rPr lang="ru-RU" dirty="0"/>
              <a:t>3. После того как вы выложите проект вам нужно дождаться одобрения его разработчиком.(если разработчик утвердил проект, он будет отображен у всех пользователей)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48B75F-0EE5-4FEF-AC5C-2C546AD96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549" y="0"/>
            <a:ext cx="2740451" cy="13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1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99B756-E87C-4400-9F05-4F2BCE6F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75" y="852324"/>
            <a:ext cx="11129849" cy="51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0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A1D0BC-99C7-48AA-AC62-0DF289C7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54" y="836628"/>
            <a:ext cx="11166692" cy="518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0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D7F042-A845-40C3-8D31-29267326D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83" y="705528"/>
            <a:ext cx="11711233" cy="544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0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664379-0025-4D58-BC5B-683BDB12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93" y="800659"/>
            <a:ext cx="11353014" cy="52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40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123</TotalTime>
  <Words>197</Words>
  <Application>Microsoft Office PowerPoint</Application>
  <PresentationFormat>Широкоэкранный</PresentationFormat>
  <Paragraphs>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Segoe UI</vt:lpstr>
      <vt:lpstr>Tw Cen MT</vt:lpstr>
      <vt:lpstr>Контур</vt:lpstr>
      <vt:lpstr>Project-gallery</vt:lpstr>
      <vt:lpstr>идея</vt:lpstr>
      <vt:lpstr>Для чего создавался</vt:lpstr>
      <vt:lpstr>Что использовалось</vt:lpstr>
      <vt:lpstr>Как работает сайт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Перспективы в развитии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Project-gallery</dc:title>
  <dc:creator>irbis26813@gmail.com</dc:creator>
  <cp:lastModifiedBy>irbis26813@gmail.com</cp:lastModifiedBy>
  <cp:revision>4</cp:revision>
  <dcterms:created xsi:type="dcterms:W3CDTF">2022-04-24T18:06:46Z</dcterms:created>
  <dcterms:modified xsi:type="dcterms:W3CDTF">2022-04-25T12:47:04Z</dcterms:modified>
</cp:coreProperties>
</file>