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9" r:id="rId3"/>
    <p:sldId id="267" r:id="rId4"/>
    <p:sldId id="282" r:id="rId5"/>
    <p:sldId id="283" r:id="rId6"/>
    <p:sldId id="284" r:id="rId7"/>
    <p:sldId id="285" r:id="rId8"/>
    <p:sldId id="270" r:id="rId9"/>
    <p:sldId id="295" r:id="rId10"/>
    <p:sldId id="275" r:id="rId11"/>
    <p:sldId id="271" r:id="rId12"/>
    <p:sldId id="277" r:id="rId13"/>
    <p:sldId id="296" r:id="rId14"/>
    <p:sldId id="297" r:id="rId15"/>
    <p:sldId id="281" r:id="rId16"/>
  </p:sldIdLst>
  <p:sldSz cx="18000663" cy="10152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ario Galvez Martinez" initials="RGM" lastIdx="1" clrIdx="0">
    <p:extLst>
      <p:ext uri="{19B8F6BF-5375-455C-9EA6-DF929625EA0E}">
        <p15:presenceInfo xmlns:p15="http://schemas.microsoft.com/office/powerpoint/2012/main" userId="245cd0b291f1f8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9966FF"/>
    <a:srgbClr val="405738"/>
    <a:srgbClr val="879676"/>
    <a:srgbClr val="D6D7D1"/>
    <a:srgbClr val="525C44"/>
    <a:srgbClr val="A6A6A6"/>
    <a:srgbClr val="C1C8B8"/>
    <a:srgbClr val="B1BAA6"/>
    <a:srgbClr val="9CA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117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661461"/>
            <a:ext cx="13500497" cy="3534422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332184"/>
            <a:ext cx="13500497" cy="2451064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94F5-F6E9-430B-9816-48B652B9487E}" type="datetimeFigureOut">
              <a:rPr lang="es-MX" smtClean="0"/>
              <a:t>12/09/2021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EA19-B8E3-4FD4-A54F-6DD139EB10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58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94F5-F6E9-430B-9816-48B652B9487E}" type="datetimeFigureOut">
              <a:rPr lang="es-MX" smtClean="0"/>
              <a:t>12/09/2021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EA19-B8E3-4FD4-A54F-6DD139EB10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32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40503"/>
            <a:ext cx="3881393" cy="8603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40503"/>
            <a:ext cx="11419171" cy="860340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94F5-F6E9-430B-9816-48B652B9487E}" type="datetimeFigureOut">
              <a:rPr lang="es-MX" smtClean="0"/>
              <a:t>12/09/2021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EA19-B8E3-4FD4-A54F-6DD139EB10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594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94F5-F6E9-430B-9816-48B652B9487E}" type="datetimeFigureOut">
              <a:rPr lang="es-MX" smtClean="0"/>
              <a:t>12/09/2021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EA19-B8E3-4FD4-A54F-6DD139EB10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36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530967"/>
            <a:ext cx="15525572" cy="4222975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793894"/>
            <a:ext cx="15525572" cy="2220763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94F5-F6E9-430B-9816-48B652B9487E}" type="datetimeFigureOut">
              <a:rPr lang="es-MX" smtClean="0"/>
              <a:t>12/09/2021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EA19-B8E3-4FD4-A54F-6DD139EB10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464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702517"/>
            <a:ext cx="7650282" cy="644139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702517"/>
            <a:ext cx="7650282" cy="644139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94F5-F6E9-430B-9816-48B652B9487E}" type="datetimeFigureOut">
              <a:rPr lang="es-MX" smtClean="0"/>
              <a:t>12/09/2021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EA19-B8E3-4FD4-A54F-6DD139EB10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396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40504"/>
            <a:ext cx="15525572" cy="19622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488666"/>
            <a:ext cx="7615123" cy="1219657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708323"/>
            <a:ext cx="7615123" cy="545438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488666"/>
            <a:ext cx="7652626" cy="1219657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708323"/>
            <a:ext cx="7652626" cy="545438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94F5-F6E9-430B-9816-48B652B9487E}" type="datetimeFigureOut">
              <a:rPr lang="es-MX" smtClean="0"/>
              <a:t>12/09/2021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EA19-B8E3-4FD4-A54F-6DD139EB10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049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94F5-F6E9-430B-9816-48B652B9487E}" type="datetimeFigureOut">
              <a:rPr lang="es-MX" smtClean="0"/>
              <a:t>12/09/2021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EA19-B8E3-4FD4-A54F-6DD139EB10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7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94F5-F6E9-430B-9816-48B652B9487E}" type="datetimeFigureOut">
              <a:rPr lang="es-MX" smtClean="0"/>
              <a:t>12/09/2021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EA19-B8E3-4FD4-A54F-6DD139EB10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092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76804"/>
            <a:ext cx="5805682" cy="236881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461710"/>
            <a:ext cx="9112836" cy="7214545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045619"/>
            <a:ext cx="5805682" cy="564238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94F5-F6E9-430B-9816-48B652B9487E}" type="datetimeFigureOut">
              <a:rPr lang="es-MX" smtClean="0"/>
              <a:t>12/09/2021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EA19-B8E3-4FD4-A54F-6DD139EB10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82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76804"/>
            <a:ext cx="5805682" cy="236881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461710"/>
            <a:ext cx="9112836" cy="7214545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045619"/>
            <a:ext cx="5805682" cy="564238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94F5-F6E9-430B-9816-48B652B9487E}" type="datetimeFigureOut">
              <a:rPr lang="es-MX" smtClean="0"/>
              <a:t>12/09/2021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EA19-B8E3-4FD4-A54F-6DD139EB10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45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40504"/>
            <a:ext cx="15525572" cy="1962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702517"/>
            <a:ext cx="15525572" cy="6441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9409459"/>
            <a:ext cx="4050149" cy="54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E94F5-F6E9-430B-9816-48B652B9487E}" type="datetimeFigureOut">
              <a:rPr lang="es-MX" smtClean="0"/>
              <a:t>12/09/2021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9409459"/>
            <a:ext cx="6075224" cy="54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9409459"/>
            <a:ext cx="4050149" cy="54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5EA19-B8E3-4FD4-A54F-6DD139EB10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984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" Target="slide10.xml"/><Relationship Id="rId7" Type="http://schemas.openxmlformats.org/officeDocument/2006/relationships/image" Target="../media/image36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microsoft.com/office/2007/relationships/hdphoto" Target="../media/hdphoto12.wdp"/><Relationship Id="rId18" Type="http://schemas.openxmlformats.org/officeDocument/2006/relationships/slide" Target="slide11.xml"/><Relationship Id="rId3" Type="http://schemas.openxmlformats.org/officeDocument/2006/relationships/slide" Target="slide8.xml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17" Type="http://schemas.openxmlformats.org/officeDocument/2006/relationships/slide" Target="slide1.xml"/><Relationship Id="rId2" Type="http://schemas.openxmlformats.org/officeDocument/2006/relationships/slide" Target="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11" Type="http://schemas.microsoft.com/office/2007/relationships/hdphoto" Target="../media/hdphoto11.wdp"/><Relationship Id="rId5" Type="http://schemas.openxmlformats.org/officeDocument/2006/relationships/slide" Target="slide12.xml"/><Relationship Id="rId15" Type="http://schemas.microsoft.com/office/2007/relationships/hdphoto" Target="../media/hdphoto13.wdp"/><Relationship Id="rId10" Type="http://schemas.openxmlformats.org/officeDocument/2006/relationships/image" Target="../media/image42.png"/><Relationship Id="rId4" Type="http://schemas.openxmlformats.org/officeDocument/2006/relationships/slide" Target="slide10.xml"/><Relationship Id="rId9" Type="http://schemas.openxmlformats.org/officeDocument/2006/relationships/image" Target="../media/image41.png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slide" Target="slide10.xml"/><Relationship Id="rId7" Type="http://schemas.openxmlformats.org/officeDocument/2006/relationships/image" Target="../media/image46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slide" Target="slide2.xml"/><Relationship Id="rId10" Type="http://schemas.openxmlformats.org/officeDocument/2006/relationships/image" Target="../media/image49.png"/><Relationship Id="rId4" Type="http://schemas.openxmlformats.org/officeDocument/2006/relationships/slide" Target="slide12.xml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" Target="slide10.xml"/><Relationship Id="rId7" Type="http://schemas.openxmlformats.org/officeDocument/2006/relationships/image" Target="../media/image46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3.png"/><Relationship Id="rId5" Type="http://schemas.openxmlformats.org/officeDocument/2006/relationships/slide" Target="slide2.xml"/><Relationship Id="rId10" Type="http://schemas.openxmlformats.org/officeDocument/2006/relationships/image" Target="../media/image52.png"/><Relationship Id="rId4" Type="http://schemas.openxmlformats.org/officeDocument/2006/relationships/slide" Target="slide12.xml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slide" Target="slide10.xml"/><Relationship Id="rId7" Type="http://schemas.openxmlformats.org/officeDocument/2006/relationships/image" Target="../media/image50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3" Type="http://schemas.openxmlformats.org/officeDocument/2006/relationships/slide" Target="slide11.xml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11" Type="http://schemas.microsoft.com/office/2007/relationships/hdphoto" Target="../media/hdphoto2.wdp"/><Relationship Id="rId5" Type="http://schemas.openxmlformats.org/officeDocument/2006/relationships/slide" Target="slide12.xml"/><Relationship Id="rId15" Type="http://schemas.openxmlformats.org/officeDocument/2006/relationships/slide" Target="slide2.xml"/><Relationship Id="rId10" Type="http://schemas.openxmlformats.org/officeDocument/2006/relationships/image" Target="../media/image4.png"/><Relationship Id="rId4" Type="http://schemas.openxmlformats.org/officeDocument/2006/relationships/slide" Target="slide10.xml"/><Relationship Id="rId9" Type="http://schemas.openxmlformats.org/officeDocument/2006/relationships/image" Target="../media/image3.png"/><Relationship Id="rId1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1.xml"/><Relationship Id="rId7" Type="http://schemas.openxmlformats.org/officeDocument/2006/relationships/image" Target="../media/image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12.xml"/><Relationship Id="rId10" Type="http://schemas.openxmlformats.org/officeDocument/2006/relationships/image" Target="../media/image10.png"/><Relationship Id="rId4" Type="http://schemas.openxmlformats.org/officeDocument/2006/relationships/slide" Target="slide10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11.xml"/><Relationship Id="rId7" Type="http://schemas.openxmlformats.org/officeDocument/2006/relationships/image" Target="../media/image1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slide" Target="slide12.xml"/><Relationship Id="rId10" Type="http://schemas.openxmlformats.org/officeDocument/2006/relationships/image" Target="../media/image14.png"/><Relationship Id="rId4" Type="http://schemas.openxmlformats.org/officeDocument/2006/relationships/slide" Target="slide10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11.xml"/><Relationship Id="rId7" Type="http://schemas.openxmlformats.org/officeDocument/2006/relationships/image" Target="../media/image6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slide" Target="slide11.xml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slide" Target="slide12.xml"/><Relationship Id="rId10" Type="http://schemas.openxmlformats.org/officeDocument/2006/relationships/image" Target="../media/image21.png"/><Relationship Id="rId4" Type="http://schemas.openxmlformats.org/officeDocument/2006/relationships/slide" Target="slide10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" Target="slide11.xml"/><Relationship Id="rId7" Type="http://schemas.openxmlformats.org/officeDocument/2006/relationships/image" Target="../media/image26.png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microsoft.com/office/2007/relationships/hdphoto" Target="../media/hdphoto6.wdp"/><Relationship Id="rId18" Type="http://schemas.openxmlformats.org/officeDocument/2006/relationships/image" Target="../media/image34.png"/><Relationship Id="rId3" Type="http://schemas.openxmlformats.org/officeDocument/2006/relationships/slide" Target="slide11.xml"/><Relationship Id="rId21" Type="http://schemas.openxmlformats.org/officeDocument/2006/relationships/slide" Target="slide15.xml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17" Type="http://schemas.microsoft.com/office/2007/relationships/hdphoto" Target="../media/hdphoto8.wdp"/><Relationship Id="rId2" Type="http://schemas.openxmlformats.org/officeDocument/2006/relationships/slide" Target="slide2.xml"/><Relationship Id="rId16" Type="http://schemas.openxmlformats.org/officeDocument/2006/relationships/image" Target="../media/image33.png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microsoft.com/office/2007/relationships/hdphoto" Target="../media/hdphoto5.wdp"/><Relationship Id="rId5" Type="http://schemas.openxmlformats.org/officeDocument/2006/relationships/slide" Target="slide10.xml"/><Relationship Id="rId15" Type="http://schemas.microsoft.com/office/2007/relationships/hdphoto" Target="../media/hdphoto7.wdp"/><Relationship Id="rId10" Type="http://schemas.openxmlformats.org/officeDocument/2006/relationships/image" Target="../media/image30.png"/><Relationship Id="rId19" Type="http://schemas.openxmlformats.org/officeDocument/2006/relationships/image" Target="../media/image35.png"/><Relationship Id="rId4" Type="http://schemas.openxmlformats.org/officeDocument/2006/relationships/slide" Target="slide8.xml"/><Relationship Id="rId9" Type="http://schemas.microsoft.com/office/2007/relationships/hdphoto" Target="../media/hdphoto4.wdp"/><Relationship Id="rId14" Type="http://schemas.openxmlformats.org/officeDocument/2006/relationships/image" Target="../media/image32.png"/><Relationship Id="rId22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" Target="slide10.xml"/><Relationship Id="rId7" Type="http://schemas.openxmlformats.org/officeDocument/2006/relationships/image" Target="../media/image36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2.xml"/><Relationship Id="rId4" Type="http://schemas.openxmlformats.org/officeDocument/2006/relationships/slide" Target="slide12.xml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1" y="0"/>
            <a:ext cx="18000663" cy="10152063"/>
          </a:xfrm>
          <a:prstGeom prst="rect">
            <a:avLst/>
          </a:prstGeom>
          <a:solidFill>
            <a:srgbClr val="8EB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2" name="Grupo 1"/>
          <p:cNvGrpSpPr/>
          <p:nvPr/>
        </p:nvGrpSpPr>
        <p:grpSpPr>
          <a:xfrm>
            <a:off x="17092033" y="260513"/>
            <a:ext cx="459705" cy="9595899"/>
            <a:chOff x="17092033" y="260513"/>
            <a:chExt cx="459705" cy="9595899"/>
          </a:xfrm>
        </p:grpSpPr>
        <p:sp>
          <p:nvSpPr>
            <p:cNvPr id="7" name="Redondear rectángulo de esquina del mismo lado 6"/>
            <p:cNvSpPr/>
            <p:nvPr/>
          </p:nvSpPr>
          <p:spPr>
            <a:xfrm rot="5400000">
              <a:off x="16555711" y="796835"/>
              <a:ext cx="1532349" cy="459705"/>
            </a:xfrm>
            <a:prstGeom prst="round2SameRect">
              <a:avLst/>
            </a:prstGeom>
            <a:solidFill>
              <a:srgbClr val="6571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8" name="Redondear rectángulo de esquina del mismo lado 7"/>
            <p:cNvSpPr/>
            <p:nvPr/>
          </p:nvSpPr>
          <p:spPr>
            <a:xfrm rot="5400000">
              <a:off x="16555711" y="2409414"/>
              <a:ext cx="1532349" cy="459705"/>
            </a:xfrm>
            <a:prstGeom prst="round2SameRect">
              <a:avLst/>
            </a:prstGeom>
            <a:solidFill>
              <a:srgbClr val="7684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9" name="Redondear rectángulo de esquina del mismo lado 8"/>
            <p:cNvSpPr/>
            <p:nvPr/>
          </p:nvSpPr>
          <p:spPr>
            <a:xfrm rot="5400000">
              <a:off x="16555711" y="4021991"/>
              <a:ext cx="1532349" cy="459705"/>
            </a:xfrm>
            <a:prstGeom prst="round2SameRect">
              <a:avLst/>
            </a:prstGeom>
            <a:solidFill>
              <a:srgbClr val="87967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0" name="Redondear rectángulo de esquina del mismo lado 9"/>
            <p:cNvSpPr/>
            <p:nvPr/>
          </p:nvSpPr>
          <p:spPr>
            <a:xfrm rot="5400000">
              <a:off x="16555711" y="5634570"/>
              <a:ext cx="1532349" cy="459705"/>
            </a:xfrm>
            <a:prstGeom prst="round2SameRect">
              <a:avLst/>
            </a:prstGeom>
            <a:solidFill>
              <a:srgbClr val="9CA8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" name="Redondear rectángulo de esquina del mismo lado 10"/>
            <p:cNvSpPr/>
            <p:nvPr/>
          </p:nvSpPr>
          <p:spPr>
            <a:xfrm rot="5400000">
              <a:off x="16555711" y="7247148"/>
              <a:ext cx="1532349" cy="459705"/>
            </a:xfrm>
            <a:prstGeom prst="round2SameRect">
              <a:avLst/>
            </a:prstGeom>
            <a:solidFill>
              <a:srgbClr val="B1BA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2" name="Redondear rectángulo de esquina del mismo lado 11"/>
            <p:cNvSpPr/>
            <p:nvPr/>
          </p:nvSpPr>
          <p:spPr>
            <a:xfrm rot="5400000">
              <a:off x="16555711" y="8859728"/>
              <a:ext cx="1532349" cy="459705"/>
            </a:xfrm>
            <a:prstGeom prst="round2SameRect">
              <a:avLst/>
            </a:prstGeom>
            <a:solidFill>
              <a:srgbClr val="C1C8B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58" name="CuadroTexto 57">
              <a:hlinkClick r:id="rId2" action="ppaction://hlinksldjump"/>
            </p:cNvPr>
            <p:cNvSpPr txBox="1"/>
            <p:nvPr/>
          </p:nvSpPr>
          <p:spPr>
            <a:xfrm rot="5400000">
              <a:off x="16562790" y="841957"/>
              <a:ext cx="1532347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1</a:t>
              </a:r>
            </a:p>
          </p:txBody>
        </p:sp>
        <p:sp>
          <p:nvSpPr>
            <p:cNvPr id="61" name="CuadroTexto 60">
              <a:hlinkClick r:id="rId3" action="ppaction://hlinksldjump"/>
            </p:cNvPr>
            <p:cNvSpPr txBox="1"/>
            <p:nvPr/>
          </p:nvSpPr>
          <p:spPr>
            <a:xfrm rot="5400000">
              <a:off x="16558586" y="2454534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2</a:t>
              </a:r>
            </a:p>
          </p:txBody>
        </p:sp>
        <p:sp>
          <p:nvSpPr>
            <p:cNvPr id="62" name="CuadroTexto 61">
              <a:hlinkClick r:id="rId4" action="ppaction://hlinksldjump"/>
            </p:cNvPr>
            <p:cNvSpPr txBox="1"/>
            <p:nvPr/>
          </p:nvSpPr>
          <p:spPr>
            <a:xfrm rot="5400000">
              <a:off x="16561981" y="4067443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3</a:t>
              </a:r>
            </a:p>
          </p:txBody>
        </p:sp>
        <p:sp>
          <p:nvSpPr>
            <p:cNvPr id="63" name="CuadroTexto 62">
              <a:hlinkClick r:id="rId3" action="ppaction://hlinksldjump"/>
            </p:cNvPr>
            <p:cNvSpPr txBox="1"/>
            <p:nvPr/>
          </p:nvSpPr>
          <p:spPr>
            <a:xfrm rot="5400000">
              <a:off x="16561981" y="5679692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4</a:t>
              </a:r>
            </a:p>
          </p:txBody>
        </p:sp>
        <p:sp>
          <p:nvSpPr>
            <p:cNvPr id="64" name="CuadroTexto 63">
              <a:hlinkClick r:id="rId5" action="ppaction://hlinksldjump"/>
            </p:cNvPr>
            <p:cNvSpPr txBox="1"/>
            <p:nvPr/>
          </p:nvSpPr>
          <p:spPr>
            <a:xfrm rot="5400000">
              <a:off x="16558586" y="7292270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5</a:t>
              </a:r>
            </a:p>
          </p:txBody>
        </p:sp>
        <p:sp>
          <p:nvSpPr>
            <p:cNvPr id="65" name="CuadroTexto 64">
              <a:hlinkClick r:id="rId6" action="ppaction://hlinksldjump"/>
            </p:cNvPr>
            <p:cNvSpPr txBox="1"/>
            <p:nvPr/>
          </p:nvSpPr>
          <p:spPr>
            <a:xfrm rot="5400000">
              <a:off x="16566771" y="8905509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6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9007782" y="217427"/>
            <a:ext cx="8140432" cy="9717226"/>
            <a:chOff x="9007782" y="217427"/>
            <a:chExt cx="8140432" cy="9717226"/>
          </a:xfrm>
        </p:grpSpPr>
        <p:pic>
          <p:nvPicPr>
            <p:cNvPr id="1026" name="Picture 2" descr="https://i.pinimg.com/564x/49/40/24/494024285b45bb0ae636c2ca60911596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782" y="217427"/>
              <a:ext cx="8140432" cy="971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orma libre 2"/>
            <p:cNvSpPr/>
            <p:nvPr/>
          </p:nvSpPr>
          <p:spPr>
            <a:xfrm>
              <a:off x="9078871" y="9653342"/>
              <a:ext cx="882032" cy="226825"/>
            </a:xfrm>
            <a:custGeom>
              <a:avLst/>
              <a:gdLst>
                <a:gd name="connsiteX0" fmla="*/ 882032 w 882032"/>
                <a:gd name="connsiteY0" fmla="*/ 121629 h 226825"/>
                <a:gd name="connsiteX1" fmla="*/ 873940 w 882032"/>
                <a:gd name="connsiteY1" fmla="*/ 8340 h 226825"/>
                <a:gd name="connsiteX2" fmla="*/ 841572 w 882032"/>
                <a:gd name="connsiteY2" fmla="*/ 248 h 226825"/>
                <a:gd name="connsiteX3" fmla="*/ 598811 w 882032"/>
                <a:gd name="connsiteY3" fmla="*/ 8340 h 226825"/>
                <a:gd name="connsiteX4" fmla="*/ 315589 w 882032"/>
                <a:gd name="connsiteY4" fmla="*/ 16432 h 226825"/>
                <a:gd name="connsiteX5" fmla="*/ 267037 w 882032"/>
                <a:gd name="connsiteY5" fmla="*/ 32616 h 226825"/>
                <a:gd name="connsiteX6" fmla="*/ 218485 w 882032"/>
                <a:gd name="connsiteY6" fmla="*/ 56893 h 226825"/>
                <a:gd name="connsiteX7" fmla="*/ 113288 w 882032"/>
                <a:gd name="connsiteY7" fmla="*/ 64985 h 226825"/>
                <a:gd name="connsiteX8" fmla="*/ 32368 w 882032"/>
                <a:gd name="connsiteY8" fmla="*/ 73077 h 226825"/>
                <a:gd name="connsiteX9" fmla="*/ 16184 w 882032"/>
                <a:gd name="connsiteY9" fmla="*/ 97353 h 226825"/>
                <a:gd name="connsiteX10" fmla="*/ 0 w 882032"/>
                <a:gd name="connsiteY10" fmla="*/ 153997 h 226825"/>
                <a:gd name="connsiteX11" fmla="*/ 8092 w 882032"/>
                <a:gd name="connsiteY11" fmla="*/ 210641 h 226825"/>
                <a:gd name="connsiteX12" fmla="*/ 32368 w 882032"/>
                <a:gd name="connsiteY12" fmla="*/ 218733 h 226825"/>
                <a:gd name="connsiteX13" fmla="*/ 234669 w 882032"/>
                <a:gd name="connsiteY13" fmla="*/ 226825 h 226825"/>
                <a:gd name="connsiteX14" fmla="*/ 582627 w 882032"/>
                <a:gd name="connsiteY14" fmla="*/ 218733 h 226825"/>
                <a:gd name="connsiteX15" fmla="*/ 647363 w 882032"/>
                <a:gd name="connsiteY15" fmla="*/ 202549 h 226825"/>
                <a:gd name="connsiteX16" fmla="*/ 712099 w 882032"/>
                <a:gd name="connsiteY16" fmla="*/ 194457 h 226825"/>
                <a:gd name="connsiteX17" fmla="*/ 784927 w 882032"/>
                <a:gd name="connsiteY17" fmla="*/ 178273 h 226825"/>
                <a:gd name="connsiteX18" fmla="*/ 809204 w 882032"/>
                <a:gd name="connsiteY18" fmla="*/ 162089 h 226825"/>
                <a:gd name="connsiteX19" fmla="*/ 857756 w 882032"/>
                <a:gd name="connsiteY19" fmla="*/ 145905 h 226825"/>
                <a:gd name="connsiteX20" fmla="*/ 882032 w 882032"/>
                <a:gd name="connsiteY20" fmla="*/ 121629 h 22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82032" h="226825">
                  <a:moveTo>
                    <a:pt x="882032" y="121629"/>
                  </a:moveTo>
                  <a:cubicBezTo>
                    <a:pt x="879335" y="83866"/>
                    <a:pt x="885912" y="44256"/>
                    <a:pt x="873940" y="8340"/>
                  </a:cubicBezTo>
                  <a:cubicBezTo>
                    <a:pt x="870423" y="-2211"/>
                    <a:pt x="852693" y="248"/>
                    <a:pt x="841572" y="248"/>
                  </a:cubicBezTo>
                  <a:cubicBezTo>
                    <a:pt x="760607" y="248"/>
                    <a:pt x="679738" y="5850"/>
                    <a:pt x="598811" y="8340"/>
                  </a:cubicBezTo>
                  <a:lnTo>
                    <a:pt x="315589" y="16432"/>
                  </a:lnTo>
                  <a:cubicBezTo>
                    <a:pt x="299405" y="21827"/>
                    <a:pt x="281231" y="23153"/>
                    <a:pt x="267037" y="32616"/>
                  </a:cubicBezTo>
                  <a:cubicBezTo>
                    <a:pt x="250358" y="43735"/>
                    <a:pt x="239099" y="54316"/>
                    <a:pt x="218485" y="56893"/>
                  </a:cubicBezTo>
                  <a:cubicBezTo>
                    <a:pt x="183587" y="61255"/>
                    <a:pt x="148325" y="61938"/>
                    <a:pt x="113288" y="64985"/>
                  </a:cubicBezTo>
                  <a:cubicBezTo>
                    <a:pt x="86282" y="67333"/>
                    <a:pt x="59341" y="70380"/>
                    <a:pt x="32368" y="73077"/>
                  </a:cubicBezTo>
                  <a:cubicBezTo>
                    <a:pt x="26973" y="81169"/>
                    <a:pt x="20533" y="88654"/>
                    <a:pt x="16184" y="97353"/>
                  </a:cubicBezTo>
                  <a:cubicBezTo>
                    <a:pt x="10380" y="108962"/>
                    <a:pt x="2593" y="143626"/>
                    <a:pt x="0" y="153997"/>
                  </a:cubicBezTo>
                  <a:cubicBezTo>
                    <a:pt x="2697" y="172878"/>
                    <a:pt x="-438" y="193582"/>
                    <a:pt x="8092" y="210641"/>
                  </a:cubicBezTo>
                  <a:cubicBezTo>
                    <a:pt x="11907" y="218270"/>
                    <a:pt x="23860" y="218125"/>
                    <a:pt x="32368" y="218733"/>
                  </a:cubicBezTo>
                  <a:cubicBezTo>
                    <a:pt x="99684" y="223541"/>
                    <a:pt x="167235" y="224128"/>
                    <a:pt x="234669" y="226825"/>
                  </a:cubicBezTo>
                  <a:cubicBezTo>
                    <a:pt x="350655" y="224128"/>
                    <a:pt x="466810" y="225546"/>
                    <a:pt x="582627" y="218733"/>
                  </a:cubicBezTo>
                  <a:cubicBezTo>
                    <a:pt x="604831" y="217427"/>
                    <a:pt x="625292" y="205308"/>
                    <a:pt x="647363" y="202549"/>
                  </a:cubicBezTo>
                  <a:lnTo>
                    <a:pt x="712099" y="194457"/>
                  </a:lnTo>
                  <a:cubicBezTo>
                    <a:pt x="729504" y="191971"/>
                    <a:pt x="765652" y="187910"/>
                    <a:pt x="784927" y="178273"/>
                  </a:cubicBezTo>
                  <a:cubicBezTo>
                    <a:pt x="793626" y="173924"/>
                    <a:pt x="800317" y="166039"/>
                    <a:pt x="809204" y="162089"/>
                  </a:cubicBezTo>
                  <a:cubicBezTo>
                    <a:pt x="824793" y="155161"/>
                    <a:pt x="841572" y="151300"/>
                    <a:pt x="857756" y="145905"/>
                  </a:cubicBezTo>
                  <a:lnTo>
                    <a:pt x="882032" y="121629"/>
                  </a:lnTo>
                  <a:close/>
                </a:path>
              </a:pathLst>
            </a:custGeom>
            <a:solidFill>
              <a:srgbClr val="D6D7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9114653" y="492136"/>
            <a:ext cx="306470" cy="9167588"/>
            <a:chOff x="8226692" y="404445"/>
            <a:chExt cx="288000" cy="8095905"/>
          </a:xfrm>
          <a:solidFill>
            <a:schemeClr val="tx1"/>
          </a:solidFill>
        </p:grpSpPr>
        <p:sp>
          <p:nvSpPr>
            <p:cNvPr id="41" name="Elipse 40"/>
            <p:cNvSpPr/>
            <p:nvPr/>
          </p:nvSpPr>
          <p:spPr>
            <a:xfrm>
              <a:off x="8226692" y="404445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42" name="Elipse 41"/>
            <p:cNvSpPr/>
            <p:nvPr/>
          </p:nvSpPr>
          <p:spPr>
            <a:xfrm>
              <a:off x="8226692" y="892439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43" name="Elipse 42"/>
            <p:cNvSpPr/>
            <p:nvPr/>
          </p:nvSpPr>
          <p:spPr>
            <a:xfrm>
              <a:off x="8226692" y="1380433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44" name="Elipse 43"/>
            <p:cNvSpPr/>
            <p:nvPr/>
          </p:nvSpPr>
          <p:spPr>
            <a:xfrm>
              <a:off x="8226692" y="1868427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45" name="Elipse 44"/>
            <p:cNvSpPr/>
            <p:nvPr/>
          </p:nvSpPr>
          <p:spPr>
            <a:xfrm>
              <a:off x="8226692" y="2356421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46" name="Elipse 45"/>
            <p:cNvSpPr/>
            <p:nvPr/>
          </p:nvSpPr>
          <p:spPr>
            <a:xfrm>
              <a:off x="8226692" y="2844415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47" name="Elipse 46"/>
            <p:cNvSpPr/>
            <p:nvPr/>
          </p:nvSpPr>
          <p:spPr>
            <a:xfrm>
              <a:off x="8226692" y="3332409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48" name="Elipse 47"/>
            <p:cNvSpPr/>
            <p:nvPr/>
          </p:nvSpPr>
          <p:spPr>
            <a:xfrm>
              <a:off x="8226692" y="3820403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49" name="Elipse 48"/>
            <p:cNvSpPr/>
            <p:nvPr/>
          </p:nvSpPr>
          <p:spPr>
            <a:xfrm>
              <a:off x="8226692" y="4308397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50" name="Elipse 49"/>
            <p:cNvSpPr/>
            <p:nvPr/>
          </p:nvSpPr>
          <p:spPr>
            <a:xfrm>
              <a:off x="8226692" y="4796391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51" name="Elipse 50"/>
            <p:cNvSpPr/>
            <p:nvPr/>
          </p:nvSpPr>
          <p:spPr>
            <a:xfrm>
              <a:off x="8226692" y="5284385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52" name="Elipse 51"/>
            <p:cNvSpPr/>
            <p:nvPr/>
          </p:nvSpPr>
          <p:spPr>
            <a:xfrm>
              <a:off x="8226692" y="5772379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53" name="Elipse 52"/>
            <p:cNvSpPr/>
            <p:nvPr/>
          </p:nvSpPr>
          <p:spPr>
            <a:xfrm>
              <a:off x="8226692" y="6260373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54" name="Elipse 53"/>
            <p:cNvSpPr/>
            <p:nvPr/>
          </p:nvSpPr>
          <p:spPr>
            <a:xfrm>
              <a:off x="8226692" y="6748367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55" name="Elipse 54"/>
            <p:cNvSpPr/>
            <p:nvPr/>
          </p:nvSpPr>
          <p:spPr>
            <a:xfrm>
              <a:off x="8226692" y="7236361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56" name="Elipse 55"/>
            <p:cNvSpPr/>
            <p:nvPr/>
          </p:nvSpPr>
          <p:spPr>
            <a:xfrm>
              <a:off x="8226692" y="7724355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57" name="Elipse 56"/>
            <p:cNvSpPr/>
            <p:nvPr/>
          </p:nvSpPr>
          <p:spPr>
            <a:xfrm>
              <a:off x="8226692" y="8212350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8841734" y="471753"/>
            <a:ext cx="436659" cy="9211882"/>
            <a:chOff x="7970221" y="501285"/>
            <a:chExt cx="410343" cy="8135021"/>
          </a:xfrm>
        </p:grpSpPr>
        <p:sp>
          <p:nvSpPr>
            <p:cNvPr id="24" name="Arco 23"/>
            <p:cNvSpPr/>
            <p:nvPr/>
          </p:nvSpPr>
          <p:spPr>
            <a:xfrm>
              <a:off x="7970221" y="501285"/>
              <a:ext cx="410342" cy="324000"/>
            </a:xfrm>
            <a:prstGeom prst="arc">
              <a:avLst>
                <a:gd name="adj1" fmla="val 6452199"/>
                <a:gd name="adj2" fmla="val 267428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25" name="Arco 24"/>
            <p:cNvSpPr/>
            <p:nvPr/>
          </p:nvSpPr>
          <p:spPr>
            <a:xfrm>
              <a:off x="7970221" y="987298"/>
              <a:ext cx="410342" cy="324000"/>
            </a:xfrm>
            <a:prstGeom prst="arc">
              <a:avLst>
                <a:gd name="adj1" fmla="val 6452199"/>
                <a:gd name="adj2" fmla="val 267428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26" name="Arco 25"/>
            <p:cNvSpPr/>
            <p:nvPr/>
          </p:nvSpPr>
          <p:spPr>
            <a:xfrm>
              <a:off x="7970221" y="1472743"/>
              <a:ext cx="410342" cy="324000"/>
            </a:xfrm>
            <a:prstGeom prst="arc">
              <a:avLst>
                <a:gd name="adj1" fmla="val 6452199"/>
                <a:gd name="adj2" fmla="val 267428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27" name="Arco 26"/>
            <p:cNvSpPr/>
            <p:nvPr/>
          </p:nvSpPr>
          <p:spPr>
            <a:xfrm>
              <a:off x="7970221" y="1958756"/>
              <a:ext cx="410342" cy="324000"/>
            </a:xfrm>
            <a:prstGeom prst="arc">
              <a:avLst>
                <a:gd name="adj1" fmla="val 6452199"/>
                <a:gd name="adj2" fmla="val 267428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28" name="Arco 27"/>
            <p:cNvSpPr/>
            <p:nvPr/>
          </p:nvSpPr>
          <p:spPr>
            <a:xfrm>
              <a:off x="7970221" y="2464182"/>
              <a:ext cx="410342" cy="324000"/>
            </a:xfrm>
            <a:prstGeom prst="arc">
              <a:avLst>
                <a:gd name="adj1" fmla="val 6452199"/>
                <a:gd name="adj2" fmla="val 267428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29" name="Arco 28"/>
            <p:cNvSpPr/>
            <p:nvPr/>
          </p:nvSpPr>
          <p:spPr>
            <a:xfrm>
              <a:off x="7970221" y="2950195"/>
              <a:ext cx="410342" cy="324000"/>
            </a:xfrm>
            <a:prstGeom prst="arc">
              <a:avLst>
                <a:gd name="adj1" fmla="val 6452199"/>
                <a:gd name="adj2" fmla="val 267428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30" name="Arco 29"/>
            <p:cNvSpPr/>
            <p:nvPr/>
          </p:nvSpPr>
          <p:spPr>
            <a:xfrm>
              <a:off x="7970221" y="3435640"/>
              <a:ext cx="410342" cy="324000"/>
            </a:xfrm>
            <a:prstGeom prst="arc">
              <a:avLst>
                <a:gd name="adj1" fmla="val 6452199"/>
                <a:gd name="adj2" fmla="val 267428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31" name="Arco 30"/>
            <p:cNvSpPr/>
            <p:nvPr/>
          </p:nvSpPr>
          <p:spPr>
            <a:xfrm>
              <a:off x="7970221" y="3921653"/>
              <a:ext cx="410342" cy="324000"/>
            </a:xfrm>
            <a:prstGeom prst="arc">
              <a:avLst>
                <a:gd name="adj1" fmla="val 6452199"/>
                <a:gd name="adj2" fmla="val 267428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32" name="Arco 31"/>
            <p:cNvSpPr/>
            <p:nvPr/>
          </p:nvSpPr>
          <p:spPr>
            <a:xfrm>
              <a:off x="7970221" y="4407666"/>
              <a:ext cx="410342" cy="324000"/>
            </a:xfrm>
            <a:prstGeom prst="arc">
              <a:avLst>
                <a:gd name="adj1" fmla="val 6452199"/>
                <a:gd name="adj2" fmla="val 267428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33" name="Arco 32"/>
            <p:cNvSpPr/>
            <p:nvPr/>
          </p:nvSpPr>
          <p:spPr>
            <a:xfrm>
              <a:off x="7970221" y="4893111"/>
              <a:ext cx="410342" cy="324000"/>
            </a:xfrm>
            <a:prstGeom prst="arc">
              <a:avLst>
                <a:gd name="adj1" fmla="val 6452199"/>
                <a:gd name="adj2" fmla="val 267428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34" name="Arco 33"/>
            <p:cNvSpPr/>
            <p:nvPr/>
          </p:nvSpPr>
          <p:spPr>
            <a:xfrm>
              <a:off x="7970221" y="5379124"/>
              <a:ext cx="410342" cy="324000"/>
            </a:xfrm>
            <a:prstGeom prst="arc">
              <a:avLst>
                <a:gd name="adj1" fmla="val 6452199"/>
                <a:gd name="adj2" fmla="val 267428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35" name="Arco 34"/>
            <p:cNvSpPr/>
            <p:nvPr/>
          </p:nvSpPr>
          <p:spPr>
            <a:xfrm>
              <a:off x="7970221" y="5884550"/>
              <a:ext cx="410342" cy="324000"/>
            </a:xfrm>
            <a:prstGeom prst="arc">
              <a:avLst>
                <a:gd name="adj1" fmla="val 6452199"/>
                <a:gd name="adj2" fmla="val 267428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36" name="Arco 35"/>
            <p:cNvSpPr/>
            <p:nvPr/>
          </p:nvSpPr>
          <p:spPr>
            <a:xfrm>
              <a:off x="7970221" y="6370563"/>
              <a:ext cx="410342" cy="324000"/>
            </a:xfrm>
            <a:prstGeom prst="arc">
              <a:avLst>
                <a:gd name="adj1" fmla="val 6452199"/>
                <a:gd name="adj2" fmla="val 267428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37" name="Arco 36"/>
            <p:cNvSpPr/>
            <p:nvPr/>
          </p:nvSpPr>
          <p:spPr>
            <a:xfrm>
              <a:off x="7970221" y="6856008"/>
              <a:ext cx="410342" cy="324000"/>
            </a:xfrm>
            <a:prstGeom prst="arc">
              <a:avLst>
                <a:gd name="adj1" fmla="val 6452199"/>
                <a:gd name="adj2" fmla="val 267428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38" name="Arco 37"/>
            <p:cNvSpPr/>
            <p:nvPr/>
          </p:nvSpPr>
          <p:spPr>
            <a:xfrm>
              <a:off x="7970221" y="7342021"/>
              <a:ext cx="410342" cy="324000"/>
            </a:xfrm>
            <a:prstGeom prst="arc">
              <a:avLst>
                <a:gd name="adj1" fmla="val 6452199"/>
                <a:gd name="adj2" fmla="val 267428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39" name="Arco 38"/>
            <p:cNvSpPr/>
            <p:nvPr/>
          </p:nvSpPr>
          <p:spPr>
            <a:xfrm>
              <a:off x="7970222" y="7826293"/>
              <a:ext cx="410342" cy="324000"/>
            </a:xfrm>
            <a:prstGeom prst="arc">
              <a:avLst>
                <a:gd name="adj1" fmla="val 6452199"/>
                <a:gd name="adj2" fmla="val 267428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40" name="Arco 39"/>
            <p:cNvSpPr/>
            <p:nvPr/>
          </p:nvSpPr>
          <p:spPr>
            <a:xfrm>
              <a:off x="7970222" y="8312306"/>
              <a:ext cx="410342" cy="324000"/>
            </a:xfrm>
            <a:prstGeom prst="arc">
              <a:avLst>
                <a:gd name="adj1" fmla="val 6452199"/>
                <a:gd name="adj2" fmla="val 267428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79F6756A-D490-4325-9890-D7B1E94EB4DC}"/>
              </a:ext>
            </a:extLst>
          </p:cNvPr>
          <p:cNvSpPr/>
          <p:nvPr/>
        </p:nvSpPr>
        <p:spPr>
          <a:xfrm rot="21066530">
            <a:off x="10236651" y="2590255"/>
            <a:ext cx="5451678" cy="2009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rgbClr val="405738"/>
                </a:solidFill>
                <a:latin typeface="absender" panose="02000506000000020004" pitchFamily="2" charset="0"/>
              </a:rPr>
              <a:t>PROCESUAL HITO 2</a:t>
            </a:r>
            <a:endParaRPr lang="es-BO" sz="6000" dirty="0">
              <a:solidFill>
                <a:srgbClr val="405738"/>
              </a:solidFill>
              <a:latin typeface="absender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95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ángulo 143"/>
          <p:cNvSpPr/>
          <p:nvPr/>
        </p:nvSpPr>
        <p:spPr>
          <a:xfrm>
            <a:off x="-3106" y="3776"/>
            <a:ext cx="18000663" cy="10152063"/>
          </a:xfrm>
          <a:prstGeom prst="rect">
            <a:avLst/>
          </a:prstGeom>
          <a:solidFill>
            <a:srgbClr val="8EB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33" name="Redondear rectángulo de esquina del mismo lado 132">
            <a:hlinkClick r:id="rId2" action="ppaction://hlinksldjump"/>
          </p:cNvPr>
          <p:cNvSpPr/>
          <p:nvPr/>
        </p:nvSpPr>
        <p:spPr>
          <a:xfrm rot="5400000">
            <a:off x="16826447" y="5635180"/>
            <a:ext cx="1532349" cy="459705"/>
          </a:xfrm>
          <a:prstGeom prst="round2SameRect">
            <a:avLst/>
          </a:prstGeom>
          <a:solidFill>
            <a:srgbClr val="9CA8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34" name="Redondear rectángulo de esquina del mismo lado 133">
            <a:hlinkClick r:id="rId3" action="ppaction://hlinksldjump"/>
          </p:cNvPr>
          <p:cNvSpPr/>
          <p:nvPr/>
        </p:nvSpPr>
        <p:spPr>
          <a:xfrm rot="5400000">
            <a:off x="16826447" y="7247758"/>
            <a:ext cx="1532349" cy="459705"/>
          </a:xfrm>
          <a:prstGeom prst="round2SameRect">
            <a:avLst/>
          </a:prstGeom>
          <a:solidFill>
            <a:srgbClr val="B1BAA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35" name="Redondear rectángulo de esquina del mismo lado 134">
            <a:hlinkClick r:id="rId4" action="ppaction://hlinksldjump"/>
          </p:cNvPr>
          <p:cNvSpPr/>
          <p:nvPr/>
        </p:nvSpPr>
        <p:spPr>
          <a:xfrm rot="5400000">
            <a:off x="16826447" y="8860338"/>
            <a:ext cx="1532349" cy="459705"/>
          </a:xfrm>
          <a:prstGeom prst="round2SameRect">
            <a:avLst/>
          </a:prstGeom>
          <a:solidFill>
            <a:srgbClr val="C1C8B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37" name="CuadroTexto 136">
            <a:hlinkClick r:id="rId2" action="ppaction://hlinksldjump"/>
          </p:cNvPr>
          <p:cNvSpPr txBox="1"/>
          <p:nvPr/>
        </p:nvSpPr>
        <p:spPr>
          <a:xfrm rot="5400000">
            <a:off x="16832717" y="5680302"/>
            <a:ext cx="153234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1" dirty="0">
                <a:solidFill>
                  <a:schemeClr val="bg1"/>
                </a:solidFill>
                <a:latin typeface="212 Baby Girl" pitchFamily="50" charset="0"/>
              </a:rPr>
              <a:t>Materia 4</a:t>
            </a:r>
          </a:p>
        </p:txBody>
      </p:sp>
      <p:sp>
        <p:nvSpPr>
          <p:cNvPr id="138" name="CuadroTexto 137">
            <a:hlinkClick r:id="" action="ppaction://noaction"/>
          </p:cNvPr>
          <p:cNvSpPr txBox="1"/>
          <p:nvPr/>
        </p:nvSpPr>
        <p:spPr>
          <a:xfrm rot="5400000">
            <a:off x="16829322" y="7292880"/>
            <a:ext cx="153234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1" dirty="0">
                <a:solidFill>
                  <a:schemeClr val="bg1"/>
                </a:solidFill>
                <a:latin typeface="212 Baby Girl" pitchFamily="50" charset="0"/>
              </a:rPr>
              <a:t>Materia 5</a:t>
            </a:r>
          </a:p>
        </p:txBody>
      </p:sp>
      <p:sp>
        <p:nvSpPr>
          <p:cNvPr id="139" name="Redondear rectángulo de esquina del mismo lado 138"/>
          <p:cNvSpPr/>
          <p:nvPr/>
        </p:nvSpPr>
        <p:spPr>
          <a:xfrm rot="5400000">
            <a:off x="16826447" y="797445"/>
            <a:ext cx="1532349" cy="459705"/>
          </a:xfrm>
          <a:prstGeom prst="round2SameRect">
            <a:avLst/>
          </a:prstGeom>
          <a:solidFill>
            <a:srgbClr val="6571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40" name="CuadroTexto 139">
            <a:hlinkClick r:id="rId4" action="ppaction://hlinksldjump"/>
          </p:cNvPr>
          <p:cNvSpPr txBox="1"/>
          <p:nvPr/>
        </p:nvSpPr>
        <p:spPr>
          <a:xfrm rot="5400000">
            <a:off x="16837507" y="8906119"/>
            <a:ext cx="153234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1" dirty="0">
                <a:solidFill>
                  <a:schemeClr val="bg1"/>
                </a:solidFill>
                <a:latin typeface="212 Baby Girl" pitchFamily="50" charset="0"/>
              </a:rPr>
              <a:t>Materia 6</a:t>
            </a:r>
          </a:p>
        </p:txBody>
      </p:sp>
      <p:sp>
        <p:nvSpPr>
          <p:cNvPr id="141" name="CuadroTexto 140">
            <a:hlinkClick r:id="rId5" action="ppaction://hlinksldjump"/>
          </p:cNvPr>
          <p:cNvSpPr txBox="1"/>
          <p:nvPr/>
        </p:nvSpPr>
        <p:spPr>
          <a:xfrm rot="5400000">
            <a:off x="16833526" y="842567"/>
            <a:ext cx="153234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1" dirty="0">
                <a:solidFill>
                  <a:schemeClr val="bg1"/>
                </a:solidFill>
                <a:latin typeface="212 Baby Girl" pitchFamily="50" charset="0"/>
              </a:rPr>
              <a:t>Materia 1</a:t>
            </a:r>
          </a:p>
        </p:txBody>
      </p:sp>
      <p:sp>
        <p:nvSpPr>
          <p:cNvPr id="142" name="Redondear rectángulo de esquina del mismo lado 141">
            <a:hlinkClick r:id="rId6" action="ppaction://hlinksldjump"/>
          </p:cNvPr>
          <p:cNvSpPr/>
          <p:nvPr/>
        </p:nvSpPr>
        <p:spPr>
          <a:xfrm rot="5400000">
            <a:off x="16826447" y="4022601"/>
            <a:ext cx="1532349" cy="459705"/>
          </a:xfrm>
          <a:prstGeom prst="round2SameRect">
            <a:avLst/>
          </a:prstGeom>
          <a:solidFill>
            <a:srgbClr val="87967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43" name="CuadroTexto 142">
            <a:hlinkClick r:id="rId6" action="ppaction://hlinksldjump"/>
          </p:cNvPr>
          <p:cNvSpPr txBox="1"/>
          <p:nvPr/>
        </p:nvSpPr>
        <p:spPr>
          <a:xfrm rot="5400000">
            <a:off x="16832717" y="4068053"/>
            <a:ext cx="153234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1" dirty="0">
                <a:solidFill>
                  <a:schemeClr val="bg1"/>
                </a:solidFill>
                <a:latin typeface="212 Baby Girl" pitchFamily="50" charset="0"/>
              </a:rPr>
              <a:t>Materia 3</a:t>
            </a:r>
          </a:p>
        </p:txBody>
      </p:sp>
      <p:sp>
        <p:nvSpPr>
          <p:cNvPr id="126" name="Rectángulo 125"/>
          <p:cNvSpPr/>
          <p:nvPr/>
        </p:nvSpPr>
        <p:spPr>
          <a:xfrm>
            <a:off x="491184" y="217425"/>
            <a:ext cx="8410493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07" name="Rectángulo 106"/>
          <p:cNvSpPr/>
          <p:nvPr/>
        </p:nvSpPr>
        <p:spPr>
          <a:xfrm>
            <a:off x="9098997" y="217425"/>
            <a:ext cx="8409600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 rotWithShape="1">
          <a:blip r:embed="rId7"/>
          <a:srcRect r="6211" b="4502"/>
          <a:stretch/>
        </p:blipFill>
        <p:spPr>
          <a:xfrm>
            <a:off x="9114649" y="208992"/>
            <a:ext cx="8375477" cy="9725660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 rotWithShape="1">
          <a:blip r:embed="rId7"/>
          <a:srcRect r="6211" b="4502"/>
          <a:stretch/>
        </p:blipFill>
        <p:spPr>
          <a:xfrm>
            <a:off x="504327" y="189611"/>
            <a:ext cx="8375477" cy="972566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 flipH="1">
            <a:off x="163184" y="1871517"/>
            <a:ext cx="459705" cy="1532350"/>
            <a:chOff x="17377784" y="1873091"/>
            <a:chExt cx="459705" cy="1532350"/>
          </a:xfrm>
        </p:grpSpPr>
        <p:sp>
          <p:nvSpPr>
            <p:cNvPr id="115" name="Redondear rectángulo de esquina del mismo lado 114"/>
            <p:cNvSpPr/>
            <p:nvPr/>
          </p:nvSpPr>
          <p:spPr>
            <a:xfrm rot="5400000">
              <a:off x="16841462" y="2409414"/>
              <a:ext cx="1532349" cy="459705"/>
            </a:xfrm>
            <a:prstGeom prst="round2SameRect">
              <a:avLst/>
            </a:prstGeom>
            <a:solidFill>
              <a:srgbClr val="7684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21" name="CuadroTexto 120"/>
            <p:cNvSpPr txBox="1"/>
            <p:nvPr/>
          </p:nvSpPr>
          <p:spPr>
            <a:xfrm rot="5400000">
              <a:off x="16844337" y="2454534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2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8510705" y="468648"/>
            <a:ext cx="973060" cy="9950664"/>
            <a:chOff x="7659146" y="519285"/>
            <a:chExt cx="914417" cy="8787441"/>
          </a:xfrm>
        </p:grpSpPr>
        <p:grpSp>
          <p:nvGrpSpPr>
            <p:cNvPr id="48" name="Grupo 47"/>
            <p:cNvGrpSpPr/>
            <p:nvPr/>
          </p:nvGrpSpPr>
          <p:grpSpPr>
            <a:xfrm>
              <a:off x="8226692" y="519285"/>
              <a:ext cx="288000" cy="8095905"/>
              <a:chOff x="8226692" y="404445"/>
              <a:chExt cx="288000" cy="8095905"/>
            </a:xfrm>
          </p:grpSpPr>
          <p:sp>
            <p:nvSpPr>
              <p:cNvPr id="7" name="Elipse 6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55" name="Grupo 54"/>
            <p:cNvGrpSpPr/>
            <p:nvPr/>
          </p:nvGrpSpPr>
          <p:grpSpPr>
            <a:xfrm>
              <a:off x="7687270" y="519285"/>
              <a:ext cx="288000" cy="8095905"/>
              <a:chOff x="8226692" y="404445"/>
              <a:chExt cx="288000" cy="8095905"/>
            </a:xfrm>
          </p:grpSpPr>
          <p:sp>
            <p:nvSpPr>
              <p:cNvPr id="63" name="Elipse 62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5" name="Elipse 74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6" name="Elipse 75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8" name="Elipse 77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9" name="Elipse 78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2" name="Elipse 81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7659146" y="559015"/>
              <a:ext cx="914417" cy="8747711"/>
              <a:chOff x="7659146" y="559015"/>
              <a:chExt cx="914417" cy="8747711"/>
            </a:xfrm>
          </p:grpSpPr>
          <p:sp>
            <p:nvSpPr>
              <p:cNvPr id="4" name="Arco 3"/>
              <p:cNvSpPr/>
              <p:nvPr/>
            </p:nvSpPr>
            <p:spPr>
              <a:xfrm rot="19158699">
                <a:off x="7659163" y="55901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9" name="Arco 88"/>
              <p:cNvSpPr/>
              <p:nvPr/>
            </p:nvSpPr>
            <p:spPr>
              <a:xfrm rot="19158699">
                <a:off x="7659163" y="1050630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1" name="Arco 90"/>
              <p:cNvSpPr/>
              <p:nvPr/>
            </p:nvSpPr>
            <p:spPr>
              <a:xfrm rot="19158699">
                <a:off x="7659162" y="154224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2" name="Arco 91"/>
              <p:cNvSpPr/>
              <p:nvPr/>
            </p:nvSpPr>
            <p:spPr>
              <a:xfrm rot="19158699">
                <a:off x="7659160" y="202739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3" name="Arco 92"/>
              <p:cNvSpPr/>
              <p:nvPr/>
            </p:nvSpPr>
            <p:spPr>
              <a:xfrm rot="19158699">
                <a:off x="7659160" y="2519009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4" name="Arco 93"/>
              <p:cNvSpPr/>
              <p:nvPr/>
            </p:nvSpPr>
            <p:spPr>
              <a:xfrm rot="19158699">
                <a:off x="7659159" y="301062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5" name="Arco 94"/>
              <p:cNvSpPr/>
              <p:nvPr/>
            </p:nvSpPr>
            <p:spPr>
              <a:xfrm rot="19158699">
                <a:off x="7659156" y="348910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6" name="Arco 95"/>
              <p:cNvSpPr/>
              <p:nvPr/>
            </p:nvSpPr>
            <p:spPr>
              <a:xfrm rot="19158699">
                <a:off x="7659156" y="3980723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7" name="Arco 96"/>
              <p:cNvSpPr/>
              <p:nvPr/>
            </p:nvSpPr>
            <p:spPr>
              <a:xfrm rot="19158699">
                <a:off x="7659155" y="447233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8" name="Arco 97"/>
              <p:cNvSpPr/>
              <p:nvPr/>
            </p:nvSpPr>
            <p:spPr>
              <a:xfrm rot="19158699">
                <a:off x="7659153" y="495748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9" name="Arco 98"/>
              <p:cNvSpPr/>
              <p:nvPr/>
            </p:nvSpPr>
            <p:spPr>
              <a:xfrm rot="19158699">
                <a:off x="7659153" y="544910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0" name="Arco 99"/>
              <p:cNvSpPr/>
              <p:nvPr/>
            </p:nvSpPr>
            <p:spPr>
              <a:xfrm rot="19158699">
                <a:off x="7659152" y="594071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2" name="Arco 101"/>
              <p:cNvSpPr/>
              <p:nvPr/>
            </p:nvSpPr>
            <p:spPr>
              <a:xfrm rot="19158699">
                <a:off x="7659150" y="643233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3" name="Arco 102"/>
              <p:cNvSpPr/>
              <p:nvPr/>
            </p:nvSpPr>
            <p:spPr>
              <a:xfrm rot="19158699">
                <a:off x="7659149" y="692394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4" name="Arco 103"/>
              <p:cNvSpPr/>
              <p:nvPr/>
            </p:nvSpPr>
            <p:spPr>
              <a:xfrm rot="19158699">
                <a:off x="7659147" y="740909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5" name="Arco 104"/>
              <p:cNvSpPr/>
              <p:nvPr/>
            </p:nvSpPr>
            <p:spPr>
              <a:xfrm rot="19158699">
                <a:off x="7659147" y="7900711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6" name="Arco 105"/>
              <p:cNvSpPr/>
              <p:nvPr/>
            </p:nvSpPr>
            <p:spPr>
              <a:xfrm rot="19158699">
                <a:off x="7659146" y="839232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</p:grpSp>
      <p:pic>
        <p:nvPicPr>
          <p:cNvPr id="101" name="Imagen 100">
            <a:extLst>
              <a:ext uri="{FF2B5EF4-FFF2-40B4-BE49-F238E27FC236}">
                <a16:creationId xmlns:a16="http://schemas.microsoft.com/office/drawing/2014/main" id="{A1ECFD8A-2548-4E5C-92F4-9E19ACB73A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29" r="35175"/>
          <a:stretch/>
        </p:blipFill>
        <p:spPr>
          <a:xfrm>
            <a:off x="-698842" y="-279452"/>
            <a:ext cx="9524114" cy="10377303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DF80408D-2A81-461A-AD43-3D2C21711C0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4"/>
          <a:stretch/>
        </p:blipFill>
        <p:spPr>
          <a:xfrm>
            <a:off x="9078618" y="-177867"/>
            <a:ext cx="9017599" cy="1003423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114D759-61E9-45B3-A906-AF3412049095}"/>
              </a:ext>
            </a:extLst>
          </p:cNvPr>
          <p:cNvSpPr/>
          <p:nvPr/>
        </p:nvSpPr>
        <p:spPr>
          <a:xfrm>
            <a:off x="878878" y="3326136"/>
            <a:ext cx="74217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2800" dirty="0">
                <a:solidFill>
                  <a:srgbClr val="00CC99"/>
                </a:solidFill>
                <a:latin typeface="Arial Black" panose="020B0A04020102020204" pitchFamily="34" charset="0"/>
              </a:rPr>
              <a:t>2.7. Mencione algunos métodos de autenticación para acceder a una instancia SQL Server.</a:t>
            </a:r>
          </a:p>
          <a:p>
            <a:endParaRPr lang="es-BO" sz="2800" dirty="0">
              <a:solidFill>
                <a:srgbClr val="00CC99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00CC99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00CC99"/>
              </a:solidFill>
              <a:latin typeface="Arial Black" panose="020B0A04020102020204" pitchFamily="34" charset="0"/>
            </a:endParaRPr>
          </a:p>
          <a:p>
            <a:r>
              <a:rPr lang="es-BO" sz="2800" dirty="0">
                <a:solidFill>
                  <a:srgbClr val="00CC99"/>
                </a:solidFill>
                <a:latin typeface="Arial Black" panose="020B0A04020102020204" pitchFamily="34" charset="0"/>
              </a:rPr>
              <a:t>2.8. Qué tipo de licencia tiene una base de datos SQL Server.</a:t>
            </a:r>
          </a:p>
          <a:p>
            <a:endParaRPr lang="es-BO" sz="2800" dirty="0">
              <a:solidFill>
                <a:srgbClr val="00CC99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00CC99"/>
              </a:solidFill>
              <a:latin typeface="Arial Black" panose="020B0A04020102020204" pitchFamily="34" charset="0"/>
            </a:endParaRPr>
          </a:p>
        </p:txBody>
      </p:sp>
      <p:sp>
        <p:nvSpPr>
          <p:cNvPr id="110" name="Rectangle 2">
            <a:extLst>
              <a:ext uri="{FF2B5EF4-FFF2-40B4-BE49-F238E27FC236}">
                <a16:creationId xmlns:a16="http://schemas.microsoft.com/office/drawing/2014/main" id="{FD72DF03-2E8E-4C53-B939-8164D5974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11" y="7031974"/>
            <a:ext cx="7057278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EULA</a:t>
            </a:r>
            <a:endParaRPr lang="es-E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:a16="http://schemas.microsoft.com/office/drawing/2014/main" id="{DC232A0C-1F93-40EC-B64D-A2887B4D7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505" y="1909281"/>
            <a:ext cx="7057278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tablas son objetos de base de datos que contienen todos sus datos. En las tablas, los datos se organizan con arreglo a un formato de filas y columnas, similar al de una hoja de cálculo.</a:t>
            </a:r>
            <a:endParaRPr lang="es-E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2">
            <a:extLst>
              <a:ext uri="{FF2B5EF4-FFF2-40B4-BE49-F238E27FC236}">
                <a16:creationId xmlns:a16="http://schemas.microsoft.com/office/drawing/2014/main" id="{A04E9E13-08AE-4C00-9CC5-0C783E2E2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607" y="4884038"/>
            <a:ext cx="7057278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Autentificación de Windows y Autentificación de SQL Server</a:t>
            </a:r>
          </a:p>
        </p:txBody>
      </p:sp>
      <p:sp>
        <p:nvSpPr>
          <p:cNvPr id="114" name="Rectangle 2">
            <a:extLst>
              <a:ext uri="{FF2B5EF4-FFF2-40B4-BE49-F238E27FC236}">
                <a16:creationId xmlns:a16="http://schemas.microsoft.com/office/drawing/2014/main" id="{CC06943C-56A0-4F1B-A4DE-D2FE1992B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026" y="4964449"/>
            <a:ext cx="7057278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 llave primaria y llave foránea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D66ED35-2EA7-4E79-98F0-6443545637A2}"/>
              </a:ext>
            </a:extLst>
          </p:cNvPr>
          <p:cNvSpPr/>
          <p:nvPr/>
        </p:nvSpPr>
        <p:spPr>
          <a:xfrm>
            <a:off x="952511" y="660291"/>
            <a:ext cx="76547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BO" sz="2800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s-BO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2.6. Qué tipo de base de datos es SQL Server.</a:t>
            </a:r>
          </a:p>
        </p:txBody>
      </p:sp>
      <p:sp>
        <p:nvSpPr>
          <p:cNvPr id="117" name="Rectangle 2">
            <a:extLst>
              <a:ext uri="{FF2B5EF4-FFF2-40B4-BE49-F238E27FC236}">
                <a16:creationId xmlns:a16="http://schemas.microsoft.com/office/drawing/2014/main" id="{303E4D69-DDB4-43D8-A349-48F112D9A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432" y="2235140"/>
            <a:ext cx="7057278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 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es un sistema de gestión de 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</a:t>
            </a: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relacional.</a:t>
            </a:r>
            <a:endParaRPr lang="es-E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B3544F0-715F-4715-9583-C197ABBA07BA}"/>
              </a:ext>
            </a:extLst>
          </p:cNvPr>
          <p:cNvSpPr/>
          <p:nvPr/>
        </p:nvSpPr>
        <p:spPr>
          <a:xfrm>
            <a:off x="9901001" y="1158461"/>
            <a:ext cx="728668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2800" dirty="0">
                <a:solidFill>
                  <a:srgbClr val="00CC99"/>
                </a:solidFill>
                <a:latin typeface="Arial Black" panose="020B0A04020102020204" pitchFamily="34" charset="0"/>
              </a:rPr>
              <a:t>2.9. Que es una tabla</a:t>
            </a:r>
          </a:p>
          <a:p>
            <a:endParaRPr lang="es-BO" sz="2800" dirty="0">
              <a:solidFill>
                <a:srgbClr val="00CC99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00CC99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00CC99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00CC99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00CC99"/>
              </a:solidFill>
              <a:latin typeface="Arial Black" panose="020B0A04020102020204" pitchFamily="34" charset="0"/>
            </a:endParaRPr>
          </a:p>
          <a:p>
            <a:r>
              <a:rPr lang="es-BO" sz="2800" dirty="0">
                <a:solidFill>
                  <a:srgbClr val="00CC99"/>
                </a:solidFill>
                <a:latin typeface="Arial Black" panose="020B0A04020102020204" pitchFamily="34" charset="0"/>
              </a:rPr>
              <a:t>2.10. Que significa PRIMARY KEY y FOREIGN KEY</a:t>
            </a:r>
            <a:r>
              <a:rPr lang="es-BO" dirty="0">
                <a:solidFill>
                  <a:srgbClr val="00CC99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442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ángulo 151"/>
          <p:cNvSpPr/>
          <p:nvPr/>
        </p:nvSpPr>
        <p:spPr>
          <a:xfrm>
            <a:off x="-1" y="0"/>
            <a:ext cx="18000663" cy="10152063"/>
          </a:xfrm>
          <a:prstGeom prst="rect">
            <a:avLst/>
          </a:prstGeom>
          <a:solidFill>
            <a:srgbClr val="8EB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7" name="Grupo 6"/>
          <p:cNvGrpSpPr/>
          <p:nvPr/>
        </p:nvGrpSpPr>
        <p:grpSpPr>
          <a:xfrm>
            <a:off x="17379269" y="260183"/>
            <a:ext cx="459705" cy="9595899"/>
            <a:chOff x="17379269" y="260183"/>
            <a:chExt cx="459705" cy="9595899"/>
          </a:xfrm>
        </p:grpSpPr>
        <p:sp>
          <p:nvSpPr>
            <p:cNvPr id="160" name="Redondear rectángulo de esquina del mismo lado 159"/>
            <p:cNvSpPr/>
            <p:nvPr/>
          </p:nvSpPr>
          <p:spPr>
            <a:xfrm rot="5400000">
              <a:off x="16842947" y="796505"/>
              <a:ext cx="1532349" cy="459705"/>
            </a:xfrm>
            <a:prstGeom prst="round2SameRect">
              <a:avLst/>
            </a:prstGeom>
            <a:solidFill>
              <a:srgbClr val="6571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61" name="Redondear rectángulo de esquina del mismo lado 160"/>
            <p:cNvSpPr/>
            <p:nvPr/>
          </p:nvSpPr>
          <p:spPr>
            <a:xfrm rot="5400000">
              <a:off x="16842947" y="2409084"/>
              <a:ext cx="1532349" cy="459705"/>
            </a:xfrm>
            <a:prstGeom prst="round2SameRect">
              <a:avLst/>
            </a:prstGeom>
            <a:solidFill>
              <a:srgbClr val="7684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63" name="Redondear rectángulo de esquina del mismo lado 162"/>
            <p:cNvSpPr/>
            <p:nvPr/>
          </p:nvSpPr>
          <p:spPr>
            <a:xfrm rot="5400000">
              <a:off x="16842947" y="5634240"/>
              <a:ext cx="1532349" cy="459705"/>
            </a:xfrm>
            <a:prstGeom prst="round2SameRect">
              <a:avLst/>
            </a:prstGeom>
            <a:solidFill>
              <a:srgbClr val="9CA8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64" name="Redondear rectángulo de esquina del mismo lado 163"/>
            <p:cNvSpPr/>
            <p:nvPr/>
          </p:nvSpPr>
          <p:spPr>
            <a:xfrm rot="5400000">
              <a:off x="16842947" y="7246818"/>
              <a:ext cx="1532349" cy="459705"/>
            </a:xfrm>
            <a:prstGeom prst="round2SameRect">
              <a:avLst/>
            </a:prstGeom>
            <a:solidFill>
              <a:srgbClr val="B1BA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65" name="Redondear rectángulo de esquina del mismo lado 164"/>
            <p:cNvSpPr/>
            <p:nvPr/>
          </p:nvSpPr>
          <p:spPr>
            <a:xfrm rot="5400000">
              <a:off x="16842947" y="8859398"/>
              <a:ext cx="1532349" cy="459705"/>
            </a:xfrm>
            <a:prstGeom prst="round2SameRect">
              <a:avLst/>
            </a:prstGeom>
            <a:solidFill>
              <a:srgbClr val="C1C8B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66" name="CuadroTexto 165">
              <a:hlinkClick r:id="rId2" action="ppaction://hlinksldjump"/>
            </p:cNvPr>
            <p:cNvSpPr txBox="1"/>
            <p:nvPr/>
          </p:nvSpPr>
          <p:spPr>
            <a:xfrm rot="5400000">
              <a:off x="16850026" y="841627"/>
              <a:ext cx="1532347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1</a:t>
              </a:r>
            </a:p>
          </p:txBody>
        </p:sp>
        <p:sp>
          <p:nvSpPr>
            <p:cNvPr id="167" name="CuadroTexto 166">
              <a:hlinkClick r:id="rId3" action="ppaction://hlinksldjump"/>
            </p:cNvPr>
            <p:cNvSpPr txBox="1"/>
            <p:nvPr/>
          </p:nvSpPr>
          <p:spPr>
            <a:xfrm rot="5400000">
              <a:off x="16845822" y="2454204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2</a:t>
              </a:r>
            </a:p>
          </p:txBody>
        </p:sp>
        <p:sp>
          <p:nvSpPr>
            <p:cNvPr id="169" name="CuadroTexto 168">
              <a:hlinkClick r:id="rId3" action="ppaction://hlinksldjump"/>
            </p:cNvPr>
            <p:cNvSpPr txBox="1"/>
            <p:nvPr/>
          </p:nvSpPr>
          <p:spPr>
            <a:xfrm rot="5400000">
              <a:off x="16849217" y="5679362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4</a:t>
              </a:r>
            </a:p>
          </p:txBody>
        </p:sp>
        <p:sp>
          <p:nvSpPr>
            <p:cNvPr id="170" name="CuadroTexto 169">
              <a:hlinkClick r:id="rId4" action="ppaction://hlinksldjump"/>
            </p:cNvPr>
            <p:cNvSpPr txBox="1"/>
            <p:nvPr/>
          </p:nvSpPr>
          <p:spPr>
            <a:xfrm rot="5400000">
              <a:off x="16845822" y="7291940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5</a:t>
              </a:r>
            </a:p>
          </p:txBody>
        </p:sp>
        <p:sp>
          <p:nvSpPr>
            <p:cNvPr id="171" name="CuadroTexto 170">
              <a:hlinkClick r:id="rId5" action="ppaction://hlinksldjump"/>
            </p:cNvPr>
            <p:cNvSpPr txBox="1"/>
            <p:nvPr/>
          </p:nvSpPr>
          <p:spPr>
            <a:xfrm rot="5400000">
              <a:off x="16854007" y="8905179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6</a:t>
              </a:r>
            </a:p>
          </p:txBody>
        </p:sp>
      </p:grpSp>
      <p:sp>
        <p:nvSpPr>
          <p:cNvPr id="71" name="Rectángulo 70"/>
          <p:cNvSpPr/>
          <p:nvPr/>
        </p:nvSpPr>
        <p:spPr>
          <a:xfrm>
            <a:off x="9098997" y="217425"/>
            <a:ext cx="8409600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88" name="Rectángulo 87"/>
          <p:cNvSpPr/>
          <p:nvPr/>
        </p:nvSpPr>
        <p:spPr>
          <a:xfrm>
            <a:off x="491184" y="217425"/>
            <a:ext cx="8410493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89" name="Grupo 88"/>
          <p:cNvGrpSpPr/>
          <p:nvPr/>
        </p:nvGrpSpPr>
        <p:grpSpPr>
          <a:xfrm>
            <a:off x="8510705" y="468648"/>
            <a:ext cx="973060" cy="9950664"/>
            <a:chOff x="7659146" y="519285"/>
            <a:chExt cx="914417" cy="8787441"/>
          </a:xfrm>
        </p:grpSpPr>
        <p:grpSp>
          <p:nvGrpSpPr>
            <p:cNvPr id="90" name="Grupo 89"/>
            <p:cNvGrpSpPr/>
            <p:nvPr/>
          </p:nvGrpSpPr>
          <p:grpSpPr>
            <a:xfrm>
              <a:off x="8226692" y="519285"/>
              <a:ext cx="288000" cy="8095905"/>
              <a:chOff x="8226692" y="404445"/>
              <a:chExt cx="288000" cy="8095905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28" name="Elipse 127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29" name="Elipse 128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0" name="Elipse 129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2" name="Elipse 131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3" name="Elipse 132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5" name="Elipse 134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6" name="Elipse 135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7" name="Elipse 136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8" name="Elipse 137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9" name="Elipse 138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41" name="Elipse 140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42" name="Elipse 141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91" name="Grupo 90"/>
            <p:cNvGrpSpPr/>
            <p:nvPr/>
          </p:nvGrpSpPr>
          <p:grpSpPr>
            <a:xfrm>
              <a:off x="7687270" y="519285"/>
              <a:ext cx="288000" cy="8095905"/>
              <a:chOff x="8226692" y="404445"/>
              <a:chExt cx="288000" cy="8095905"/>
            </a:xfrm>
          </p:grpSpPr>
          <p:sp>
            <p:nvSpPr>
              <p:cNvPr id="110" name="Elipse 109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11" name="Elipse 110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12" name="Elipse 111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14" name="Elipse 113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17" name="Elipse 116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18" name="Elipse 117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19" name="Elipse 118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20" name="Elipse 119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21" name="Elipse 120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22" name="Elipse 121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23" name="Elipse 122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24" name="Elipse 123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26" name="Elipse 125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>
              <a:off x="7659146" y="559015"/>
              <a:ext cx="914417" cy="8747711"/>
              <a:chOff x="7659146" y="559015"/>
              <a:chExt cx="914417" cy="8747711"/>
            </a:xfrm>
          </p:grpSpPr>
          <p:sp>
            <p:nvSpPr>
              <p:cNvPr id="93" name="Arco 92"/>
              <p:cNvSpPr/>
              <p:nvPr/>
            </p:nvSpPr>
            <p:spPr>
              <a:xfrm rot="19158699">
                <a:off x="7659163" y="55901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4" name="Arco 93"/>
              <p:cNvSpPr/>
              <p:nvPr/>
            </p:nvSpPr>
            <p:spPr>
              <a:xfrm rot="19158699">
                <a:off x="7659163" y="1050630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5" name="Arco 94"/>
              <p:cNvSpPr/>
              <p:nvPr/>
            </p:nvSpPr>
            <p:spPr>
              <a:xfrm rot="19158699">
                <a:off x="7659162" y="154224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6" name="Arco 95"/>
              <p:cNvSpPr/>
              <p:nvPr/>
            </p:nvSpPr>
            <p:spPr>
              <a:xfrm rot="19158699">
                <a:off x="7659160" y="202739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7" name="Arco 96"/>
              <p:cNvSpPr/>
              <p:nvPr/>
            </p:nvSpPr>
            <p:spPr>
              <a:xfrm rot="19158699">
                <a:off x="7659160" y="2519009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8" name="Arco 97"/>
              <p:cNvSpPr/>
              <p:nvPr/>
            </p:nvSpPr>
            <p:spPr>
              <a:xfrm rot="19158699">
                <a:off x="7659159" y="301062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9" name="Arco 98"/>
              <p:cNvSpPr/>
              <p:nvPr/>
            </p:nvSpPr>
            <p:spPr>
              <a:xfrm rot="19158699">
                <a:off x="7659156" y="348910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0" name="Arco 99"/>
              <p:cNvSpPr/>
              <p:nvPr/>
            </p:nvSpPr>
            <p:spPr>
              <a:xfrm rot="19158699">
                <a:off x="7659156" y="3980723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1" name="Arco 100"/>
              <p:cNvSpPr/>
              <p:nvPr/>
            </p:nvSpPr>
            <p:spPr>
              <a:xfrm rot="19158699">
                <a:off x="7659155" y="447233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2" name="Arco 101"/>
              <p:cNvSpPr/>
              <p:nvPr/>
            </p:nvSpPr>
            <p:spPr>
              <a:xfrm rot="19158699">
                <a:off x="7659153" y="495748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3" name="Arco 102"/>
              <p:cNvSpPr/>
              <p:nvPr/>
            </p:nvSpPr>
            <p:spPr>
              <a:xfrm rot="19158699">
                <a:off x="7659153" y="544910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4" name="Arco 103"/>
              <p:cNvSpPr/>
              <p:nvPr/>
            </p:nvSpPr>
            <p:spPr>
              <a:xfrm rot="19158699">
                <a:off x="7659152" y="594071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5" name="Arco 104"/>
              <p:cNvSpPr/>
              <p:nvPr/>
            </p:nvSpPr>
            <p:spPr>
              <a:xfrm rot="19158699">
                <a:off x="7659150" y="643233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6" name="Arco 105"/>
              <p:cNvSpPr/>
              <p:nvPr/>
            </p:nvSpPr>
            <p:spPr>
              <a:xfrm rot="19158699">
                <a:off x="7659149" y="692394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7" name="Arco 106"/>
              <p:cNvSpPr/>
              <p:nvPr/>
            </p:nvSpPr>
            <p:spPr>
              <a:xfrm rot="19158699">
                <a:off x="7659147" y="740909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8" name="Arco 107"/>
              <p:cNvSpPr/>
              <p:nvPr/>
            </p:nvSpPr>
            <p:spPr>
              <a:xfrm rot="19158699">
                <a:off x="7659147" y="7900711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9" name="Arco 108"/>
              <p:cNvSpPr/>
              <p:nvPr/>
            </p:nvSpPr>
            <p:spPr>
              <a:xfrm rot="19158699">
                <a:off x="7659146" y="839232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>
            <a:off x="10802854" y="3923064"/>
            <a:ext cx="4209936" cy="1992637"/>
            <a:chOff x="10802854" y="3923064"/>
            <a:chExt cx="4209936" cy="1992637"/>
          </a:xfrm>
        </p:grpSpPr>
        <p:sp>
          <p:nvSpPr>
            <p:cNvPr id="3" name="Forma libre 2"/>
            <p:cNvSpPr/>
            <p:nvPr/>
          </p:nvSpPr>
          <p:spPr>
            <a:xfrm>
              <a:off x="11231336" y="4197209"/>
              <a:ext cx="925413" cy="1168910"/>
            </a:xfrm>
            <a:custGeom>
              <a:avLst/>
              <a:gdLst>
                <a:gd name="connsiteX0" fmla="*/ 402362 w 925413"/>
                <a:gd name="connsiteY0" fmla="*/ 1168473 h 1168910"/>
                <a:gd name="connsiteX1" fmla="*/ 26 w 925413"/>
                <a:gd name="connsiteY1" fmla="*/ 546681 h 1168910"/>
                <a:gd name="connsiteX2" fmla="*/ 420650 w 925413"/>
                <a:gd name="connsiteY2" fmla="*/ 16329 h 1168910"/>
                <a:gd name="connsiteX3" fmla="*/ 877850 w 925413"/>
                <a:gd name="connsiteY3" fmla="*/ 180921 h 1168910"/>
                <a:gd name="connsiteX4" fmla="*/ 859562 w 925413"/>
                <a:gd name="connsiteY4" fmla="*/ 638121 h 1168910"/>
                <a:gd name="connsiteX5" fmla="*/ 402362 w 925413"/>
                <a:gd name="connsiteY5" fmla="*/ 1168473 h 116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5413" h="1168910">
                  <a:moveTo>
                    <a:pt x="402362" y="1168473"/>
                  </a:moveTo>
                  <a:cubicBezTo>
                    <a:pt x="259106" y="1153233"/>
                    <a:pt x="-3022" y="738705"/>
                    <a:pt x="26" y="546681"/>
                  </a:cubicBezTo>
                  <a:cubicBezTo>
                    <a:pt x="3074" y="354657"/>
                    <a:pt x="274346" y="77289"/>
                    <a:pt x="420650" y="16329"/>
                  </a:cubicBezTo>
                  <a:cubicBezTo>
                    <a:pt x="566954" y="-44631"/>
                    <a:pt x="804698" y="77289"/>
                    <a:pt x="877850" y="180921"/>
                  </a:cubicBezTo>
                  <a:cubicBezTo>
                    <a:pt x="951002" y="284553"/>
                    <a:pt x="935762" y="479625"/>
                    <a:pt x="859562" y="638121"/>
                  </a:cubicBezTo>
                  <a:cubicBezTo>
                    <a:pt x="783362" y="796617"/>
                    <a:pt x="545618" y="1183713"/>
                    <a:pt x="402362" y="1168473"/>
                  </a:cubicBezTo>
                  <a:close/>
                </a:path>
              </a:pathLst>
            </a:custGeom>
            <a:solidFill>
              <a:srgbClr val="879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10802854" y="4949440"/>
              <a:ext cx="1385970" cy="909388"/>
            </a:xfrm>
            <a:custGeom>
              <a:avLst/>
              <a:gdLst>
                <a:gd name="connsiteX0" fmla="*/ 1141740 w 1385970"/>
                <a:gd name="connsiteY0" fmla="*/ 525970 h 909388"/>
                <a:gd name="connsiteX1" fmla="*/ 666252 w 1385970"/>
                <a:gd name="connsiteY1" fmla="*/ 544258 h 909388"/>
                <a:gd name="connsiteX2" fmla="*/ 282204 w 1385970"/>
                <a:gd name="connsiteY2" fmla="*/ 13906 h 909388"/>
                <a:gd name="connsiteX3" fmla="*/ 7884 w 1385970"/>
                <a:gd name="connsiteY3" fmla="*/ 215074 h 909388"/>
                <a:gd name="connsiteX4" fmla="*/ 593100 w 1385970"/>
                <a:gd name="connsiteY4" fmla="*/ 855154 h 909388"/>
                <a:gd name="connsiteX5" fmla="*/ 1361196 w 1385970"/>
                <a:gd name="connsiteY5" fmla="*/ 836866 h 909388"/>
                <a:gd name="connsiteX6" fmla="*/ 1141740 w 1385970"/>
                <a:gd name="connsiteY6" fmla="*/ 525970 h 90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5970" h="909388">
                  <a:moveTo>
                    <a:pt x="1141740" y="525970"/>
                  </a:moveTo>
                  <a:cubicBezTo>
                    <a:pt x="1025916" y="477202"/>
                    <a:pt x="809508" y="629602"/>
                    <a:pt x="666252" y="544258"/>
                  </a:cubicBezTo>
                  <a:cubicBezTo>
                    <a:pt x="522996" y="458914"/>
                    <a:pt x="391932" y="68770"/>
                    <a:pt x="282204" y="13906"/>
                  </a:cubicBezTo>
                  <a:cubicBezTo>
                    <a:pt x="172476" y="-40958"/>
                    <a:pt x="-43932" y="74866"/>
                    <a:pt x="7884" y="215074"/>
                  </a:cubicBezTo>
                  <a:cubicBezTo>
                    <a:pt x="59700" y="355282"/>
                    <a:pt x="367548" y="751522"/>
                    <a:pt x="593100" y="855154"/>
                  </a:cubicBezTo>
                  <a:cubicBezTo>
                    <a:pt x="818652" y="958786"/>
                    <a:pt x="1266708" y="891730"/>
                    <a:pt x="1361196" y="836866"/>
                  </a:cubicBezTo>
                  <a:cubicBezTo>
                    <a:pt x="1455684" y="782002"/>
                    <a:pt x="1257564" y="574738"/>
                    <a:pt x="1141740" y="525970"/>
                  </a:cubicBezTo>
                  <a:close/>
                </a:path>
              </a:pathLst>
            </a:custGeom>
            <a:solidFill>
              <a:srgbClr val="657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9" name="Forma libre 8"/>
            <p:cNvSpPr/>
            <p:nvPr/>
          </p:nvSpPr>
          <p:spPr>
            <a:xfrm>
              <a:off x="11999427" y="4081391"/>
              <a:ext cx="698536" cy="1454028"/>
            </a:xfrm>
            <a:custGeom>
              <a:avLst/>
              <a:gdLst>
                <a:gd name="connsiteX0" fmla="*/ 31 w 698536"/>
                <a:gd name="connsiteY0" fmla="*/ 1229427 h 1454028"/>
                <a:gd name="connsiteX1" fmla="*/ 347503 w 698536"/>
                <a:gd name="connsiteY1" fmla="*/ 497907 h 1454028"/>
                <a:gd name="connsiteX2" fmla="*/ 146335 w 698536"/>
                <a:gd name="connsiteY2" fmla="*/ 77283 h 1454028"/>
                <a:gd name="connsiteX3" fmla="*/ 493807 w 698536"/>
                <a:gd name="connsiteY3" fmla="*/ 40707 h 1454028"/>
                <a:gd name="connsiteX4" fmla="*/ 694975 w 698536"/>
                <a:gd name="connsiteY4" fmla="*/ 516195 h 1454028"/>
                <a:gd name="connsiteX5" fmla="*/ 329215 w 698536"/>
                <a:gd name="connsiteY5" fmla="*/ 1412307 h 1454028"/>
                <a:gd name="connsiteX6" fmla="*/ 31 w 698536"/>
                <a:gd name="connsiteY6" fmla="*/ 1229427 h 1454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536" h="1454028">
                  <a:moveTo>
                    <a:pt x="31" y="1229427"/>
                  </a:moveTo>
                  <a:cubicBezTo>
                    <a:pt x="3079" y="1077027"/>
                    <a:pt x="323119" y="689931"/>
                    <a:pt x="347503" y="497907"/>
                  </a:cubicBezTo>
                  <a:cubicBezTo>
                    <a:pt x="371887" y="305883"/>
                    <a:pt x="121951" y="153483"/>
                    <a:pt x="146335" y="77283"/>
                  </a:cubicBezTo>
                  <a:cubicBezTo>
                    <a:pt x="170719" y="1083"/>
                    <a:pt x="402367" y="-32445"/>
                    <a:pt x="493807" y="40707"/>
                  </a:cubicBezTo>
                  <a:cubicBezTo>
                    <a:pt x="585247" y="113859"/>
                    <a:pt x="722407" y="287595"/>
                    <a:pt x="694975" y="516195"/>
                  </a:cubicBezTo>
                  <a:cubicBezTo>
                    <a:pt x="667543" y="744795"/>
                    <a:pt x="445039" y="1296483"/>
                    <a:pt x="329215" y="1412307"/>
                  </a:cubicBezTo>
                  <a:cubicBezTo>
                    <a:pt x="213391" y="1528131"/>
                    <a:pt x="-3017" y="1381827"/>
                    <a:pt x="31" y="1229427"/>
                  </a:cubicBezTo>
                  <a:close/>
                </a:path>
              </a:pathLst>
            </a:custGeom>
            <a:solidFill>
              <a:srgbClr val="B1B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12351772" y="4763318"/>
              <a:ext cx="1084723" cy="1085146"/>
            </a:xfrm>
            <a:custGeom>
              <a:avLst/>
              <a:gdLst>
                <a:gd name="connsiteX0" fmla="*/ 13446 w 1084723"/>
                <a:gd name="connsiteY0" fmla="*/ 986412 h 1085146"/>
                <a:gd name="connsiteX1" fmla="*/ 397494 w 1084723"/>
                <a:gd name="connsiteY1" fmla="*/ 108588 h 1085146"/>
                <a:gd name="connsiteX2" fmla="*/ 1055862 w 1084723"/>
                <a:gd name="connsiteY2" fmla="*/ 108588 h 1085146"/>
                <a:gd name="connsiteX3" fmla="*/ 872982 w 1084723"/>
                <a:gd name="connsiteY3" fmla="*/ 968124 h 1085146"/>
                <a:gd name="connsiteX4" fmla="*/ 13446 w 1084723"/>
                <a:gd name="connsiteY4" fmla="*/ 986412 h 108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723" h="1085146">
                  <a:moveTo>
                    <a:pt x="13446" y="986412"/>
                  </a:moveTo>
                  <a:cubicBezTo>
                    <a:pt x="-65802" y="843156"/>
                    <a:pt x="223758" y="254892"/>
                    <a:pt x="397494" y="108588"/>
                  </a:cubicBezTo>
                  <a:cubicBezTo>
                    <a:pt x="571230" y="-37716"/>
                    <a:pt x="976614" y="-34668"/>
                    <a:pt x="1055862" y="108588"/>
                  </a:cubicBezTo>
                  <a:cubicBezTo>
                    <a:pt x="1135110" y="251844"/>
                    <a:pt x="1043670" y="824868"/>
                    <a:pt x="872982" y="968124"/>
                  </a:cubicBezTo>
                  <a:cubicBezTo>
                    <a:pt x="702294" y="1111380"/>
                    <a:pt x="92694" y="1129668"/>
                    <a:pt x="13446" y="986412"/>
                  </a:cubicBezTo>
                  <a:close/>
                </a:path>
              </a:pathLst>
            </a:custGeom>
            <a:solidFill>
              <a:srgbClr val="768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13178316" y="3960252"/>
              <a:ext cx="764330" cy="1955449"/>
            </a:xfrm>
            <a:custGeom>
              <a:avLst/>
              <a:gdLst>
                <a:gd name="connsiteX0" fmla="*/ 375622 w 764330"/>
                <a:gd name="connsiteY0" fmla="*/ 1807766 h 1955449"/>
                <a:gd name="connsiteX1" fmla="*/ 467062 w 764330"/>
                <a:gd name="connsiteY1" fmla="*/ 765350 h 1955449"/>
                <a:gd name="connsiteX2" fmla="*/ 64726 w 764330"/>
                <a:gd name="connsiteY2" fmla="*/ 692198 h 1955449"/>
                <a:gd name="connsiteX3" fmla="*/ 64726 w 764330"/>
                <a:gd name="connsiteY3" fmla="*/ 143558 h 1955449"/>
                <a:gd name="connsiteX4" fmla="*/ 686518 w 764330"/>
                <a:gd name="connsiteY4" fmla="*/ 143558 h 1955449"/>
                <a:gd name="connsiteX5" fmla="*/ 723094 w 764330"/>
                <a:gd name="connsiteY5" fmla="*/ 1771190 h 1955449"/>
                <a:gd name="connsiteX6" fmla="*/ 375622 w 764330"/>
                <a:gd name="connsiteY6" fmla="*/ 1807766 h 195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4330" h="1955449">
                  <a:moveTo>
                    <a:pt x="375622" y="1807766"/>
                  </a:moveTo>
                  <a:cubicBezTo>
                    <a:pt x="332950" y="1640126"/>
                    <a:pt x="518878" y="951278"/>
                    <a:pt x="467062" y="765350"/>
                  </a:cubicBezTo>
                  <a:cubicBezTo>
                    <a:pt x="415246" y="579422"/>
                    <a:pt x="131782" y="795830"/>
                    <a:pt x="64726" y="692198"/>
                  </a:cubicBezTo>
                  <a:cubicBezTo>
                    <a:pt x="-2330" y="588566"/>
                    <a:pt x="-38906" y="234998"/>
                    <a:pt x="64726" y="143558"/>
                  </a:cubicBezTo>
                  <a:cubicBezTo>
                    <a:pt x="168358" y="52118"/>
                    <a:pt x="576790" y="-127714"/>
                    <a:pt x="686518" y="143558"/>
                  </a:cubicBezTo>
                  <a:cubicBezTo>
                    <a:pt x="796246" y="414830"/>
                    <a:pt x="771862" y="1496870"/>
                    <a:pt x="723094" y="1771190"/>
                  </a:cubicBezTo>
                  <a:cubicBezTo>
                    <a:pt x="674326" y="2045510"/>
                    <a:pt x="418294" y="1975406"/>
                    <a:pt x="375622" y="1807766"/>
                  </a:cubicBezTo>
                  <a:close/>
                </a:path>
              </a:pathLst>
            </a:custGeom>
            <a:solidFill>
              <a:srgbClr val="C1C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12672667" y="4088687"/>
              <a:ext cx="417370" cy="614689"/>
            </a:xfrm>
            <a:custGeom>
              <a:avLst/>
              <a:gdLst>
                <a:gd name="connsiteX0" fmla="*/ 186327 w 417370"/>
                <a:gd name="connsiteY0" fmla="*/ 582051 h 614689"/>
                <a:gd name="connsiteX1" fmla="*/ 3447 w 417370"/>
                <a:gd name="connsiteY1" fmla="*/ 69987 h 614689"/>
                <a:gd name="connsiteX2" fmla="*/ 350919 w 417370"/>
                <a:gd name="connsiteY2" fmla="*/ 51699 h 614689"/>
                <a:gd name="connsiteX3" fmla="*/ 405783 w 417370"/>
                <a:gd name="connsiteY3" fmla="*/ 508899 h 614689"/>
                <a:gd name="connsiteX4" fmla="*/ 186327 w 417370"/>
                <a:gd name="connsiteY4" fmla="*/ 582051 h 61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370" h="614689">
                  <a:moveTo>
                    <a:pt x="186327" y="582051"/>
                  </a:moveTo>
                  <a:cubicBezTo>
                    <a:pt x="119271" y="508899"/>
                    <a:pt x="-23985" y="158379"/>
                    <a:pt x="3447" y="69987"/>
                  </a:cubicBezTo>
                  <a:cubicBezTo>
                    <a:pt x="30879" y="-18405"/>
                    <a:pt x="283863" y="-21453"/>
                    <a:pt x="350919" y="51699"/>
                  </a:cubicBezTo>
                  <a:cubicBezTo>
                    <a:pt x="417975" y="124851"/>
                    <a:pt x="430167" y="423555"/>
                    <a:pt x="405783" y="508899"/>
                  </a:cubicBezTo>
                  <a:cubicBezTo>
                    <a:pt x="381399" y="594243"/>
                    <a:pt x="253383" y="655203"/>
                    <a:pt x="186327" y="582051"/>
                  </a:cubicBezTo>
                  <a:close/>
                </a:path>
              </a:pathLst>
            </a:custGeom>
            <a:solidFill>
              <a:srgbClr val="4057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13978658" y="4492320"/>
              <a:ext cx="1034132" cy="1379816"/>
            </a:xfrm>
            <a:custGeom>
              <a:avLst/>
              <a:gdLst>
                <a:gd name="connsiteX0" fmla="*/ 87344 w 1034132"/>
                <a:gd name="connsiteY0" fmla="*/ 1330562 h 1379816"/>
                <a:gd name="connsiteX1" fmla="*/ 87344 w 1034132"/>
                <a:gd name="connsiteY1" fmla="*/ 690482 h 1379816"/>
                <a:gd name="connsiteX2" fmla="*/ 581120 w 1034132"/>
                <a:gd name="connsiteY2" fmla="*/ 690482 h 1379816"/>
                <a:gd name="connsiteX3" fmla="*/ 635984 w 1034132"/>
                <a:gd name="connsiteY3" fmla="*/ 86978 h 1379816"/>
                <a:gd name="connsiteX4" fmla="*/ 946880 w 1034132"/>
                <a:gd name="connsiteY4" fmla="*/ 123554 h 1379816"/>
                <a:gd name="connsiteX5" fmla="*/ 965168 w 1034132"/>
                <a:gd name="connsiteY5" fmla="*/ 1202546 h 1379816"/>
                <a:gd name="connsiteX6" fmla="*/ 87344 w 1034132"/>
                <a:gd name="connsiteY6" fmla="*/ 1330562 h 137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4132" h="1379816">
                  <a:moveTo>
                    <a:pt x="87344" y="1330562"/>
                  </a:moveTo>
                  <a:cubicBezTo>
                    <a:pt x="-58960" y="1245218"/>
                    <a:pt x="5048" y="797162"/>
                    <a:pt x="87344" y="690482"/>
                  </a:cubicBezTo>
                  <a:cubicBezTo>
                    <a:pt x="169640" y="583802"/>
                    <a:pt x="489680" y="791066"/>
                    <a:pt x="581120" y="690482"/>
                  </a:cubicBezTo>
                  <a:cubicBezTo>
                    <a:pt x="672560" y="589898"/>
                    <a:pt x="575024" y="181466"/>
                    <a:pt x="635984" y="86978"/>
                  </a:cubicBezTo>
                  <a:cubicBezTo>
                    <a:pt x="696944" y="-7510"/>
                    <a:pt x="892016" y="-62374"/>
                    <a:pt x="946880" y="123554"/>
                  </a:cubicBezTo>
                  <a:cubicBezTo>
                    <a:pt x="1001744" y="309482"/>
                    <a:pt x="1102328" y="1004426"/>
                    <a:pt x="965168" y="1202546"/>
                  </a:cubicBezTo>
                  <a:cubicBezTo>
                    <a:pt x="828008" y="1400666"/>
                    <a:pt x="233648" y="1415906"/>
                    <a:pt x="87344" y="1330562"/>
                  </a:cubicBezTo>
                  <a:close/>
                </a:path>
              </a:pathLst>
            </a:custGeom>
            <a:solidFill>
              <a:srgbClr val="4057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3994109" y="3923064"/>
              <a:ext cx="522709" cy="1225451"/>
            </a:xfrm>
            <a:custGeom>
              <a:avLst/>
              <a:gdLst>
                <a:gd name="connsiteX0" fmla="*/ 456527 w 516667"/>
                <a:gd name="connsiteY0" fmla="*/ 1169312 h 1271523"/>
                <a:gd name="connsiteX1" fmla="*/ 474815 w 516667"/>
                <a:gd name="connsiteY1" fmla="*/ 126896 h 1271523"/>
                <a:gd name="connsiteX2" fmla="*/ 17615 w 516667"/>
                <a:gd name="connsiteY2" fmla="*/ 126896 h 1271523"/>
                <a:gd name="connsiteX3" fmla="*/ 127343 w 516667"/>
                <a:gd name="connsiteY3" fmla="*/ 1114448 h 1271523"/>
                <a:gd name="connsiteX4" fmla="*/ 456527 w 516667"/>
                <a:gd name="connsiteY4" fmla="*/ 1169312 h 1271523"/>
                <a:gd name="connsiteX0" fmla="*/ 456858 w 516998"/>
                <a:gd name="connsiteY0" fmla="*/ 1130430 h 1246189"/>
                <a:gd name="connsiteX1" fmla="*/ 475146 w 516998"/>
                <a:gd name="connsiteY1" fmla="*/ 124590 h 1246189"/>
                <a:gd name="connsiteX2" fmla="*/ 17946 w 516998"/>
                <a:gd name="connsiteY2" fmla="*/ 124590 h 1246189"/>
                <a:gd name="connsiteX3" fmla="*/ 127674 w 516998"/>
                <a:gd name="connsiteY3" fmla="*/ 1112142 h 1246189"/>
                <a:gd name="connsiteX4" fmla="*/ 456858 w 516998"/>
                <a:gd name="connsiteY4" fmla="*/ 1130430 h 1246189"/>
                <a:gd name="connsiteX0" fmla="*/ 456858 w 550086"/>
                <a:gd name="connsiteY0" fmla="*/ 1130430 h 1218998"/>
                <a:gd name="connsiteX1" fmla="*/ 475146 w 550086"/>
                <a:gd name="connsiteY1" fmla="*/ 124590 h 1218998"/>
                <a:gd name="connsiteX2" fmla="*/ 17946 w 550086"/>
                <a:gd name="connsiteY2" fmla="*/ 124590 h 1218998"/>
                <a:gd name="connsiteX3" fmla="*/ 127674 w 550086"/>
                <a:gd name="connsiteY3" fmla="*/ 1112142 h 1218998"/>
                <a:gd name="connsiteX4" fmla="*/ 456858 w 550086"/>
                <a:gd name="connsiteY4" fmla="*/ 1130430 h 1218998"/>
                <a:gd name="connsiteX0" fmla="*/ 456858 w 522709"/>
                <a:gd name="connsiteY0" fmla="*/ 1130430 h 1225451"/>
                <a:gd name="connsiteX1" fmla="*/ 475146 w 522709"/>
                <a:gd name="connsiteY1" fmla="*/ 124590 h 1225451"/>
                <a:gd name="connsiteX2" fmla="*/ 17946 w 522709"/>
                <a:gd name="connsiteY2" fmla="*/ 124590 h 1225451"/>
                <a:gd name="connsiteX3" fmla="*/ 127674 w 522709"/>
                <a:gd name="connsiteY3" fmla="*/ 1112142 h 1225451"/>
                <a:gd name="connsiteX4" fmla="*/ 456858 w 522709"/>
                <a:gd name="connsiteY4" fmla="*/ 1130430 h 122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709" h="1225451">
                  <a:moveTo>
                    <a:pt x="456858" y="1130430"/>
                  </a:moveTo>
                  <a:cubicBezTo>
                    <a:pt x="533058" y="1020702"/>
                    <a:pt x="548298" y="292230"/>
                    <a:pt x="475146" y="124590"/>
                  </a:cubicBezTo>
                  <a:cubicBezTo>
                    <a:pt x="401994" y="-43050"/>
                    <a:pt x="75858" y="-40002"/>
                    <a:pt x="17946" y="124590"/>
                  </a:cubicBezTo>
                  <a:cubicBezTo>
                    <a:pt x="-39966" y="289182"/>
                    <a:pt x="54522" y="944502"/>
                    <a:pt x="127674" y="1112142"/>
                  </a:cubicBezTo>
                  <a:cubicBezTo>
                    <a:pt x="200826" y="1279782"/>
                    <a:pt x="380658" y="1240158"/>
                    <a:pt x="456858" y="1130430"/>
                  </a:cubicBezTo>
                  <a:close/>
                </a:path>
              </a:pathLst>
            </a:custGeom>
            <a:solidFill>
              <a:srgbClr val="879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14620639" y="3927050"/>
              <a:ext cx="218929" cy="478923"/>
            </a:xfrm>
            <a:custGeom>
              <a:avLst/>
              <a:gdLst>
                <a:gd name="connsiteX0" fmla="*/ 204612 w 218929"/>
                <a:gd name="connsiteY0" fmla="*/ 430917 h 478923"/>
                <a:gd name="connsiteX1" fmla="*/ 21732 w 218929"/>
                <a:gd name="connsiteY1" fmla="*/ 430917 h 478923"/>
                <a:gd name="connsiteX2" fmla="*/ 21732 w 218929"/>
                <a:gd name="connsiteY2" fmla="*/ 46869 h 478923"/>
                <a:gd name="connsiteX3" fmla="*/ 186324 w 218929"/>
                <a:gd name="connsiteY3" fmla="*/ 46869 h 478923"/>
                <a:gd name="connsiteX4" fmla="*/ 204612 w 218929"/>
                <a:gd name="connsiteY4" fmla="*/ 430917 h 47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29" h="478923">
                  <a:moveTo>
                    <a:pt x="204612" y="430917"/>
                  </a:moveTo>
                  <a:cubicBezTo>
                    <a:pt x="177180" y="494925"/>
                    <a:pt x="52212" y="494925"/>
                    <a:pt x="21732" y="430917"/>
                  </a:cubicBezTo>
                  <a:cubicBezTo>
                    <a:pt x="-8748" y="366909"/>
                    <a:pt x="-5700" y="110877"/>
                    <a:pt x="21732" y="46869"/>
                  </a:cubicBezTo>
                  <a:cubicBezTo>
                    <a:pt x="49164" y="-17139"/>
                    <a:pt x="155844" y="-14091"/>
                    <a:pt x="186324" y="46869"/>
                  </a:cubicBezTo>
                  <a:cubicBezTo>
                    <a:pt x="216804" y="107829"/>
                    <a:pt x="232044" y="366909"/>
                    <a:pt x="204612" y="430917"/>
                  </a:cubicBezTo>
                  <a:close/>
                </a:path>
              </a:pathLst>
            </a:custGeom>
            <a:solidFill>
              <a:srgbClr val="9CA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</p:grpSp>
      <p:pic>
        <p:nvPicPr>
          <p:cNvPr id="83" name="Picture 2" descr="[изображение] [изображение] [изображение] [изображение] [изображение] [изображение] [изображение] [изображение] [изображение] [изображение] [изображение] [изображение] [изображение] [... — .Рут — @дневники: асоциальная сеть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9" b="10461"/>
          <a:stretch/>
        </p:blipFill>
        <p:spPr bwMode="auto">
          <a:xfrm>
            <a:off x="779559" y="402328"/>
            <a:ext cx="1757901" cy="245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237" b="87712" l="0" r="9788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4527">
            <a:off x="7291010" y="8716001"/>
            <a:ext cx="1209732" cy="1209732"/>
          </a:xfrm>
          <a:prstGeom prst="rect">
            <a:avLst/>
          </a:prstGeom>
        </p:spPr>
      </p:pic>
      <p:pic>
        <p:nvPicPr>
          <p:cNvPr id="11268" name="Picture 4" descr="0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9" t="22268" r="31919" b="17332"/>
          <a:stretch/>
        </p:blipFill>
        <p:spPr bwMode="auto">
          <a:xfrm>
            <a:off x="2101756" y="1485099"/>
            <a:ext cx="1080302" cy="183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237" b="87712" l="0" r="9788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146706">
            <a:off x="6585136" y="7960543"/>
            <a:ext cx="979323" cy="979323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237" b="87712" l="0" r="9788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99611" flipH="1">
            <a:off x="7457534" y="7192367"/>
            <a:ext cx="834189" cy="83418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47" b="97881" l="10169" r="8516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651147">
            <a:off x="6196" y="7020848"/>
            <a:ext cx="2834907" cy="2834907"/>
          </a:xfrm>
          <a:prstGeom prst="rect">
            <a:avLst/>
          </a:prstGeom>
        </p:spPr>
      </p:pic>
      <p:pic>
        <p:nvPicPr>
          <p:cNvPr id="11266" name="Picture 2" descr="Hoja cera verde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23" r="15671"/>
          <a:stretch/>
        </p:blipFill>
        <p:spPr bwMode="auto">
          <a:xfrm rot="17365257">
            <a:off x="1383636" y="8939596"/>
            <a:ext cx="640364" cy="7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8" descr="Photo about Vector illustration of green houseplant in a pot isolated on a white background. Illustration of clip, natural, stem - 45701311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531" y="82720"/>
            <a:ext cx="2247900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Rectángulo redondeado 156">
            <a:hlinkClick r:id="rId16" action="ppaction://hlinksldjump"/>
          </p:cNvPr>
          <p:cNvSpPr/>
          <p:nvPr/>
        </p:nvSpPr>
        <p:spPr>
          <a:xfrm>
            <a:off x="17012466" y="9497963"/>
            <a:ext cx="360000" cy="360000"/>
          </a:xfrm>
          <a:prstGeom prst="roundRect">
            <a:avLst/>
          </a:prstGeom>
          <a:solidFill>
            <a:srgbClr val="87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F</a:t>
            </a:r>
          </a:p>
        </p:txBody>
      </p:sp>
      <p:sp>
        <p:nvSpPr>
          <p:cNvPr id="158" name="Rectángulo redondeado 157">
            <a:hlinkClick r:id="rId17" action="ppaction://hlinksldjump"/>
          </p:cNvPr>
          <p:cNvSpPr/>
          <p:nvPr/>
        </p:nvSpPr>
        <p:spPr>
          <a:xfrm>
            <a:off x="9508128" y="260183"/>
            <a:ext cx="360000" cy="360000"/>
          </a:xfrm>
          <a:prstGeom prst="roundRect">
            <a:avLst/>
          </a:prstGeom>
          <a:solidFill>
            <a:srgbClr val="87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I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7379269" y="3485339"/>
            <a:ext cx="459705" cy="1532677"/>
            <a:chOff x="17379269" y="3485339"/>
            <a:chExt cx="459705" cy="1532677"/>
          </a:xfrm>
        </p:grpSpPr>
        <p:sp>
          <p:nvSpPr>
            <p:cNvPr id="162" name="Redondear rectángulo de esquina del mismo lado 161"/>
            <p:cNvSpPr/>
            <p:nvPr/>
          </p:nvSpPr>
          <p:spPr>
            <a:xfrm rot="5400000">
              <a:off x="16842947" y="4021661"/>
              <a:ext cx="1532349" cy="459705"/>
            </a:xfrm>
            <a:prstGeom prst="round2SameRect">
              <a:avLst/>
            </a:prstGeom>
            <a:solidFill>
              <a:srgbClr val="87967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68" name="CuadroTexto 167">
              <a:hlinkClick r:id="rId18" action="ppaction://hlinksldjump"/>
            </p:cNvPr>
            <p:cNvSpPr txBox="1"/>
            <p:nvPr/>
          </p:nvSpPr>
          <p:spPr>
            <a:xfrm rot="5400000">
              <a:off x="16849217" y="4067113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3</a:t>
              </a:r>
            </a:p>
          </p:txBody>
        </p:sp>
      </p:grp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0D3741FD-39E5-4A3F-BEA4-925EB0B72189}"/>
              </a:ext>
            </a:extLst>
          </p:cNvPr>
          <p:cNvSpPr txBox="1"/>
          <p:nvPr/>
        </p:nvSpPr>
        <p:spPr>
          <a:xfrm>
            <a:off x="9851894" y="7115086"/>
            <a:ext cx="694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JackInput" panose="00000400000000000000" pitchFamily="2" charset="0"/>
              </a:rPr>
              <a:t>ANA CRISTINA CALDERON ORTEGA</a:t>
            </a:r>
          </a:p>
          <a:p>
            <a:pPr algn="ctr"/>
            <a:r>
              <a:rPr lang="es-MX" sz="3600" dirty="0">
                <a:latin typeface="JackInput" panose="00000400000000000000" pitchFamily="2" charset="0"/>
              </a:rPr>
              <a:t>INGENIERIA DE SISTEMAS</a:t>
            </a:r>
          </a:p>
          <a:p>
            <a:pPr algn="ctr"/>
            <a:r>
              <a:rPr lang="es-MX" sz="3600" dirty="0">
                <a:latin typeface="JackInput" panose="00000400000000000000" pitchFamily="2" charset="0"/>
              </a:rPr>
              <a:t>SEGUNDO SEMESTRE</a:t>
            </a:r>
          </a:p>
          <a:p>
            <a:pPr algn="ctr"/>
            <a:endParaRPr lang="es-MX" sz="3600" dirty="0">
              <a:latin typeface="JackInpu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160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ángulo 131"/>
          <p:cNvSpPr/>
          <p:nvPr/>
        </p:nvSpPr>
        <p:spPr>
          <a:xfrm>
            <a:off x="-3106" y="0"/>
            <a:ext cx="18000663" cy="10152063"/>
          </a:xfrm>
          <a:prstGeom prst="rect">
            <a:avLst/>
          </a:prstGeom>
          <a:solidFill>
            <a:srgbClr val="8EB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2" name="Grupo 1"/>
          <p:cNvGrpSpPr/>
          <p:nvPr/>
        </p:nvGrpSpPr>
        <p:grpSpPr>
          <a:xfrm>
            <a:off x="17377784" y="260513"/>
            <a:ext cx="459705" cy="9595899"/>
            <a:chOff x="17377784" y="260513"/>
            <a:chExt cx="459705" cy="9595899"/>
          </a:xfrm>
        </p:grpSpPr>
        <p:sp>
          <p:nvSpPr>
            <p:cNvPr id="110" name="Redondear rectángulo de esquina del mismo lado 109">
              <a:hlinkClick r:id="rId2" action="ppaction://hlinksldjump"/>
            </p:cNvPr>
            <p:cNvSpPr/>
            <p:nvPr/>
          </p:nvSpPr>
          <p:spPr>
            <a:xfrm rot="5400000">
              <a:off x="16841462" y="2409414"/>
              <a:ext cx="1532349" cy="459705"/>
            </a:xfrm>
            <a:prstGeom prst="round2SameRect">
              <a:avLst/>
            </a:prstGeom>
            <a:solidFill>
              <a:srgbClr val="7684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4" name="Redondear rectángulo de esquina del mismo lado 113"/>
            <p:cNvSpPr/>
            <p:nvPr/>
          </p:nvSpPr>
          <p:spPr>
            <a:xfrm rot="5400000">
              <a:off x="16841462" y="5634570"/>
              <a:ext cx="1532349" cy="459705"/>
            </a:xfrm>
            <a:prstGeom prst="round2SameRect">
              <a:avLst/>
            </a:prstGeom>
            <a:solidFill>
              <a:srgbClr val="9CA8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5" name="Redondear rectángulo de esquina del mismo lado 114"/>
            <p:cNvSpPr/>
            <p:nvPr/>
          </p:nvSpPr>
          <p:spPr>
            <a:xfrm rot="5400000">
              <a:off x="16841462" y="7247148"/>
              <a:ext cx="1532349" cy="459705"/>
            </a:xfrm>
            <a:prstGeom prst="round2SameRect">
              <a:avLst/>
            </a:prstGeom>
            <a:solidFill>
              <a:srgbClr val="B1BA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6" name="Redondear rectángulo de esquina del mismo lado 115"/>
            <p:cNvSpPr/>
            <p:nvPr/>
          </p:nvSpPr>
          <p:spPr>
            <a:xfrm rot="5400000">
              <a:off x="16841462" y="8859728"/>
              <a:ext cx="1532349" cy="459705"/>
            </a:xfrm>
            <a:prstGeom prst="round2SameRect">
              <a:avLst/>
            </a:prstGeom>
            <a:solidFill>
              <a:srgbClr val="C1C8B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20" name="CuadroTexto 119">
              <a:hlinkClick r:id="rId2" action="ppaction://hlinksldjump"/>
            </p:cNvPr>
            <p:cNvSpPr txBox="1"/>
            <p:nvPr/>
          </p:nvSpPr>
          <p:spPr>
            <a:xfrm rot="5400000">
              <a:off x="16844337" y="2454534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2</a:t>
              </a:r>
            </a:p>
          </p:txBody>
        </p:sp>
        <p:sp>
          <p:nvSpPr>
            <p:cNvPr id="121" name="CuadroTexto 120">
              <a:hlinkClick r:id="rId2" action="ppaction://hlinksldjump"/>
            </p:cNvPr>
            <p:cNvSpPr txBox="1"/>
            <p:nvPr/>
          </p:nvSpPr>
          <p:spPr>
            <a:xfrm rot="5400000">
              <a:off x="16847732" y="5679692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4</a:t>
              </a:r>
            </a:p>
          </p:txBody>
        </p:sp>
        <p:sp>
          <p:nvSpPr>
            <p:cNvPr id="122" name="CuadroTexto 121">
              <a:hlinkClick r:id="rId3" action="ppaction://hlinksldjump"/>
            </p:cNvPr>
            <p:cNvSpPr txBox="1"/>
            <p:nvPr/>
          </p:nvSpPr>
          <p:spPr>
            <a:xfrm rot="5400000">
              <a:off x="16844337" y="7292270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5</a:t>
              </a:r>
            </a:p>
          </p:txBody>
        </p:sp>
        <p:sp>
          <p:nvSpPr>
            <p:cNvPr id="127" name="Redondear rectángulo de esquina del mismo lado 126"/>
            <p:cNvSpPr/>
            <p:nvPr/>
          </p:nvSpPr>
          <p:spPr>
            <a:xfrm rot="5400000">
              <a:off x="16841462" y="796835"/>
              <a:ext cx="1532349" cy="459705"/>
            </a:xfrm>
            <a:prstGeom prst="round2SameRect">
              <a:avLst/>
            </a:prstGeom>
            <a:solidFill>
              <a:srgbClr val="6571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28" name="CuadroTexto 127">
              <a:hlinkClick r:id="rId4" action="ppaction://hlinksldjump"/>
            </p:cNvPr>
            <p:cNvSpPr txBox="1"/>
            <p:nvPr/>
          </p:nvSpPr>
          <p:spPr>
            <a:xfrm rot="5400000">
              <a:off x="16852522" y="8905509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6</a:t>
              </a:r>
            </a:p>
          </p:txBody>
        </p:sp>
        <p:sp>
          <p:nvSpPr>
            <p:cNvPr id="129" name="CuadroTexto 128">
              <a:hlinkClick r:id="rId5" action="ppaction://hlinksldjump"/>
            </p:cNvPr>
            <p:cNvSpPr txBox="1"/>
            <p:nvPr/>
          </p:nvSpPr>
          <p:spPr>
            <a:xfrm rot="5400000">
              <a:off x="16848541" y="841957"/>
              <a:ext cx="1532347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1</a:t>
              </a:r>
            </a:p>
          </p:txBody>
        </p:sp>
      </p:grpSp>
      <p:sp>
        <p:nvSpPr>
          <p:cNvPr id="126" name="Rectángulo 125"/>
          <p:cNvSpPr/>
          <p:nvPr/>
        </p:nvSpPr>
        <p:spPr>
          <a:xfrm>
            <a:off x="491184" y="217425"/>
            <a:ext cx="8410493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07" name="Rectángulo 106"/>
          <p:cNvSpPr/>
          <p:nvPr/>
        </p:nvSpPr>
        <p:spPr>
          <a:xfrm>
            <a:off x="9098997" y="217425"/>
            <a:ext cx="8409600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930" y="217425"/>
            <a:ext cx="8411668" cy="9748349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0BB5FE0A-2ECF-4648-94BE-A69E9204ADD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5" r="35675"/>
          <a:stretch/>
        </p:blipFill>
        <p:spPr>
          <a:xfrm>
            <a:off x="8351777" y="-513819"/>
            <a:ext cx="9273832" cy="10086094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326" y="217425"/>
            <a:ext cx="8413004" cy="974834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BF49249-3887-4807-BA5B-550813EBC4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01"/>
          <a:stretch/>
        </p:blipFill>
        <p:spPr>
          <a:xfrm>
            <a:off x="-211529" y="-367323"/>
            <a:ext cx="9718358" cy="10978670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8510705" y="468648"/>
            <a:ext cx="973060" cy="9950664"/>
            <a:chOff x="7659146" y="519285"/>
            <a:chExt cx="914417" cy="8787441"/>
          </a:xfrm>
        </p:grpSpPr>
        <p:grpSp>
          <p:nvGrpSpPr>
            <p:cNvPr id="48" name="Grupo 47"/>
            <p:cNvGrpSpPr/>
            <p:nvPr/>
          </p:nvGrpSpPr>
          <p:grpSpPr>
            <a:xfrm>
              <a:off x="8226692" y="519285"/>
              <a:ext cx="288000" cy="8095905"/>
              <a:chOff x="8226692" y="404445"/>
              <a:chExt cx="288000" cy="8095905"/>
            </a:xfrm>
          </p:grpSpPr>
          <p:sp>
            <p:nvSpPr>
              <p:cNvPr id="7" name="Elipse 6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55" name="Grupo 54"/>
            <p:cNvGrpSpPr/>
            <p:nvPr/>
          </p:nvGrpSpPr>
          <p:grpSpPr>
            <a:xfrm>
              <a:off x="7687270" y="519285"/>
              <a:ext cx="288000" cy="8095905"/>
              <a:chOff x="8226692" y="404445"/>
              <a:chExt cx="288000" cy="8095905"/>
            </a:xfrm>
          </p:grpSpPr>
          <p:sp>
            <p:nvSpPr>
              <p:cNvPr id="63" name="Elipse 62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5" name="Elipse 74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6" name="Elipse 75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8" name="Elipse 77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9" name="Elipse 78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2" name="Elipse 81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7659146" y="559015"/>
              <a:ext cx="914417" cy="8747711"/>
              <a:chOff x="7659146" y="559015"/>
              <a:chExt cx="914417" cy="8747711"/>
            </a:xfrm>
          </p:grpSpPr>
          <p:sp>
            <p:nvSpPr>
              <p:cNvPr id="4" name="Arco 3"/>
              <p:cNvSpPr/>
              <p:nvPr/>
            </p:nvSpPr>
            <p:spPr>
              <a:xfrm rot="19158699">
                <a:off x="7659163" y="55901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9" name="Arco 88"/>
              <p:cNvSpPr/>
              <p:nvPr/>
            </p:nvSpPr>
            <p:spPr>
              <a:xfrm rot="19158699">
                <a:off x="7659163" y="1050630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1" name="Arco 90"/>
              <p:cNvSpPr/>
              <p:nvPr/>
            </p:nvSpPr>
            <p:spPr>
              <a:xfrm rot="19158699">
                <a:off x="7659162" y="154224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2" name="Arco 91"/>
              <p:cNvSpPr/>
              <p:nvPr/>
            </p:nvSpPr>
            <p:spPr>
              <a:xfrm rot="19158699">
                <a:off x="7659160" y="202739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3" name="Arco 92"/>
              <p:cNvSpPr/>
              <p:nvPr/>
            </p:nvSpPr>
            <p:spPr>
              <a:xfrm rot="19158699">
                <a:off x="7659160" y="2519009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4" name="Arco 93"/>
              <p:cNvSpPr/>
              <p:nvPr/>
            </p:nvSpPr>
            <p:spPr>
              <a:xfrm rot="19158699">
                <a:off x="7659159" y="301062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5" name="Arco 94"/>
              <p:cNvSpPr/>
              <p:nvPr/>
            </p:nvSpPr>
            <p:spPr>
              <a:xfrm rot="19158699">
                <a:off x="7659156" y="348910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6" name="Arco 95"/>
              <p:cNvSpPr/>
              <p:nvPr/>
            </p:nvSpPr>
            <p:spPr>
              <a:xfrm rot="19158699">
                <a:off x="7659156" y="3980723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7" name="Arco 96"/>
              <p:cNvSpPr/>
              <p:nvPr/>
            </p:nvSpPr>
            <p:spPr>
              <a:xfrm rot="19158699">
                <a:off x="7659155" y="447233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8" name="Arco 97"/>
              <p:cNvSpPr/>
              <p:nvPr/>
            </p:nvSpPr>
            <p:spPr>
              <a:xfrm rot="19158699">
                <a:off x="7659153" y="495748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9" name="Arco 98"/>
              <p:cNvSpPr/>
              <p:nvPr/>
            </p:nvSpPr>
            <p:spPr>
              <a:xfrm rot="19158699">
                <a:off x="7659153" y="544910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0" name="Arco 99"/>
              <p:cNvSpPr/>
              <p:nvPr/>
            </p:nvSpPr>
            <p:spPr>
              <a:xfrm rot="19158699">
                <a:off x="7659152" y="594071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2" name="Arco 101"/>
              <p:cNvSpPr/>
              <p:nvPr/>
            </p:nvSpPr>
            <p:spPr>
              <a:xfrm rot="19158699">
                <a:off x="7659150" y="643233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3" name="Arco 102"/>
              <p:cNvSpPr/>
              <p:nvPr/>
            </p:nvSpPr>
            <p:spPr>
              <a:xfrm rot="19158699">
                <a:off x="7659149" y="692394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4" name="Arco 103"/>
              <p:cNvSpPr/>
              <p:nvPr/>
            </p:nvSpPr>
            <p:spPr>
              <a:xfrm rot="19158699">
                <a:off x="7659147" y="740909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5" name="Arco 104"/>
              <p:cNvSpPr/>
              <p:nvPr/>
            </p:nvSpPr>
            <p:spPr>
              <a:xfrm rot="19158699">
                <a:off x="7659147" y="7900711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6" name="Arco 105"/>
              <p:cNvSpPr/>
              <p:nvPr/>
            </p:nvSpPr>
            <p:spPr>
              <a:xfrm rot="19158699">
                <a:off x="7659146" y="839232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</p:grpSp>
      <p:grpSp>
        <p:nvGrpSpPr>
          <p:cNvPr id="111" name="Grupo 110"/>
          <p:cNvGrpSpPr/>
          <p:nvPr/>
        </p:nvGrpSpPr>
        <p:grpSpPr>
          <a:xfrm flipH="1">
            <a:off x="156983" y="3491056"/>
            <a:ext cx="459705" cy="1532677"/>
            <a:chOff x="17377784" y="3485669"/>
            <a:chExt cx="459705" cy="1532677"/>
          </a:xfrm>
        </p:grpSpPr>
        <p:sp>
          <p:nvSpPr>
            <p:cNvPr id="112" name="Redondear rectángulo de esquina del mismo lado 111"/>
            <p:cNvSpPr/>
            <p:nvPr/>
          </p:nvSpPr>
          <p:spPr>
            <a:xfrm rot="5400000">
              <a:off x="16841462" y="4021991"/>
              <a:ext cx="1532349" cy="459705"/>
            </a:xfrm>
            <a:prstGeom prst="round2SameRect">
              <a:avLst/>
            </a:prstGeom>
            <a:solidFill>
              <a:srgbClr val="87967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3" name="CuadroTexto 112"/>
            <p:cNvSpPr txBox="1"/>
            <p:nvPr/>
          </p:nvSpPr>
          <p:spPr>
            <a:xfrm rot="5400000">
              <a:off x="16847732" y="4067443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3</a:t>
              </a:r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E355A889-B07F-4370-B724-DA4F36094DE9}"/>
              </a:ext>
            </a:extLst>
          </p:cNvPr>
          <p:cNvSpPr/>
          <p:nvPr/>
        </p:nvSpPr>
        <p:spPr>
          <a:xfrm>
            <a:off x="912035" y="933493"/>
            <a:ext cx="7383562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2800" dirty="0">
                <a:solidFill>
                  <a:srgbClr val="FF0000"/>
                </a:solidFill>
                <a:latin typeface="Arial Black" panose="020B0A04020102020204" pitchFamily="34" charset="0"/>
              </a:rPr>
              <a:t>3. Manejo de consultas</a:t>
            </a:r>
          </a:p>
          <a:p>
            <a:r>
              <a:rPr lang="es-BO" sz="2800" dirty="0">
                <a:solidFill>
                  <a:srgbClr val="92D050"/>
                </a:solidFill>
                <a:latin typeface="Arial Black" panose="020B0A04020102020204" pitchFamily="34" charset="0"/>
              </a:rPr>
              <a:t>3.1. Mostrar que jugadores que formen parte del equipo equ-222</a:t>
            </a:r>
          </a:p>
          <a:p>
            <a:endParaRPr lang="es-BO" sz="2800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r>
              <a:rPr lang="es-BO" sz="2800" dirty="0">
                <a:solidFill>
                  <a:srgbClr val="92D050"/>
                </a:solidFill>
                <a:latin typeface="Arial Black" panose="020B0A04020102020204" pitchFamily="34" charset="0"/>
              </a:rPr>
              <a:t>3.2. Mostrar que jugadores que formen parte del equipo equ-333</a:t>
            </a:r>
          </a:p>
          <a:p>
            <a:endParaRPr lang="es-BO" sz="2800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0B67FE-BF52-4609-8A36-BC742A5CCFAD}"/>
              </a:ext>
            </a:extLst>
          </p:cNvPr>
          <p:cNvSpPr/>
          <p:nvPr/>
        </p:nvSpPr>
        <p:spPr>
          <a:xfrm>
            <a:off x="9683592" y="2735829"/>
            <a:ext cx="76043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2800" dirty="0">
                <a:solidFill>
                  <a:srgbClr val="92D050"/>
                </a:solidFill>
                <a:latin typeface="Arial Black" panose="020B0A04020102020204" pitchFamily="34" charset="0"/>
              </a:rPr>
              <a:t>3.3. Mostrar aquellos jugadores mayores o igual a 21 años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96B1F1D-DBF0-4AAD-87E4-3E37641A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37" y="2358534"/>
            <a:ext cx="7383562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---Manejo de consultas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equ-222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JUG.*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JUGADOR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JUG.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ID_EQUIPO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'EQU-222'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s-BO" altLang="es-B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60733A8-59E7-4B42-AF57-B1B7D4B0ED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437" y="4662912"/>
            <a:ext cx="7690799" cy="1663905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02EDB98B-362D-47B4-BE15-84A96F8DB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36" y="8089703"/>
            <a:ext cx="6499418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---EQU-333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JUG.*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JUGADOR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JUG.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ID_EQUIPO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'EQU-333'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s-BO" altLang="es-B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454C653-9942-482D-AA39-1D5F79DA2A6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8926"/>
          <a:stretch/>
        </p:blipFill>
        <p:spPr>
          <a:xfrm>
            <a:off x="9727937" y="954601"/>
            <a:ext cx="7583860" cy="1532350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C295756A-E853-47E0-BB8E-365D0FFC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3471" y="4121179"/>
            <a:ext cx="418698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---JUGADOR MAYOR A 21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JUG.*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JUGADOR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JUG.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EDAD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s-BO" altLang="es-B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07DC97B-9D30-401D-8D93-5A46393400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4722" y="6200283"/>
            <a:ext cx="7683262" cy="182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14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ángulo 131"/>
          <p:cNvSpPr/>
          <p:nvPr/>
        </p:nvSpPr>
        <p:spPr>
          <a:xfrm>
            <a:off x="-3106" y="0"/>
            <a:ext cx="18000663" cy="10152063"/>
          </a:xfrm>
          <a:prstGeom prst="rect">
            <a:avLst/>
          </a:prstGeom>
          <a:solidFill>
            <a:srgbClr val="8EB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2" name="Grupo 1"/>
          <p:cNvGrpSpPr/>
          <p:nvPr/>
        </p:nvGrpSpPr>
        <p:grpSpPr>
          <a:xfrm>
            <a:off x="17377784" y="260513"/>
            <a:ext cx="459705" cy="9595899"/>
            <a:chOff x="17377784" y="260513"/>
            <a:chExt cx="459705" cy="9595899"/>
          </a:xfrm>
        </p:grpSpPr>
        <p:sp>
          <p:nvSpPr>
            <p:cNvPr id="110" name="Redondear rectángulo de esquina del mismo lado 109">
              <a:hlinkClick r:id="rId2" action="ppaction://hlinksldjump"/>
            </p:cNvPr>
            <p:cNvSpPr/>
            <p:nvPr/>
          </p:nvSpPr>
          <p:spPr>
            <a:xfrm rot="5400000">
              <a:off x="16841462" y="2409414"/>
              <a:ext cx="1532349" cy="459705"/>
            </a:xfrm>
            <a:prstGeom prst="round2SameRect">
              <a:avLst/>
            </a:prstGeom>
            <a:solidFill>
              <a:srgbClr val="7684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4" name="Redondear rectángulo de esquina del mismo lado 113"/>
            <p:cNvSpPr/>
            <p:nvPr/>
          </p:nvSpPr>
          <p:spPr>
            <a:xfrm rot="5400000">
              <a:off x="16841462" y="5634570"/>
              <a:ext cx="1532349" cy="459705"/>
            </a:xfrm>
            <a:prstGeom prst="round2SameRect">
              <a:avLst/>
            </a:prstGeom>
            <a:solidFill>
              <a:srgbClr val="9CA8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5" name="Redondear rectángulo de esquina del mismo lado 114"/>
            <p:cNvSpPr/>
            <p:nvPr/>
          </p:nvSpPr>
          <p:spPr>
            <a:xfrm rot="5400000">
              <a:off x="16841462" y="7247148"/>
              <a:ext cx="1532349" cy="459705"/>
            </a:xfrm>
            <a:prstGeom prst="round2SameRect">
              <a:avLst/>
            </a:prstGeom>
            <a:solidFill>
              <a:srgbClr val="B1BA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6" name="Redondear rectángulo de esquina del mismo lado 115"/>
            <p:cNvSpPr/>
            <p:nvPr/>
          </p:nvSpPr>
          <p:spPr>
            <a:xfrm rot="5400000">
              <a:off x="16841462" y="8859728"/>
              <a:ext cx="1532349" cy="459705"/>
            </a:xfrm>
            <a:prstGeom prst="round2SameRect">
              <a:avLst/>
            </a:prstGeom>
            <a:solidFill>
              <a:srgbClr val="C1C8B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20" name="CuadroTexto 119">
              <a:hlinkClick r:id="rId2" action="ppaction://hlinksldjump"/>
            </p:cNvPr>
            <p:cNvSpPr txBox="1"/>
            <p:nvPr/>
          </p:nvSpPr>
          <p:spPr>
            <a:xfrm rot="5400000">
              <a:off x="16844337" y="2454534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2</a:t>
              </a:r>
            </a:p>
          </p:txBody>
        </p:sp>
        <p:sp>
          <p:nvSpPr>
            <p:cNvPr id="121" name="CuadroTexto 120">
              <a:hlinkClick r:id="rId2" action="ppaction://hlinksldjump"/>
            </p:cNvPr>
            <p:cNvSpPr txBox="1"/>
            <p:nvPr/>
          </p:nvSpPr>
          <p:spPr>
            <a:xfrm rot="5400000">
              <a:off x="16847732" y="5679692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4</a:t>
              </a:r>
            </a:p>
          </p:txBody>
        </p:sp>
        <p:sp>
          <p:nvSpPr>
            <p:cNvPr id="122" name="CuadroTexto 121">
              <a:hlinkClick r:id="rId3" action="ppaction://hlinksldjump"/>
            </p:cNvPr>
            <p:cNvSpPr txBox="1"/>
            <p:nvPr/>
          </p:nvSpPr>
          <p:spPr>
            <a:xfrm rot="5400000">
              <a:off x="16844337" y="7292270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5</a:t>
              </a:r>
            </a:p>
          </p:txBody>
        </p:sp>
        <p:sp>
          <p:nvSpPr>
            <p:cNvPr id="127" name="Redondear rectángulo de esquina del mismo lado 126"/>
            <p:cNvSpPr/>
            <p:nvPr/>
          </p:nvSpPr>
          <p:spPr>
            <a:xfrm rot="5400000">
              <a:off x="16841462" y="796835"/>
              <a:ext cx="1532349" cy="459705"/>
            </a:xfrm>
            <a:prstGeom prst="round2SameRect">
              <a:avLst/>
            </a:prstGeom>
            <a:solidFill>
              <a:srgbClr val="6571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28" name="CuadroTexto 127">
              <a:hlinkClick r:id="rId4" action="ppaction://hlinksldjump"/>
            </p:cNvPr>
            <p:cNvSpPr txBox="1"/>
            <p:nvPr/>
          </p:nvSpPr>
          <p:spPr>
            <a:xfrm rot="5400000">
              <a:off x="16852522" y="8905509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6</a:t>
              </a:r>
            </a:p>
          </p:txBody>
        </p:sp>
        <p:sp>
          <p:nvSpPr>
            <p:cNvPr id="129" name="CuadroTexto 128">
              <a:hlinkClick r:id="rId5" action="ppaction://hlinksldjump"/>
            </p:cNvPr>
            <p:cNvSpPr txBox="1"/>
            <p:nvPr/>
          </p:nvSpPr>
          <p:spPr>
            <a:xfrm rot="5400000">
              <a:off x="16848541" y="841957"/>
              <a:ext cx="1532347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1</a:t>
              </a:r>
            </a:p>
          </p:txBody>
        </p:sp>
      </p:grpSp>
      <p:sp>
        <p:nvSpPr>
          <p:cNvPr id="126" name="Rectángulo 125"/>
          <p:cNvSpPr/>
          <p:nvPr/>
        </p:nvSpPr>
        <p:spPr>
          <a:xfrm>
            <a:off x="491184" y="217425"/>
            <a:ext cx="8410493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07" name="Rectángulo 106"/>
          <p:cNvSpPr/>
          <p:nvPr/>
        </p:nvSpPr>
        <p:spPr>
          <a:xfrm>
            <a:off x="9098997" y="217425"/>
            <a:ext cx="8409600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930" y="217425"/>
            <a:ext cx="8411668" cy="9748349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326" y="217425"/>
            <a:ext cx="8413004" cy="9748349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6834B59A-525F-481C-9FD1-67065B33D4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72" t="7115" r="3718" b="-7115"/>
          <a:stretch/>
        </p:blipFill>
        <p:spPr>
          <a:xfrm>
            <a:off x="166502" y="291116"/>
            <a:ext cx="8619218" cy="9905387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8510705" y="468648"/>
            <a:ext cx="973060" cy="9950664"/>
            <a:chOff x="7659146" y="519285"/>
            <a:chExt cx="914417" cy="8787441"/>
          </a:xfrm>
        </p:grpSpPr>
        <p:grpSp>
          <p:nvGrpSpPr>
            <p:cNvPr id="48" name="Grupo 47"/>
            <p:cNvGrpSpPr/>
            <p:nvPr/>
          </p:nvGrpSpPr>
          <p:grpSpPr>
            <a:xfrm>
              <a:off x="8226692" y="519285"/>
              <a:ext cx="288000" cy="8095905"/>
              <a:chOff x="8226692" y="404445"/>
              <a:chExt cx="288000" cy="8095905"/>
            </a:xfrm>
          </p:grpSpPr>
          <p:sp>
            <p:nvSpPr>
              <p:cNvPr id="7" name="Elipse 6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55" name="Grupo 54"/>
            <p:cNvGrpSpPr/>
            <p:nvPr/>
          </p:nvGrpSpPr>
          <p:grpSpPr>
            <a:xfrm>
              <a:off x="7687270" y="519285"/>
              <a:ext cx="288000" cy="8095905"/>
              <a:chOff x="8226692" y="404445"/>
              <a:chExt cx="288000" cy="8095905"/>
            </a:xfrm>
          </p:grpSpPr>
          <p:sp>
            <p:nvSpPr>
              <p:cNvPr id="63" name="Elipse 62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5" name="Elipse 74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6" name="Elipse 75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8" name="Elipse 77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9" name="Elipse 78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2" name="Elipse 81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7659146" y="559015"/>
              <a:ext cx="914417" cy="8747711"/>
              <a:chOff x="7659146" y="559015"/>
              <a:chExt cx="914417" cy="8747711"/>
            </a:xfrm>
          </p:grpSpPr>
          <p:sp>
            <p:nvSpPr>
              <p:cNvPr id="4" name="Arco 3"/>
              <p:cNvSpPr/>
              <p:nvPr/>
            </p:nvSpPr>
            <p:spPr>
              <a:xfrm rot="19158699">
                <a:off x="7659163" y="55901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9" name="Arco 88"/>
              <p:cNvSpPr/>
              <p:nvPr/>
            </p:nvSpPr>
            <p:spPr>
              <a:xfrm rot="19158699">
                <a:off x="7659163" y="1050630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1" name="Arco 90"/>
              <p:cNvSpPr/>
              <p:nvPr/>
            </p:nvSpPr>
            <p:spPr>
              <a:xfrm rot="19158699">
                <a:off x="7659162" y="154224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2" name="Arco 91"/>
              <p:cNvSpPr/>
              <p:nvPr/>
            </p:nvSpPr>
            <p:spPr>
              <a:xfrm rot="19158699">
                <a:off x="7659160" y="202739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3" name="Arco 92"/>
              <p:cNvSpPr/>
              <p:nvPr/>
            </p:nvSpPr>
            <p:spPr>
              <a:xfrm rot="19158699">
                <a:off x="7659160" y="2519009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4" name="Arco 93"/>
              <p:cNvSpPr/>
              <p:nvPr/>
            </p:nvSpPr>
            <p:spPr>
              <a:xfrm rot="19158699">
                <a:off x="7659159" y="301062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5" name="Arco 94"/>
              <p:cNvSpPr/>
              <p:nvPr/>
            </p:nvSpPr>
            <p:spPr>
              <a:xfrm rot="19158699">
                <a:off x="7659156" y="348910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6" name="Arco 95"/>
              <p:cNvSpPr/>
              <p:nvPr/>
            </p:nvSpPr>
            <p:spPr>
              <a:xfrm rot="19158699">
                <a:off x="7659156" y="3980723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7" name="Arco 96"/>
              <p:cNvSpPr/>
              <p:nvPr/>
            </p:nvSpPr>
            <p:spPr>
              <a:xfrm rot="19158699">
                <a:off x="7659155" y="447233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8" name="Arco 97"/>
              <p:cNvSpPr/>
              <p:nvPr/>
            </p:nvSpPr>
            <p:spPr>
              <a:xfrm rot="19158699">
                <a:off x="7659153" y="495748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9" name="Arco 98"/>
              <p:cNvSpPr/>
              <p:nvPr/>
            </p:nvSpPr>
            <p:spPr>
              <a:xfrm rot="19158699">
                <a:off x="7659153" y="544910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0" name="Arco 99"/>
              <p:cNvSpPr/>
              <p:nvPr/>
            </p:nvSpPr>
            <p:spPr>
              <a:xfrm rot="19158699">
                <a:off x="7659152" y="594071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2" name="Arco 101"/>
              <p:cNvSpPr/>
              <p:nvPr/>
            </p:nvSpPr>
            <p:spPr>
              <a:xfrm rot="19158699">
                <a:off x="7659150" y="643233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3" name="Arco 102"/>
              <p:cNvSpPr/>
              <p:nvPr/>
            </p:nvSpPr>
            <p:spPr>
              <a:xfrm rot="19158699">
                <a:off x="7659149" y="692394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4" name="Arco 103"/>
              <p:cNvSpPr/>
              <p:nvPr/>
            </p:nvSpPr>
            <p:spPr>
              <a:xfrm rot="19158699">
                <a:off x="7659147" y="740909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5" name="Arco 104"/>
              <p:cNvSpPr/>
              <p:nvPr/>
            </p:nvSpPr>
            <p:spPr>
              <a:xfrm rot="19158699">
                <a:off x="7659147" y="7900711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6" name="Arco 105"/>
              <p:cNvSpPr/>
              <p:nvPr/>
            </p:nvSpPr>
            <p:spPr>
              <a:xfrm rot="19158699">
                <a:off x="7659146" y="839232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</p:grpSp>
      <p:grpSp>
        <p:nvGrpSpPr>
          <p:cNvPr id="111" name="Grupo 110"/>
          <p:cNvGrpSpPr/>
          <p:nvPr/>
        </p:nvGrpSpPr>
        <p:grpSpPr>
          <a:xfrm flipH="1">
            <a:off x="156983" y="3491056"/>
            <a:ext cx="459705" cy="1532677"/>
            <a:chOff x="17377784" y="3485669"/>
            <a:chExt cx="459705" cy="1532677"/>
          </a:xfrm>
        </p:grpSpPr>
        <p:sp>
          <p:nvSpPr>
            <p:cNvPr id="112" name="Redondear rectángulo de esquina del mismo lado 111"/>
            <p:cNvSpPr/>
            <p:nvPr/>
          </p:nvSpPr>
          <p:spPr>
            <a:xfrm rot="5400000">
              <a:off x="16841462" y="4021991"/>
              <a:ext cx="1532349" cy="459705"/>
            </a:xfrm>
            <a:prstGeom prst="round2SameRect">
              <a:avLst/>
            </a:prstGeom>
            <a:solidFill>
              <a:srgbClr val="87967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3" name="CuadroTexto 112"/>
            <p:cNvSpPr txBox="1"/>
            <p:nvPr/>
          </p:nvSpPr>
          <p:spPr>
            <a:xfrm rot="5400000">
              <a:off x="16847732" y="4067443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3</a:t>
              </a:r>
            </a:p>
          </p:txBody>
        </p:sp>
      </p:grpSp>
      <p:pic>
        <p:nvPicPr>
          <p:cNvPr id="23" name="Imagen 22">
            <a:extLst>
              <a:ext uri="{FF2B5EF4-FFF2-40B4-BE49-F238E27FC236}">
                <a16:creationId xmlns:a16="http://schemas.microsoft.com/office/drawing/2014/main" id="{33C41293-FAAC-46FA-8B44-3CA30203554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79"/>
          <a:stretch/>
        </p:blipFill>
        <p:spPr>
          <a:xfrm>
            <a:off x="8882697" y="-660723"/>
            <a:ext cx="8711387" cy="1082733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355A889-B07F-4370-B724-DA4F36094DE9}"/>
              </a:ext>
            </a:extLst>
          </p:cNvPr>
          <p:cNvSpPr/>
          <p:nvPr/>
        </p:nvSpPr>
        <p:spPr>
          <a:xfrm>
            <a:off x="912035" y="933493"/>
            <a:ext cx="73835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BO" sz="28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AC83C2-DF13-44C8-AB26-8BFE9D738383}"/>
              </a:ext>
            </a:extLst>
          </p:cNvPr>
          <p:cNvSpPr/>
          <p:nvPr/>
        </p:nvSpPr>
        <p:spPr>
          <a:xfrm>
            <a:off x="774405" y="588487"/>
            <a:ext cx="758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2800" dirty="0">
                <a:solidFill>
                  <a:srgbClr val="92D050"/>
                </a:solidFill>
                <a:latin typeface="Arial Black" panose="020B0A04020102020204" pitchFamily="34" charset="0"/>
              </a:rPr>
              <a:t>3.4. Mostrar que equipos forman parte del campeonato camp-111 y además sean de la categoría MUJERES.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84C3EDA-FC1F-4B14-913E-5A0A86A6D87F}"/>
              </a:ext>
            </a:extLst>
          </p:cNvPr>
          <p:cNvSpPr/>
          <p:nvPr/>
        </p:nvSpPr>
        <p:spPr>
          <a:xfrm>
            <a:off x="9600719" y="3005673"/>
            <a:ext cx="79235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2800" dirty="0">
                <a:solidFill>
                  <a:srgbClr val="92D050"/>
                </a:solidFill>
                <a:latin typeface="Arial Black" panose="020B0A04020102020204" pitchFamily="34" charset="0"/>
              </a:rPr>
              <a:t>3.6. Mostrar el nombre del campeonato del jugador con id</a:t>
            </a:r>
          </a:p>
          <a:p>
            <a:r>
              <a:rPr lang="es-BO" sz="2800" dirty="0">
                <a:solidFill>
                  <a:srgbClr val="92D050"/>
                </a:solidFill>
                <a:latin typeface="Arial Black" panose="020B0A04020102020204" pitchFamily="34" charset="0"/>
              </a:rPr>
              <a:t>_jugador igual a jug-333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7AAAC65-403D-4C57-8F18-138AEF59C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7" y="2471041"/>
            <a:ext cx="7293951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---CAMP-111 Y MUJERES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EQU.*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EQUIPO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EQU.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ID_CAMPEONATO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'CAMP-111'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EQU.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'MUJERES'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s-BO" altLang="es-B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A3748AB-E7CA-4CAB-908C-1A3BF0101E0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6956"/>
          <a:stretch/>
        </p:blipFill>
        <p:spPr>
          <a:xfrm>
            <a:off x="727731" y="4839386"/>
            <a:ext cx="7619600" cy="1466919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CBEFA2AA-1058-41B6-A683-331BE55ECA0F}"/>
              </a:ext>
            </a:extLst>
          </p:cNvPr>
          <p:cNvSpPr/>
          <p:nvPr/>
        </p:nvSpPr>
        <p:spPr>
          <a:xfrm>
            <a:off x="670158" y="6628440"/>
            <a:ext cx="761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2800" dirty="0">
                <a:solidFill>
                  <a:srgbClr val="92D050"/>
                </a:solidFill>
                <a:latin typeface="Arial Black" panose="020B0A04020102020204" pitchFamily="34" charset="0"/>
              </a:rPr>
              <a:t>3.5. Mostrar el nombre del equipo del jugador con id_jugador igual a jug-333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BD59D4B-D2B7-4D1F-AA63-DB79E936B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84" y="7788023"/>
            <a:ext cx="7685917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---NOMBRE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NOMBRE_EQUIPO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EQUIPO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JUGADOR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EQU.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ID_EQUIPO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'EQU-222'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JUG.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ID_JUGADOR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'JUG-333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51CCD52-3A9B-4321-9987-B6312843A0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98383" y="707778"/>
            <a:ext cx="5359992" cy="1971236"/>
          </a:xfrm>
          <a:prstGeom prst="rect">
            <a:avLst/>
          </a:prstGeom>
        </p:spPr>
      </p:pic>
      <p:sp>
        <p:nvSpPr>
          <p:cNvPr id="20" name="Rectangle 4">
            <a:extLst>
              <a:ext uri="{FF2B5EF4-FFF2-40B4-BE49-F238E27FC236}">
                <a16:creationId xmlns:a16="http://schemas.microsoft.com/office/drawing/2014/main" id="{BEBAE09B-3ED9-43D2-98D1-CAD1CC008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894" y="4685731"/>
            <a:ext cx="767384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---CAMPEONATO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NOMBRE_CAMPEONATO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CAMPEONATO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JUGADOR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CAMP.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ID_CAMPEONATO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'CAMP-222'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JUG.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ID_JUGADOR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'JUG-333'</a:t>
            </a:r>
            <a:endParaRPr kumimoji="0" lang="es-BO" altLang="es-B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35C2F803-9DF7-4B90-AE00-67C522E21B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67505" y="7252236"/>
            <a:ext cx="5670517" cy="145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06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ángulo 131"/>
          <p:cNvSpPr/>
          <p:nvPr/>
        </p:nvSpPr>
        <p:spPr>
          <a:xfrm>
            <a:off x="-3106" y="0"/>
            <a:ext cx="18000663" cy="10152063"/>
          </a:xfrm>
          <a:prstGeom prst="rect">
            <a:avLst/>
          </a:prstGeom>
          <a:solidFill>
            <a:srgbClr val="8EB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2" name="Grupo 1"/>
          <p:cNvGrpSpPr/>
          <p:nvPr/>
        </p:nvGrpSpPr>
        <p:grpSpPr>
          <a:xfrm>
            <a:off x="17377784" y="260513"/>
            <a:ext cx="459705" cy="9595899"/>
            <a:chOff x="17377784" y="260513"/>
            <a:chExt cx="459705" cy="9595899"/>
          </a:xfrm>
        </p:grpSpPr>
        <p:sp>
          <p:nvSpPr>
            <p:cNvPr id="110" name="Redondear rectángulo de esquina del mismo lado 109">
              <a:hlinkClick r:id="rId2" action="ppaction://hlinksldjump"/>
            </p:cNvPr>
            <p:cNvSpPr/>
            <p:nvPr/>
          </p:nvSpPr>
          <p:spPr>
            <a:xfrm rot="5400000">
              <a:off x="16841462" y="2409414"/>
              <a:ext cx="1532349" cy="459705"/>
            </a:xfrm>
            <a:prstGeom prst="round2SameRect">
              <a:avLst/>
            </a:prstGeom>
            <a:solidFill>
              <a:srgbClr val="7684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4" name="Redondear rectángulo de esquina del mismo lado 113"/>
            <p:cNvSpPr/>
            <p:nvPr/>
          </p:nvSpPr>
          <p:spPr>
            <a:xfrm rot="5400000">
              <a:off x="16841462" y="5634570"/>
              <a:ext cx="1532349" cy="459705"/>
            </a:xfrm>
            <a:prstGeom prst="round2SameRect">
              <a:avLst/>
            </a:prstGeom>
            <a:solidFill>
              <a:srgbClr val="9CA8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5" name="Redondear rectángulo de esquina del mismo lado 114"/>
            <p:cNvSpPr/>
            <p:nvPr/>
          </p:nvSpPr>
          <p:spPr>
            <a:xfrm rot="5400000">
              <a:off x="16841462" y="7247148"/>
              <a:ext cx="1532349" cy="459705"/>
            </a:xfrm>
            <a:prstGeom prst="round2SameRect">
              <a:avLst/>
            </a:prstGeom>
            <a:solidFill>
              <a:srgbClr val="B1BA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6" name="Redondear rectángulo de esquina del mismo lado 115"/>
            <p:cNvSpPr/>
            <p:nvPr/>
          </p:nvSpPr>
          <p:spPr>
            <a:xfrm rot="5400000">
              <a:off x="16841462" y="8859728"/>
              <a:ext cx="1532349" cy="459705"/>
            </a:xfrm>
            <a:prstGeom prst="round2SameRect">
              <a:avLst/>
            </a:prstGeom>
            <a:solidFill>
              <a:srgbClr val="C1C8B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20" name="CuadroTexto 119">
              <a:hlinkClick r:id="rId2" action="ppaction://hlinksldjump"/>
            </p:cNvPr>
            <p:cNvSpPr txBox="1"/>
            <p:nvPr/>
          </p:nvSpPr>
          <p:spPr>
            <a:xfrm rot="5400000">
              <a:off x="16844337" y="2454534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2</a:t>
              </a:r>
            </a:p>
          </p:txBody>
        </p:sp>
        <p:sp>
          <p:nvSpPr>
            <p:cNvPr id="121" name="CuadroTexto 120">
              <a:hlinkClick r:id="rId2" action="ppaction://hlinksldjump"/>
            </p:cNvPr>
            <p:cNvSpPr txBox="1"/>
            <p:nvPr/>
          </p:nvSpPr>
          <p:spPr>
            <a:xfrm rot="5400000">
              <a:off x="16847732" y="5679692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4</a:t>
              </a:r>
            </a:p>
          </p:txBody>
        </p:sp>
        <p:sp>
          <p:nvSpPr>
            <p:cNvPr id="122" name="CuadroTexto 121">
              <a:hlinkClick r:id="rId3" action="ppaction://hlinksldjump"/>
            </p:cNvPr>
            <p:cNvSpPr txBox="1"/>
            <p:nvPr/>
          </p:nvSpPr>
          <p:spPr>
            <a:xfrm rot="5400000">
              <a:off x="16844337" y="7292270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5</a:t>
              </a:r>
            </a:p>
          </p:txBody>
        </p:sp>
        <p:sp>
          <p:nvSpPr>
            <p:cNvPr id="127" name="Redondear rectángulo de esquina del mismo lado 126"/>
            <p:cNvSpPr/>
            <p:nvPr/>
          </p:nvSpPr>
          <p:spPr>
            <a:xfrm rot="5400000">
              <a:off x="16841462" y="796835"/>
              <a:ext cx="1532349" cy="459705"/>
            </a:xfrm>
            <a:prstGeom prst="round2SameRect">
              <a:avLst/>
            </a:prstGeom>
            <a:solidFill>
              <a:srgbClr val="6571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28" name="CuadroTexto 127">
              <a:hlinkClick r:id="rId4" action="ppaction://hlinksldjump"/>
            </p:cNvPr>
            <p:cNvSpPr txBox="1"/>
            <p:nvPr/>
          </p:nvSpPr>
          <p:spPr>
            <a:xfrm rot="5400000">
              <a:off x="16852522" y="8905509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6</a:t>
              </a:r>
            </a:p>
          </p:txBody>
        </p:sp>
        <p:sp>
          <p:nvSpPr>
            <p:cNvPr id="129" name="CuadroTexto 128">
              <a:hlinkClick r:id="rId5" action="ppaction://hlinksldjump"/>
            </p:cNvPr>
            <p:cNvSpPr txBox="1"/>
            <p:nvPr/>
          </p:nvSpPr>
          <p:spPr>
            <a:xfrm rot="5400000">
              <a:off x="16848541" y="841957"/>
              <a:ext cx="1532347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1</a:t>
              </a:r>
            </a:p>
          </p:txBody>
        </p:sp>
      </p:grpSp>
      <p:sp>
        <p:nvSpPr>
          <p:cNvPr id="126" name="Rectángulo 125"/>
          <p:cNvSpPr/>
          <p:nvPr/>
        </p:nvSpPr>
        <p:spPr>
          <a:xfrm>
            <a:off x="491184" y="217425"/>
            <a:ext cx="8410493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07" name="Rectángulo 106"/>
          <p:cNvSpPr/>
          <p:nvPr/>
        </p:nvSpPr>
        <p:spPr>
          <a:xfrm>
            <a:off x="9098997" y="217425"/>
            <a:ext cx="8409600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930" y="217425"/>
            <a:ext cx="8411668" cy="9748349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326" y="217425"/>
            <a:ext cx="8413004" cy="9748349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8510705" y="468648"/>
            <a:ext cx="973060" cy="9950664"/>
            <a:chOff x="7659146" y="519285"/>
            <a:chExt cx="914417" cy="8787441"/>
          </a:xfrm>
        </p:grpSpPr>
        <p:grpSp>
          <p:nvGrpSpPr>
            <p:cNvPr id="48" name="Grupo 47"/>
            <p:cNvGrpSpPr/>
            <p:nvPr/>
          </p:nvGrpSpPr>
          <p:grpSpPr>
            <a:xfrm>
              <a:off x="8226692" y="519285"/>
              <a:ext cx="288000" cy="8095905"/>
              <a:chOff x="8226692" y="404445"/>
              <a:chExt cx="288000" cy="8095905"/>
            </a:xfrm>
          </p:grpSpPr>
          <p:sp>
            <p:nvSpPr>
              <p:cNvPr id="7" name="Elipse 6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55" name="Grupo 54"/>
            <p:cNvGrpSpPr/>
            <p:nvPr/>
          </p:nvGrpSpPr>
          <p:grpSpPr>
            <a:xfrm>
              <a:off x="7687270" y="519285"/>
              <a:ext cx="288000" cy="8095905"/>
              <a:chOff x="8226692" y="404445"/>
              <a:chExt cx="288000" cy="8095905"/>
            </a:xfrm>
          </p:grpSpPr>
          <p:sp>
            <p:nvSpPr>
              <p:cNvPr id="63" name="Elipse 62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5" name="Elipse 74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6" name="Elipse 75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8" name="Elipse 77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9" name="Elipse 78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2" name="Elipse 81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7659146" y="559015"/>
              <a:ext cx="914417" cy="8747711"/>
              <a:chOff x="7659146" y="559015"/>
              <a:chExt cx="914417" cy="8747711"/>
            </a:xfrm>
          </p:grpSpPr>
          <p:sp>
            <p:nvSpPr>
              <p:cNvPr id="4" name="Arco 3"/>
              <p:cNvSpPr/>
              <p:nvPr/>
            </p:nvSpPr>
            <p:spPr>
              <a:xfrm rot="19158699">
                <a:off x="7659163" y="55901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9" name="Arco 88"/>
              <p:cNvSpPr/>
              <p:nvPr/>
            </p:nvSpPr>
            <p:spPr>
              <a:xfrm rot="19158699">
                <a:off x="7659163" y="1050630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1" name="Arco 90"/>
              <p:cNvSpPr/>
              <p:nvPr/>
            </p:nvSpPr>
            <p:spPr>
              <a:xfrm rot="19158699">
                <a:off x="7659162" y="154224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2" name="Arco 91"/>
              <p:cNvSpPr/>
              <p:nvPr/>
            </p:nvSpPr>
            <p:spPr>
              <a:xfrm rot="19158699">
                <a:off x="7659160" y="202739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3" name="Arco 92"/>
              <p:cNvSpPr/>
              <p:nvPr/>
            </p:nvSpPr>
            <p:spPr>
              <a:xfrm rot="19158699">
                <a:off x="7659160" y="2519009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4" name="Arco 93"/>
              <p:cNvSpPr/>
              <p:nvPr/>
            </p:nvSpPr>
            <p:spPr>
              <a:xfrm rot="19158699">
                <a:off x="7659159" y="301062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5" name="Arco 94"/>
              <p:cNvSpPr/>
              <p:nvPr/>
            </p:nvSpPr>
            <p:spPr>
              <a:xfrm rot="19158699">
                <a:off x="7659156" y="348910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6" name="Arco 95"/>
              <p:cNvSpPr/>
              <p:nvPr/>
            </p:nvSpPr>
            <p:spPr>
              <a:xfrm rot="19158699">
                <a:off x="7659156" y="3980723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7" name="Arco 96"/>
              <p:cNvSpPr/>
              <p:nvPr/>
            </p:nvSpPr>
            <p:spPr>
              <a:xfrm rot="19158699">
                <a:off x="7659155" y="447233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8" name="Arco 97"/>
              <p:cNvSpPr/>
              <p:nvPr/>
            </p:nvSpPr>
            <p:spPr>
              <a:xfrm rot="19158699">
                <a:off x="7659153" y="495748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9" name="Arco 98"/>
              <p:cNvSpPr/>
              <p:nvPr/>
            </p:nvSpPr>
            <p:spPr>
              <a:xfrm rot="19158699">
                <a:off x="7659153" y="544910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0" name="Arco 99"/>
              <p:cNvSpPr/>
              <p:nvPr/>
            </p:nvSpPr>
            <p:spPr>
              <a:xfrm rot="19158699">
                <a:off x="7659152" y="594071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2" name="Arco 101"/>
              <p:cNvSpPr/>
              <p:nvPr/>
            </p:nvSpPr>
            <p:spPr>
              <a:xfrm rot="19158699">
                <a:off x="7659150" y="643233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3" name="Arco 102"/>
              <p:cNvSpPr/>
              <p:nvPr/>
            </p:nvSpPr>
            <p:spPr>
              <a:xfrm rot="19158699">
                <a:off x="7659149" y="692394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4" name="Arco 103"/>
              <p:cNvSpPr/>
              <p:nvPr/>
            </p:nvSpPr>
            <p:spPr>
              <a:xfrm rot="19158699">
                <a:off x="7659147" y="740909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5" name="Arco 104"/>
              <p:cNvSpPr/>
              <p:nvPr/>
            </p:nvSpPr>
            <p:spPr>
              <a:xfrm rot="19158699">
                <a:off x="7659147" y="7900711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6" name="Arco 105"/>
              <p:cNvSpPr/>
              <p:nvPr/>
            </p:nvSpPr>
            <p:spPr>
              <a:xfrm rot="19158699">
                <a:off x="7659146" y="839232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</p:grpSp>
      <p:grpSp>
        <p:nvGrpSpPr>
          <p:cNvPr id="111" name="Grupo 110"/>
          <p:cNvGrpSpPr/>
          <p:nvPr/>
        </p:nvGrpSpPr>
        <p:grpSpPr>
          <a:xfrm flipH="1">
            <a:off x="156983" y="3491056"/>
            <a:ext cx="459705" cy="1532677"/>
            <a:chOff x="17377784" y="3485669"/>
            <a:chExt cx="459705" cy="1532677"/>
          </a:xfrm>
        </p:grpSpPr>
        <p:sp>
          <p:nvSpPr>
            <p:cNvPr id="112" name="Redondear rectángulo de esquina del mismo lado 111"/>
            <p:cNvSpPr/>
            <p:nvPr/>
          </p:nvSpPr>
          <p:spPr>
            <a:xfrm rot="5400000">
              <a:off x="16841462" y="4021991"/>
              <a:ext cx="1532349" cy="459705"/>
            </a:xfrm>
            <a:prstGeom prst="round2SameRect">
              <a:avLst/>
            </a:prstGeom>
            <a:solidFill>
              <a:srgbClr val="87967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3" name="CuadroTexto 112"/>
            <p:cNvSpPr txBox="1"/>
            <p:nvPr/>
          </p:nvSpPr>
          <p:spPr>
            <a:xfrm rot="5400000">
              <a:off x="16847732" y="4067443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3</a:t>
              </a:r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E355A889-B07F-4370-B724-DA4F36094DE9}"/>
              </a:ext>
            </a:extLst>
          </p:cNvPr>
          <p:cNvSpPr/>
          <p:nvPr/>
        </p:nvSpPr>
        <p:spPr>
          <a:xfrm>
            <a:off x="912035" y="933493"/>
            <a:ext cx="73835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BO" sz="28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pic>
        <p:nvPicPr>
          <p:cNvPr id="117" name="Imagen 116">
            <a:extLst>
              <a:ext uri="{FF2B5EF4-FFF2-40B4-BE49-F238E27FC236}">
                <a16:creationId xmlns:a16="http://schemas.microsoft.com/office/drawing/2014/main" id="{70142C55-7A82-484A-902D-1D8AE3CE1F0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0"/>
          <a:stretch/>
        </p:blipFill>
        <p:spPr>
          <a:xfrm>
            <a:off x="239135" y="-459283"/>
            <a:ext cx="9264288" cy="1061134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50B67FE-BF52-4609-8A36-BC742A5CCFAD}"/>
              </a:ext>
            </a:extLst>
          </p:cNvPr>
          <p:cNvSpPr/>
          <p:nvPr/>
        </p:nvSpPr>
        <p:spPr>
          <a:xfrm>
            <a:off x="866530" y="701478"/>
            <a:ext cx="760439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92D050"/>
                </a:solidFill>
                <a:latin typeface="Arial Black" panose="020B0A04020102020204" pitchFamily="34" charset="0"/>
              </a:rPr>
              <a:t>3.7. Determinar cuántos jugadores pertenecen a la categoría VARONES.</a:t>
            </a:r>
          </a:p>
          <a:p>
            <a:endParaRPr lang="es-BO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5425E63-1E57-4C27-90F9-683FBEBCC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98" y="2034235"/>
            <a:ext cx="7774386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---VARONES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ID_JUGADOR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NOMBRES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APELLIDOS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CARRERA_JUGADOR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JUGADOR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EQUIPO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EQUIPO.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ID_EQUIPO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JUGADOR.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ID_EQUIPO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JUGADOR.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ID_EQUIPO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'EQU-222'</a:t>
            </a:r>
            <a:endParaRPr kumimoji="0" lang="es-BO" altLang="es-B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D357D88-695C-4524-8689-46F9E1738FB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16239" r="46427"/>
          <a:stretch/>
        </p:blipFill>
        <p:spPr>
          <a:xfrm>
            <a:off x="812203" y="5298648"/>
            <a:ext cx="7109801" cy="2160374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66C04294-FD10-48DB-B19C-4479C49181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3" r="34727"/>
          <a:stretch/>
        </p:blipFill>
        <p:spPr>
          <a:xfrm>
            <a:off x="9245402" y="260513"/>
            <a:ext cx="8516127" cy="9254534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CBA155C8-502F-476E-BF79-629620C0D59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2914" t="-7030"/>
          <a:stretch/>
        </p:blipFill>
        <p:spPr>
          <a:xfrm>
            <a:off x="10176023" y="971193"/>
            <a:ext cx="6680311" cy="21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76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 48"/>
          <p:cNvSpPr/>
          <p:nvPr/>
        </p:nvSpPr>
        <p:spPr>
          <a:xfrm>
            <a:off x="0" y="6"/>
            <a:ext cx="18000663" cy="10152063"/>
          </a:xfrm>
          <a:prstGeom prst="rect">
            <a:avLst/>
          </a:prstGeom>
          <a:solidFill>
            <a:srgbClr val="8EB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2" name="Grupo 1"/>
          <p:cNvGrpSpPr/>
          <p:nvPr/>
        </p:nvGrpSpPr>
        <p:grpSpPr>
          <a:xfrm>
            <a:off x="302354" y="275254"/>
            <a:ext cx="459705" cy="9595242"/>
            <a:chOff x="17092033" y="260513"/>
            <a:chExt cx="459705" cy="9595242"/>
          </a:xfrm>
        </p:grpSpPr>
        <p:sp>
          <p:nvSpPr>
            <p:cNvPr id="76" name="Redondear rectángulo de esquina del mismo lado 75"/>
            <p:cNvSpPr/>
            <p:nvPr/>
          </p:nvSpPr>
          <p:spPr>
            <a:xfrm rot="16200000" flipH="1">
              <a:off x="16555711" y="796835"/>
              <a:ext cx="1532349" cy="459705"/>
            </a:xfrm>
            <a:prstGeom prst="round2SameRect">
              <a:avLst/>
            </a:prstGeom>
            <a:solidFill>
              <a:srgbClr val="6571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77" name="Redondear rectángulo de esquina del mismo lado 76"/>
            <p:cNvSpPr/>
            <p:nvPr/>
          </p:nvSpPr>
          <p:spPr>
            <a:xfrm rot="16200000" flipH="1">
              <a:off x="16555711" y="2409414"/>
              <a:ext cx="1532349" cy="459705"/>
            </a:xfrm>
            <a:prstGeom prst="round2SameRect">
              <a:avLst/>
            </a:prstGeom>
            <a:solidFill>
              <a:srgbClr val="7684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78" name="Redondear rectángulo de esquina del mismo lado 77"/>
            <p:cNvSpPr/>
            <p:nvPr/>
          </p:nvSpPr>
          <p:spPr>
            <a:xfrm rot="16200000" flipH="1">
              <a:off x="16555711" y="4021991"/>
              <a:ext cx="1532349" cy="459705"/>
            </a:xfrm>
            <a:prstGeom prst="round2SameRect">
              <a:avLst/>
            </a:prstGeom>
            <a:solidFill>
              <a:srgbClr val="87967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79" name="Redondear rectángulo de esquina del mismo lado 78"/>
            <p:cNvSpPr/>
            <p:nvPr/>
          </p:nvSpPr>
          <p:spPr>
            <a:xfrm rot="16200000" flipH="1">
              <a:off x="16555711" y="5634570"/>
              <a:ext cx="1532349" cy="459705"/>
            </a:xfrm>
            <a:prstGeom prst="round2SameRect">
              <a:avLst/>
            </a:prstGeom>
            <a:solidFill>
              <a:srgbClr val="9CA8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80" name="Redondear rectángulo de esquina del mismo lado 79"/>
            <p:cNvSpPr/>
            <p:nvPr/>
          </p:nvSpPr>
          <p:spPr>
            <a:xfrm rot="16200000" flipH="1">
              <a:off x="16555711" y="7247148"/>
              <a:ext cx="1532349" cy="459705"/>
            </a:xfrm>
            <a:prstGeom prst="round2SameRect">
              <a:avLst/>
            </a:prstGeom>
            <a:solidFill>
              <a:srgbClr val="B1BA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81" name="Redondear rectángulo de esquina del mismo lado 80"/>
            <p:cNvSpPr/>
            <p:nvPr/>
          </p:nvSpPr>
          <p:spPr>
            <a:xfrm rot="16200000" flipH="1">
              <a:off x="16555711" y="8859728"/>
              <a:ext cx="1532349" cy="459705"/>
            </a:xfrm>
            <a:prstGeom prst="round2SameRect">
              <a:avLst/>
            </a:prstGeom>
            <a:solidFill>
              <a:srgbClr val="C1C8B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</p:grpSp>
      <p:sp>
        <p:nvSpPr>
          <p:cNvPr id="90" name="Rectángulo 89"/>
          <p:cNvSpPr/>
          <p:nvPr/>
        </p:nvSpPr>
        <p:spPr>
          <a:xfrm>
            <a:off x="679413" y="214262"/>
            <a:ext cx="8159760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75" name="Grupo 74"/>
          <p:cNvGrpSpPr/>
          <p:nvPr/>
        </p:nvGrpSpPr>
        <p:grpSpPr>
          <a:xfrm flipH="1">
            <a:off x="8425078" y="412077"/>
            <a:ext cx="579389" cy="9211882"/>
            <a:chOff x="7970221" y="501285"/>
            <a:chExt cx="544471" cy="8135021"/>
          </a:xfrm>
        </p:grpSpPr>
        <p:grpSp>
          <p:nvGrpSpPr>
            <p:cNvPr id="48" name="Grupo 47"/>
            <p:cNvGrpSpPr/>
            <p:nvPr/>
          </p:nvGrpSpPr>
          <p:grpSpPr>
            <a:xfrm>
              <a:off x="8226692" y="519285"/>
              <a:ext cx="288000" cy="8095905"/>
              <a:chOff x="8226692" y="404445"/>
              <a:chExt cx="288000" cy="8095905"/>
            </a:xfrm>
          </p:grpSpPr>
          <p:sp>
            <p:nvSpPr>
              <p:cNvPr id="7" name="Elipse 6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7970221" y="501285"/>
              <a:ext cx="410343" cy="8135021"/>
              <a:chOff x="7970221" y="501285"/>
              <a:chExt cx="410343" cy="8135021"/>
            </a:xfrm>
          </p:grpSpPr>
          <p:sp>
            <p:nvSpPr>
              <p:cNvPr id="54" name="Arco 53"/>
              <p:cNvSpPr/>
              <p:nvPr/>
            </p:nvSpPr>
            <p:spPr>
              <a:xfrm>
                <a:off x="7970221" y="501285"/>
                <a:ext cx="410342" cy="324000"/>
              </a:xfrm>
              <a:prstGeom prst="arc">
                <a:avLst>
                  <a:gd name="adj1" fmla="val 6452199"/>
                  <a:gd name="adj2" fmla="val 267428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6" name="Arco 55"/>
              <p:cNvSpPr/>
              <p:nvPr/>
            </p:nvSpPr>
            <p:spPr>
              <a:xfrm>
                <a:off x="7970221" y="987298"/>
                <a:ext cx="410342" cy="324000"/>
              </a:xfrm>
              <a:prstGeom prst="arc">
                <a:avLst>
                  <a:gd name="adj1" fmla="val 6452199"/>
                  <a:gd name="adj2" fmla="val 267428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7" name="Arco 56"/>
              <p:cNvSpPr/>
              <p:nvPr/>
            </p:nvSpPr>
            <p:spPr>
              <a:xfrm>
                <a:off x="7970221" y="1472743"/>
                <a:ext cx="410342" cy="324000"/>
              </a:xfrm>
              <a:prstGeom prst="arc">
                <a:avLst>
                  <a:gd name="adj1" fmla="val 6452199"/>
                  <a:gd name="adj2" fmla="val 267428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8" name="Arco 57"/>
              <p:cNvSpPr/>
              <p:nvPr/>
            </p:nvSpPr>
            <p:spPr>
              <a:xfrm>
                <a:off x="7970221" y="1958756"/>
                <a:ext cx="410342" cy="324000"/>
              </a:xfrm>
              <a:prstGeom prst="arc">
                <a:avLst>
                  <a:gd name="adj1" fmla="val 6452199"/>
                  <a:gd name="adj2" fmla="val 267428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9" name="Arco 58"/>
              <p:cNvSpPr/>
              <p:nvPr/>
            </p:nvSpPr>
            <p:spPr>
              <a:xfrm>
                <a:off x="7970221" y="2464182"/>
                <a:ext cx="410342" cy="324000"/>
              </a:xfrm>
              <a:prstGeom prst="arc">
                <a:avLst>
                  <a:gd name="adj1" fmla="val 6452199"/>
                  <a:gd name="adj2" fmla="val 267428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0" name="Arco 59"/>
              <p:cNvSpPr/>
              <p:nvPr/>
            </p:nvSpPr>
            <p:spPr>
              <a:xfrm>
                <a:off x="7970221" y="2950195"/>
                <a:ext cx="410342" cy="324000"/>
              </a:xfrm>
              <a:prstGeom prst="arc">
                <a:avLst>
                  <a:gd name="adj1" fmla="val 6452199"/>
                  <a:gd name="adj2" fmla="val 267428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1" name="Arco 60"/>
              <p:cNvSpPr/>
              <p:nvPr/>
            </p:nvSpPr>
            <p:spPr>
              <a:xfrm>
                <a:off x="7970221" y="3435640"/>
                <a:ext cx="410342" cy="324000"/>
              </a:xfrm>
              <a:prstGeom prst="arc">
                <a:avLst>
                  <a:gd name="adj1" fmla="val 6452199"/>
                  <a:gd name="adj2" fmla="val 267428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2" name="Arco 61"/>
              <p:cNvSpPr/>
              <p:nvPr/>
            </p:nvSpPr>
            <p:spPr>
              <a:xfrm>
                <a:off x="7970221" y="3921653"/>
                <a:ext cx="410342" cy="324000"/>
              </a:xfrm>
              <a:prstGeom prst="arc">
                <a:avLst>
                  <a:gd name="adj1" fmla="val 6452199"/>
                  <a:gd name="adj2" fmla="val 267428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4" name="Arco 63"/>
              <p:cNvSpPr/>
              <p:nvPr/>
            </p:nvSpPr>
            <p:spPr>
              <a:xfrm>
                <a:off x="7970221" y="4407666"/>
                <a:ext cx="410342" cy="324000"/>
              </a:xfrm>
              <a:prstGeom prst="arc">
                <a:avLst>
                  <a:gd name="adj1" fmla="val 6452199"/>
                  <a:gd name="adj2" fmla="val 267428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5" name="Arco 64"/>
              <p:cNvSpPr/>
              <p:nvPr/>
            </p:nvSpPr>
            <p:spPr>
              <a:xfrm>
                <a:off x="7970221" y="4893111"/>
                <a:ext cx="410342" cy="324000"/>
              </a:xfrm>
              <a:prstGeom prst="arc">
                <a:avLst>
                  <a:gd name="adj1" fmla="val 6452199"/>
                  <a:gd name="adj2" fmla="val 267428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6" name="Arco 65"/>
              <p:cNvSpPr/>
              <p:nvPr/>
            </p:nvSpPr>
            <p:spPr>
              <a:xfrm>
                <a:off x="7970221" y="5379124"/>
                <a:ext cx="410342" cy="324000"/>
              </a:xfrm>
              <a:prstGeom prst="arc">
                <a:avLst>
                  <a:gd name="adj1" fmla="val 6452199"/>
                  <a:gd name="adj2" fmla="val 267428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7" name="Arco 66"/>
              <p:cNvSpPr/>
              <p:nvPr/>
            </p:nvSpPr>
            <p:spPr>
              <a:xfrm>
                <a:off x="7970221" y="5884550"/>
                <a:ext cx="410342" cy="324000"/>
              </a:xfrm>
              <a:prstGeom prst="arc">
                <a:avLst>
                  <a:gd name="adj1" fmla="val 6452199"/>
                  <a:gd name="adj2" fmla="val 267428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8" name="Arco 67"/>
              <p:cNvSpPr/>
              <p:nvPr/>
            </p:nvSpPr>
            <p:spPr>
              <a:xfrm>
                <a:off x="7970221" y="6370563"/>
                <a:ext cx="410342" cy="324000"/>
              </a:xfrm>
              <a:prstGeom prst="arc">
                <a:avLst>
                  <a:gd name="adj1" fmla="val 6452199"/>
                  <a:gd name="adj2" fmla="val 267428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9" name="Arco 68"/>
              <p:cNvSpPr/>
              <p:nvPr/>
            </p:nvSpPr>
            <p:spPr>
              <a:xfrm>
                <a:off x="7970221" y="6856008"/>
                <a:ext cx="410342" cy="324000"/>
              </a:xfrm>
              <a:prstGeom prst="arc">
                <a:avLst>
                  <a:gd name="adj1" fmla="val 6452199"/>
                  <a:gd name="adj2" fmla="val 267428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0" name="Arco 69"/>
              <p:cNvSpPr/>
              <p:nvPr/>
            </p:nvSpPr>
            <p:spPr>
              <a:xfrm>
                <a:off x="7970221" y="7342021"/>
                <a:ext cx="410342" cy="324000"/>
              </a:xfrm>
              <a:prstGeom prst="arc">
                <a:avLst>
                  <a:gd name="adj1" fmla="val 6452199"/>
                  <a:gd name="adj2" fmla="val 267428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2" name="Arco 71"/>
              <p:cNvSpPr/>
              <p:nvPr/>
            </p:nvSpPr>
            <p:spPr>
              <a:xfrm>
                <a:off x="7970222" y="7826293"/>
                <a:ext cx="410342" cy="324000"/>
              </a:xfrm>
              <a:prstGeom prst="arc">
                <a:avLst>
                  <a:gd name="adj1" fmla="val 6452199"/>
                  <a:gd name="adj2" fmla="val 267428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3" name="Arco 72"/>
              <p:cNvSpPr/>
              <p:nvPr/>
            </p:nvSpPr>
            <p:spPr>
              <a:xfrm>
                <a:off x="7970222" y="8312306"/>
                <a:ext cx="410342" cy="324000"/>
              </a:xfrm>
              <a:prstGeom prst="arc">
                <a:avLst>
                  <a:gd name="adj1" fmla="val 6452199"/>
                  <a:gd name="adj2" fmla="val 267428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1353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ángulo 151"/>
          <p:cNvSpPr/>
          <p:nvPr/>
        </p:nvSpPr>
        <p:spPr>
          <a:xfrm>
            <a:off x="-1" y="0"/>
            <a:ext cx="18000663" cy="10152063"/>
          </a:xfrm>
          <a:prstGeom prst="rect">
            <a:avLst/>
          </a:prstGeom>
          <a:solidFill>
            <a:srgbClr val="8EB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17" name="Grupo 16"/>
          <p:cNvGrpSpPr/>
          <p:nvPr/>
        </p:nvGrpSpPr>
        <p:grpSpPr>
          <a:xfrm>
            <a:off x="17357669" y="1872761"/>
            <a:ext cx="459705" cy="7983321"/>
            <a:chOff x="17357669" y="1872761"/>
            <a:chExt cx="459705" cy="7983321"/>
          </a:xfrm>
        </p:grpSpPr>
        <p:sp>
          <p:nvSpPr>
            <p:cNvPr id="167" name="Redondear rectángulo de esquina del mismo lado 166"/>
            <p:cNvSpPr/>
            <p:nvPr/>
          </p:nvSpPr>
          <p:spPr>
            <a:xfrm rot="5400000">
              <a:off x="16821347" y="2409084"/>
              <a:ext cx="1532349" cy="459705"/>
            </a:xfrm>
            <a:prstGeom prst="round2SameRect">
              <a:avLst/>
            </a:prstGeom>
            <a:solidFill>
              <a:srgbClr val="7684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68" name="Redondear rectángulo de esquina del mismo lado 167"/>
            <p:cNvSpPr/>
            <p:nvPr/>
          </p:nvSpPr>
          <p:spPr>
            <a:xfrm rot="5400000">
              <a:off x="16821347" y="4021661"/>
              <a:ext cx="1532349" cy="459705"/>
            </a:xfrm>
            <a:prstGeom prst="round2SameRect">
              <a:avLst/>
            </a:prstGeom>
            <a:solidFill>
              <a:srgbClr val="87967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69" name="Redondear rectángulo de esquina del mismo lado 168"/>
            <p:cNvSpPr/>
            <p:nvPr/>
          </p:nvSpPr>
          <p:spPr>
            <a:xfrm rot="5400000">
              <a:off x="16821347" y="5634240"/>
              <a:ext cx="1532349" cy="459705"/>
            </a:xfrm>
            <a:prstGeom prst="round2SameRect">
              <a:avLst/>
            </a:prstGeom>
            <a:solidFill>
              <a:srgbClr val="9CA8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70" name="Redondear rectángulo de esquina del mismo lado 169"/>
            <p:cNvSpPr/>
            <p:nvPr/>
          </p:nvSpPr>
          <p:spPr>
            <a:xfrm rot="5400000">
              <a:off x="16821347" y="7246818"/>
              <a:ext cx="1532349" cy="459705"/>
            </a:xfrm>
            <a:prstGeom prst="round2SameRect">
              <a:avLst/>
            </a:prstGeom>
            <a:solidFill>
              <a:srgbClr val="B1BA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73" name="Redondear rectángulo de esquina del mismo lado 172"/>
            <p:cNvSpPr/>
            <p:nvPr/>
          </p:nvSpPr>
          <p:spPr>
            <a:xfrm rot="5400000">
              <a:off x="16821347" y="8859398"/>
              <a:ext cx="1532349" cy="459705"/>
            </a:xfrm>
            <a:prstGeom prst="round2SameRect">
              <a:avLst/>
            </a:prstGeom>
            <a:solidFill>
              <a:srgbClr val="C1C8B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75" name="CuadroTexto 174">
              <a:hlinkClick r:id="rId2" action="ppaction://hlinksldjump"/>
            </p:cNvPr>
            <p:cNvSpPr txBox="1"/>
            <p:nvPr/>
          </p:nvSpPr>
          <p:spPr>
            <a:xfrm rot="5400000">
              <a:off x="16824222" y="2454204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2</a:t>
              </a:r>
            </a:p>
          </p:txBody>
        </p:sp>
        <p:sp>
          <p:nvSpPr>
            <p:cNvPr id="176" name="CuadroTexto 175">
              <a:hlinkClick r:id="rId3" action="ppaction://hlinksldjump"/>
            </p:cNvPr>
            <p:cNvSpPr txBox="1"/>
            <p:nvPr/>
          </p:nvSpPr>
          <p:spPr>
            <a:xfrm rot="5400000">
              <a:off x="16827617" y="4067113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3</a:t>
              </a:r>
            </a:p>
          </p:txBody>
        </p:sp>
        <p:sp>
          <p:nvSpPr>
            <p:cNvPr id="177" name="CuadroTexto 176">
              <a:hlinkClick r:id="rId2" action="ppaction://hlinksldjump"/>
            </p:cNvPr>
            <p:cNvSpPr txBox="1"/>
            <p:nvPr/>
          </p:nvSpPr>
          <p:spPr>
            <a:xfrm rot="5400000">
              <a:off x="16827617" y="5679362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4</a:t>
              </a:r>
            </a:p>
          </p:txBody>
        </p:sp>
        <p:sp>
          <p:nvSpPr>
            <p:cNvPr id="178" name="CuadroTexto 177">
              <a:hlinkClick r:id="rId4" action="ppaction://hlinksldjump"/>
            </p:cNvPr>
            <p:cNvSpPr txBox="1"/>
            <p:nvPr/>
          </p:nvSpPr>
          <p:spPr>
            <a:xfrm rot="5400000">
              <a:off x="16824222" y="7291940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5</a:t>
              </a:r>
            </a:p>
          </p:txBody>
        </p:sp>
        <p:sp>
          <p:nvSpPr>
            <p:cNvPr id="179" name="CuadroTexto 178">
              <a:hlinkClick r:id="rId5" action="ppaction://hlinksldjump"/>
            </p:cNvPr>
            <p:cNvSpPr txBox="1"/>
            <p:nvPr/>
          </p:nvSpPr>
          <p:spPr>
            <a:xfrm rot="5400000">
              <a:off x="16832407" y="8905179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6</a:t>
              </a:r>
            </a:p>
          </p:txBody>
        </p:sp>
      </p:grpSp>
      <p:sp>
        <p:nvSpPr>
          <p:cNvPr id="71" name="Rectángulo 70"/>
          <p:cNvSpPr/>
          <p:nvPr/>
        </p:nvSpPr>
        <p:spPr>
          <a:xfrm>
            <a:off x="9098997" y="217425"/>
            <a:ext cx="8409600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88" name="Rectángulo 87"/>
          <p:cNvSpPr/>
          <p:nvPr/>
        </p:nvSpPr>
        <p:spPr>
          <a:xfrm>
            <a:off x="491184" y="217425"/>
            <a:ext cx="8410493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2" name="Rectángulo redondeado 1">
            <a:hlinkClick r:id="rId6" action="ppaction://hlinksldjump"/>
          </p:cNvPr>
          <p:cNvSpPr/>
          <p:nvPr/>
        </p:nvSpPr>
        <p:spPr>
          <a:xfrm>
            <a:off x="17012466" y="9497963"/>
            <a:ext cx="360000" cy="360000"/>
          </a:xfrm>
          <a:prstGeom prst="roundRect">
            <a:avLst/>
          </a:prstGeom>
          <a:solidFill>
            <a:srgbClr val="87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F</a:t>
            </a:r>
          </a:p>
        </p:txBody>
      </p:sp>
      <p:grpSp>
        <p:nvGrpSpPr>
          <p:cNvPr id="90" name="Grupo 89"/>
          <p:cNvGrpSpPr/>
          <p:nvPr/>
        </p:nvGrpSpPr>
        <p:grpSpPr>
          <a:xfrm>
            <a:off x="9114649" y="468648"/>
            <a:ext cx="306470" cy="9167587"/>
            <a:chOff x="8226692" y="404445"/>
            <a:chExt cx="288000" cy="8095905"/>
          </a:xfrm>
        </p:grpSpPr>
        <p:sp>
          <p:nvSpPr>
            <p:cNvPr id="127" name="Elipse 126"/>
            <p:cNvSpPr/>
            <p:nvPr/>
          </p:nvSpPr>
          <p:spPr>
            <a:xfrm>
              <a:off x="8226692" y="404445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8226692" y="892439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8226692" y="1380433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8226692" y="1868427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31" name="Elipse 130"/>
            <p:cNvSpPr/>
            <p:nvPr/>
          </p:nvSpPr>
          <p:spPr>
            <a:xfrm>
              <a:off x="8226692" y="2356421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32" name="Elipse 131"/>
            <p:cNvSpPr/>
            <p:nvPr/>
          </p:nvSpPr>
          <p:spPr>
            <a:xfrm>
              <a:off x="8226692" y="2844415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33" name="Elipse 132"/>
            <p:cNvSpPr/>
            <p:nvPr/>
          </p:nvSpPr>
          <p:spPr>
            <a:xfrm>
              <a:off x="8226692" y="3332409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8226692" y="3820403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35" name="Elipse 134"/>
            <p:cNvSpPr/>
            <p:nvPr/>
          </p:nvSpPr>
          <p:spPr>
            <a:xfrm>
              <a:off x="8226692" y="4308397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36" name="Elipse 135"/>
            <p:cNvSpPr/>
            <p:nvPr/>
          </p:nvSpPr>
          <p:spPr>
            <a:xfrm>
              <a:off x="8226692" y="4796391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37" name="Elipse 136"/>
            <p:cNvSpPr/>
            <p:nvPr/>
          </p:nvSpPr>
          <p:spPr>
            <a:xfrm>
              <a:off x="8226692" y="5284385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38" name="Elipse 137"/>
            <p:cNvSpPr/>
            <p:nvPr/>
          </p:nvSpPr>
          <p:spPr>
            <a:xfrm>
              <a:off x="8226692" y="5772379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39" name="Elipse 138"/>
            <p:cNvSpPr/>
            <p:nvPr/>
          </p:nvSpPr>
          <p:spPr>
            <a:xfrm>
              <a:off x="8226692" y="6260373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40" name="Elipse 139"/>
            <p:cNvSpPr/>
            <p:nvPr/>
          </p:nvSpPr>
          <p:spPr>
            <a:xfrm>
              <a:off x="8226692" y="6748367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41" name="Elipse 140"/>
            <p:cNvSpPr/>
            <p:nvPr/>
          </p:nvSpPr>
          <p:spPr>
            <a:xfrm>
              <a:off x="8226692" y="7236361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42" name="Elipse 141"/>
            <p:cNvSpPr/>
            <p:nvPr/>
          </p:nvSpPr>
          <p:spPr>
            <a:xfrm>
              <a:off x="8226692" y="7724355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43" name="Elipse 142"/>
            <p:cNvSpPr/>
            <p:nvPr/>
          </p:nvSpPr>
          <p:spPr>
            <a:xfrm>
              <a:off x="8226692" y="8212350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</p:grp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9068" r="80085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23049" r="26789"/>
          <a:stretch/>
        </p:blipFill>
        <p:spPr>
          <a:xfrm rot="5400000">
            <a:off x="2649967" y="-1940951"/>
            <a:ext cx="1828799" cy="6472710"/>
          </a:xfrm>
          <a:prstGeom prst="rect">
            <a:avLst/>
          </a:prstGeom>
        </p:spPr>
      </p:pic>
      <p:grpSp>
        <p:nvGrpSpPr>
          <p:cNvPr id="91" name="Grupo 90"/>
          <p:cNvGrpSpPr/>
          <p:nvPr/>
        </p:nvGrpSpPr>
        <p:grpSpPr>
          <a:xfrm>
            <a:off x="8540633" y="468648"/>
            <a:ext cx="306470" cy="9167587"/>
            <a:chOff x="8226692" y="404445"/>
            <a:chExt cx="288000" cy="8095905"/>
          </a:xfrm>
        </p:grpSpPr>
        <p:sp>
          <p:nvSpPr>
            <p:cNvPr id="110" name="Elipse 109"/>
            <p:cNvSpPr/>
            <p:nvPr/>
          </p:nvSpPr>
          <p:spPr>
            <a:xfrm>
              <a:off x="8226692" y="404445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8226692" y="892439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8226692" y="1380433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8226692" y="1868427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8226692" y="2356421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8226692" y="2844415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226692" y="3332409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8226692" y="3820403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8226692" y="4308397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8226692" y="4796391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8226692" y="5284385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226692" y="5772379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226692" y="6260373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226692" y="6748367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226692" y="7236361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226692" y="7724355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226692" y="8212350"/>
              <a:ext cx="288000" cy="28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</p:grpSp>
      <p:grpSp>
        <p:nvGrpSpPr>
          <p:cNvPr id="92" name="Grupo 91"/>
          <p:cNvGrpSpPr/>
          <p:nvPr/>
        </p:nvGrpSpPr>
        <p:grpSpPr>
          <a:xfrm>
            <a:off x="8510705" y="513637"/>
            <a:ext cx="973060" cy="9905675"/>
            <a:chOff x="7659146" y="559015"/>
            <a:chExt cx="914417" cy="8747711"/>
          </a:xfrm>
        </p:grpSpPr>
        <p:sp>
          <p:nvSpPr>
            <p:cNvPr id="93" name="Arco 92"/>
            <p:cNvSpPr/>
            <p:nvPr/>
          </p:nvSpPr>
          <p:spPr>
            <a:xfrm rot="19158699">
              <a:off x="7659163" y="559015"/>
              <a:ext cx="914400" cy="914400"/>
            </a:xfrm>
            <a:prstGeom prst="arc">
              <a:avLst>
                <a:gd name="adj1" fmla="val 16200000"/>
                <a:gd name="adj2" fmla="val 21020023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94" name="Arco 93"/>
            <p:cNvSpPr/>
            <p:nvPr/>
          </p:nvSpPr>
          <p:spPr>
            <a:xfrm rot="19158699">
              <a:off x="7659163" y="1050630"/>
              <a:ext cx="914400" cy="914400"/>
            </a:xfrm>
            <a:prstGeom prst="arc">
              <a:avLst>
                <a:gd name="adj1" fmla="val 16200000"/>
                <a:gd name="adj2" fmla="val 21020023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95" name="Arco 94"/>
            <p:cNvSpPr/>
            <p:nvPr/>
          </p:nvSpPr>
          <p:spPr>
            <a:xfrm rot="19158699">
              <a:off x="7659162" y="1542245"/>
              <a:ext cx="914400" cy="914400"/>
            </a:xfrm>
            <a:prstGeom prst="arc">
              <a:avLst>
                <a:gd name="adj1" fmla="val 16200000"/>
                <a:gd name="adj2" fmla="val 21020023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96" name="Arco 95"/>
            <p:cNvSpPr/>
            <p:nvPr/>
          </p:nvSpPr>
          <p:spPr>
            <a:xfrm rot="19158699">
              <a:off x="7659160" y="2027394"/>
              <a:ext cx="914400" cy="914400"/>
            </a:xfrm>
            <a:prstGeom prst="arc">
              <a:avLst>
                <a:gd name="adj1" fmla="val 16200000"/>
                <a:gd name="adj2" fmla="val 21020023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97" name="Arco 96"/>
            <p:cNvSpPr/>
            <p:nvPr/>
          </p:nvSpPr>
          <p:spPr>
            <a:xfrm rot="19158699">
              <a:off x="7659160" y="2519009"/>
              <a:ext cx="914400" cy="914400"/>
            </a:xfrm>
            <a:prstGeom prst="arc">
              <a:avLst>
                <a:gd name="adj1" fmla="val 16200000"/>
                <a:gd name="adj2" fmla="val 21020023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98" name="Arco 97"/>
            <p:cNvSpPr/>
            <p:nvPr/>
          </p:nvSpPr>
          <p:spPr>
            <a:xfrm rot="19158699">
              <a:off x="7659159" y="3010624"/>
              <a:ext cx="914400" cy="914400"/>
            </a:xfrm>
            <a:prstGeom prst="arc">
              <a:avLst>
                <a:gd name="adj1" fmla="val 16200000"/>
                <a:gd name="adj2" fmla="val 21020023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99" name="Arco 98"/>
            <p:cNvSpPr/>
            <p:nvPr/>
          </p:nvSpPr>
          <p:spPr>
            <a:xfrm rot="19158699">
              <a:off x="7659156" y="3489108"/>
              <a:ext cx="914400" cy="914400"/>
            </a:xfrm>
            <a:prstGeom prst="arc">
              <a:avLst>
                <a:gd name="adj1" fmla="val 16200000"/>
                <a:gd name="adj2" fmla="val 21020023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00" name="Arco 99"/>
            <p:cNvSpPr/>
            <p:nvPr/>
          </p:nvSpPr>
          <p:spPr>
            <a:xfrm rot="19158699">
              <a:off x="7659156" y="3980723"/>
              <a:ext cx="914400" cy="914400"/>
            </a:xfrm>
            <a:prstGeom prst="arc">
              <a:avLst>
                <a:gd name="adj1" fmla="val 16200000"/>
                <a:gd name="adj2" fmla="val 21020023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01" name="Arco 100"/>
            <p:cNvSpPr/>
            <p:nvPr/>
          </p:nvSpPr>
          <p:spPr>
            <a:xfrm rot="19158699">
              <a:off x="7659155" y="4472338"/>
              <a:ext cx="914400" cy="914400"/>
            </a:xfrm>
            <a:prstGeom prst="arc">
              <a:avLst>
                <a:gd name="adj1" fmla="val 16200000"/>
                <a:gd name="adj2" fmla="val 21020023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02" name="Arco 101"/>
            <p:cNvSpPr/>
            <p:nvPr/>
          </p:nvSpPr>
          <p:spPr>
            <a:xfrm rot="19158699">
              <a:off x="7659153" y="4957487"/>
              <a:ext cx="914400" cy="914400"/>
            </a:xfrm>
            <a:prstGeom prst="arc">
              <a:avLst>
                <a:gd name="adj1" fmla="val 16200000"/>
                <a:gd name="adj2" fmla="val 21020023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03" name="Arco 102"/>
            <p:cNvSpPr/>
            <p:nvPr/>
          </p:nvSpPr>
          <p:spPr>
            <a:xfrm rot="19158699">
              <a:off x="7659153" y="5449102"/>
              <a:ext cx="914400" cy="914400"/>
            </a:xfrm>
            <a:prstGeom prst="arc">
              <a:avLst>
                <a:gd name="adj1" fmla="val 16200000"/>
                <a:gd name="adj2" fmla="val 21020023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04" name="Arco 103"/>
            <p:cNvSpPr/>
            <p:nvPr/>
          </p:nvSpPr>
          <p:spPr>
            <a:xfrm rot="19158699">
              <a:off x="7659152" y="5940717"/>
              <a:ext cx="914400" cy="914400"/>
            </a:xfrm>
            <a:prstGeom prst="arc">
              <a:avLst>
                <a:gd name="adj1" fmla="val 16200000"/>
                <a:gd name="adj2" fmla="val 21020023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05" name="Arco 104"/>
            <p:cNvSpPr/>
            <p:nvPr/>
          </p:nvSpPr>
          <p:spPr>
            <a:xfrm rot="19158699">
              <a:off x="7659150" y="6432332"/>
              <a:ext cx="914400" cy="914400"/>
            </a:xfrm>
            <a:prstGeom prst="arc">
              <a:avLst>
                <a:gd name="adj1" fmla="val 16200000"/>
                <a:gd name="adj2" fmla="val 21020023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06" name="Arco 105"/>
            <p:cNvSpPr/>
            <p:nvPr/>
          </p:nvSpPr>
          <p:spPr>
            <a:xfrm rot="19158699">
              <a:off x="7659149" y="6923947"/>
              <a:ext cx="914400" cy="914400"/>
            </a:xfrm>
            <a:prstGeom prst="arc">
              <a:avLst>
                <a:gd name="adj1" fmla="val 16200000"/>
                <a:gd name="adj2" fmla="val 21020023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07" name="Arco 106"/>
            <p:cNvSpPr/>
            <p:nvPr/>
          </p:nvSpPr>
          <p:spPr>
            <a:xfrm rot="19158699">
              <a:off x="7659147" y="7409096"/>
              <a:ext cx="914400" cy="914400"/>
            </a:xfrm>
            <a:prstGeom prst="arc">
              <a:avLst>
                <a:gd name="adj1" fmla="val 16200000"/>
                <a:gd name="adj2" fmla="val 21020023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08" name="Arco 107"/>
            <p:cNvSpPr/>
            <p:nvPr/>
          </p:nvSpPr>
          <p:spPr>
            <a:xfrm rot="19158699">
              <a:off x="7659147" y="7900711"/>
              <a:ext cx="914400" cy="914400"/>
            </a:xfrm>
            <a:prstGeom prst="arc">
              <a:avLst>
                <a:gd name="adj1" fmla="val 16200000"/>
                <a:gd name="adj2" fmla="val 21020023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09" name="Arco 108"/>
            <p:cNvSpPr/>
            <p:nvPr/>
          </p:nvSpPr>
          <p:spPr>
            <a:xfrm rot="19158699">
              <a:off x="7659146" y="8392326"/>
              <a:ext cx="914400" cy="914400"/>
            </a:xfrm>
            <a:prstGeom prst="arc">
              <a:avLst>
                <a:gd name="adj1" fmla="val 16200000"/>
                <a:gd name="adj2" fmla="val 21020023"/>
              </a:avLst>
            </a:prstGeom>
            <a:ln w="28575">
              <a:solidFill>
                <a:srgbClr val="D6D7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0802854" y="3923064"/>
            <a:ext cx="5412468" cy="2748350"/>
            <a:chOff x="10802854" y="3923064"/>
            <a:chExt cx="4209936" cy="1992637"/>
          </a:xfrm>
        </p:grpSpPr>
        <p:sp>
          <p:nvSpPr>
            <p:cNvPr id="3" name="Forma libre 2"/>
            <p:cNvSpPr/>
            <p:nvPr/>
          </p:nvSpPr>
          <p:spPr>
            <a:xfrm>
              <a:off x="11231336" y="4197209"/>
              <a:ext cx="925413" cy="1168910"/>
            </a:xfrm>
            <a:custGeom>
              <a:avLst/>
              <a:gdLst>
                <a:gd name="connsiteX0" fmla="*/ 402362 w 925413"/>
                <a:gd name="connsiteY0" fmla="*/ 1168473 h 1168910"/>
                <a:gd name="connsiteX1" fmla="*/ 26 w 925413"/>
                <a:gd name="connsiteY1" fmla="*/ 546681 h 1168910"/>
                <a:gd name="connsiteX2" fmla="*/ 420650 w 925413"/>
                <a:gd name="connsiteY2" fmla="*/ 16329 h 1168910"/>
                <a:gd name="connsiteX3" fmla="*/ 877850 w 925413"/>
                <a:gd name="connsiteY3" fmla="*/ 180921 h 1168910"/>
                <a:gd name="connsiteX4" fmla="*/ 859562 w 925413"/>
                <a:gd name="connsiteY4" fmla="*/ 638121 h 1168910"/>
                <a:gd name="connsiteX5" fmla="*/ 402362 w 925413"/>
                <a:gd name="connsiteY5" fmla="*/ 1168473 h 116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5413" h="1168910">
                  <a:moveTo>
                    <a:pt x="402362" y="1168473"/>
                  </a:moveTo>
                  <a:cubicBezTo>
                    <a:pt x="259106" y="1153233"/>
                    <a:pt x="-3022" y="738705"/>
                    <a:pt x="26" y="546681"/>
                  </a:cubicBezTo>
                  <a:cubicBezTo>
                    <a:pt x="3074" y="354657"/>
                    <a:pt x="274346" y="77289"/>
                    <a:pt x="420650" y="16329"/>
                  </a:cubicBezTo>
                  <a:cubicBezTo>
                    <a:pt x="566954" y="-44631"/>
                    <a:pt x="804698" y="77289"/>
                    <a:pt x="877850" y="180921"/>
                  </a:cubicBezTo>
                  <a:cubicBezTo>
                    <a:pt x="951002" y="284553"/>
                    <a:pt x="935762" y="479625"/>
                    <a:pt x="859562" y="638121"/>
                  </a:cubicBezTo>
                  <a:cubicBezTo>
                    <a:pt x="783362" y="796617"/>
                    <a:pt x="545618" y="1183713"/>
                    <a:pt x="402362" y="1168473"/>
                  </a:cubicBezTo>
                  <a:close/>
                </a:path>
              </a:pathLst>
            </a:custGeom>
            <a:solidFill>
              <a:srgbClr val="879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10802854" y="4949440"/>
              <a:ext cx="1385970" cy="909388"/>
            </a:xfrm>
            <a:custGeom>
              <a:avLst/>
              <a:gdLst>
                <a:gd name="connsiteX0" fmla="*/ 1141740 w 1385970"/>
                <a:gd name="connsiteY0" fmla="*/ 525970 h 909388"/>
                <a:gd name="connsiteX1" fmla="*/ 666252 w 1385970"/>
                <a:gd name="connsiteY1" fmla="*/ 544258 h 909388"/>
                <a:gd name="connsiteX2" fmla="*/ 282204 w 1385970"/>
                <a:gd name="connsiteY2" fmla="*/ 13906 h 909388"/>
                <a:gd name="connsiteX3" fmla="*/ 7884 w 1385970"/>
                <a:gd name="connsiteY3" fmla="*/ 215074 h 909388"/>
                <a:gd name="connsiteX4" fmla="*/ 593100 w 1385970"/>
                <a:gd name="connsiteY4" fmla="*/ 855154 h 909388"/>
                <a:gd name="connsiteX5" fmla="*/ 1361196 w 1385970"/>
                <a:gd name="connsiteY5" fmla="*/ 836866 h 909388"/>
                <a:gd name="connsiteX6" fmla="*/ 1141740 w 1385970"/>
                <a:gd name="connsiteY6" fmla="*/ 525970 h 90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5970" h="909388">
                  <a:moveTo>
                    <a:pt x="1141740" y="525970"/>
                  </a:moveTo>
                  <a:cubicBezTo>
                    <a:pt x="1025916" y="477202"/>
                    <a:pt x="809508" y="629602"/>
                    <a:pt x="666252" y="544258"/>
                  </a:cubicBezTo>
                  <a:cubicBezTo>
                    <a:pt x="522996" y="458914"/>
                    <a:pt x="391932" y="68770"/>
                    <a:pt x="282204" y="13906"/>
                  </a:cubicBezTo>
                  <a:cubicBezTo>
                    <a:pt x="172476" y="-40958"/>
                    <a:pt x="-43932" y="74866"/>
                    <a:pt x="7884" y="215074"/>
                  </a:cubicBezTo>
                  <a:cubicBezTo>
                    <a:pt x="59700" y="355282"/>
                    <a:pt x="367548" y="751522"/>
                    <a:pt x="593100" y="855154"/>
                  </a:cubicBezTo>
                  <a:cubicBezTo>
                    <a:pt x="818652" y="958786"/>
                    <a:pt x="1266708" y="891730"/>
                    <a:pt x="1361196" y="836866"/>
                  </a:cubicBezTo>
                  <a:cubicBezTo>
                    <a:pt x="1455684" y="782002"/>
                    <a:pt x="1257564" y="574738"/>
                    <a:pt x="1141740" y="525970"/>
                  </a:cubicBezTo>
                  <a:close/>
                </a:path>
              </a:pathLst>
            </a:custGeom>
            <a:solidFill>
              <a:srgbClr val="657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9" name="Forma libre 8"/>
            <p:cNvSpPr/>
            <p:nvPr/>
          </p:nvSpPr>
          <p:spPr>
            <a:xfrm>
              <a:off x="11999427" y="4081391"/>
              <a:ext cx="698536" cy="1454028"/>
            </a:xfrm>
            <a:custGeom>
              <a:avLst/>
              <a:gdLst>
                <a:gd name="connsiteX0" fmla="*/ 31 w 698536"/>
                <a:gd name="connsiteY0" fmla="*/ 1229427 h 1454028"/>
                <a:gd name="connsiteX1" fmla="*/ 347503 w 698536"/>
                <a:gd name="connsiteY1" fmla="*/ 497907 h 1454028"/>
                <a:gd name="connsiteX2" fmla="*/ 146335 w 698536"/>
                <a:gd name="connsiteY2" fmla="*/ 77283 h 1454028"/>
                <a:gd name="connsiteX3" fmla="*/ 493807 w 698536"/>
                <a:gd name="connsiteY3" fmla="*/ 40707 h 1454028"/>
                <a:gd name="connsiteX4" fmla="*/ 694975 w 698536"/>
                <a:gd name="connsiteY4" fmla="*/ 516195 h 1454028"/>
                <a:gd name="connsiteX5" fmla="*/ 329215 w 698536"/>
                <a:gd name="connsiteY5" fmla="*/ 1412307 h 1454028"/>
                <a:gd name="connsiteX6" fmla="*/ 31 w 698536"/>
                <a:gd name="connsiteY6" fmla="*/ 1229427 h 1454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536" h="1454028">
                  <a:moveTo>
                    <a:pt x="31" y="1229427"/>
                  </a:moveTo>
                  <a:cubicBezTo>
                    <a:pt x="3079" y="1077027"/>
                    <a:pt x="323119" y="689931"/>
                    <a:pt x="347503" y="497907"/>
                  </a:cubicBezTo>
                  <a:cubicBezTo>
                    <a:pt x="371887" y="305883"/>
                    <a:pt x="121951" y="153483"/>
                    <a:pt x="146335" y="77283"/>
                  </a:cubicBezTo>
                  <a:cubicBezTo>
                    <a:pt x="170719" y="1083"/>
                    <a:pt x="402367" y="-32445"/>
                    <a:pt x="493807" y="40707"/>
                  </a:cubicBezTo>
                  <a:cubicBezTo>
                    <a:pt x="585247" y="113859"/>
                    <a:pt x="722407" y="287595"/>
                    <a:pt x="694975" y="516195"/>
                  </a:cubicBezTo>
                  <a:cubicBezTo>
                    <a:pt x="667543" y="744795"/>
                    <a:pt x="445039" y="1296483"/>
                    <a:pt x="329215" y="1412307"/>
                  </a:cubicBezTo>
                  <a:cubicBezTo>
                    <a:pt x="213391" y="1528131"/>
                    <a:pt x="-3017" y="1381827"/>
                    <a:pt x="31" y="1229427"/>
                  </a:cubicBezTo>
                  <a:close/>
                </a:path>
              </a:pathLst>
            </a:custGeom>
            <a:solidFill>
              <a:srgbClr val="B1B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12351772" y="4763318"/>
              <a:ext cx="1084723" cy="1085146"/>
            </a:xfrm>
            <a:custGeom>
              <a:avLst/>
              <a:gdLst>
                <a:gd name="connsiteX0" fmla="*/ 13446 w 1084723"/>
                <a:gd name="connsiteY0" fmla="*/ 986412 h 1085146"/>
                <a:gd name="connsiteX1" fmla="*/ 397494 w 1084723"/>
                <a:gd name="connsiteY1" fmla="*/ 108588 h 1085146"/>
                <a:gd name="connsiteX2" fmla="*/ 1055862 w 1084723"/>
                <a:gd name="connsiteY2" fmla="*/ 108588 h 1085146"/>
                <a:gd name="connsiteX3" fmla="*/ 872982 w 1084723"/>
                <a:gd name="connsiteY3" fmla="*/ 968124 h 1085146"/>
                <a:gd name="connsiteX4" fmla="*/ 13446 w 1084723"/>
                <a:gd name="connsiteY4" fmla="*/ 986412 h 108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723" h="1085146">
                  <a:moveTo>
                    <a:pt x="13446" y="986412"/>
                  </a:moveTo>
                  <a:cubicBezTo>
                    <a:pt x="-65802" y="843156"/>
                    <a:pt x="223758" y="254892"/>
                    <a:pt x="397494" y="108588"/>
                  </a:cubicBezTo>
                  <a:cubicBezTo>
                    <a:pt x="571230" y="-37716"/>
                    <a:pt x="976614" y="-34668"/>
                    <a:pt x="1055862" y="108588"/>
                  </a:cubicBezTo>
                  <a:cubicBezTo>
                    <a:pt x="1135110" y="251844"/>
                    <a:pt x="1043670" y="824868"/>
                    <a:pt x="872982" y="968124"/>
                  </a:cubicBezTo>
                  <a:cubicBezTo>
                    <a:pt x="702294" y="1111380"/>
                    <a:pt x="92694" y="1129668"/>
                    <a:pt x="13446" y="986412"/>
                  </a:cubicBezTo>
                  <a:close/>
                </a:path>
              </a:pathLst>
            </a:custGeom>
            <a:solidFill>
              <a:srgbClr val="768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13178316" y="3960252"/>
              <a:ext cx="764330" cy="1955449"/>
            </a:xfrm>
            <a:custGeom>
              <a:avLst/>
              <a:gdLst>
                <a:gd name="connsiteX0" fmla="*/ 375622 w 764330"/>
                <a:gd name="connsiteY0" fmla="*/ 1807766 h 1955449"/>
                <a:gd name="connsiteX1" fmla="*/ 467062 w 764330"/>
                <a:gd name="connsiteY1" fmla="*/ 765350 h 1955449"/>
                <a:gd name="connsiteX2" fmla="*/ 64726 w 764330"/>
                <a:gd name="connsiteY2" fmla="*/ 692198 h 1955449"/>
                <a:gd name="connsiteX3" fmla="*/ 64726 w 764330"/>
                <a:gd name="connsiteY3" fmla="*/ 143558 h 1955449"/>
                <a:gd name="connsiteX4" fmla="*/ 686518 w 764330"/>
                <a:gd name="connsiteY4" fmla="*/ 143558 h 1955449"/>
                <a:gd name="connsiteX5" fmla="*/ 723094 w 764330"/>
                <a:gd name="connsiteY5" fmla="*/ 1771190 h 1955449"/>
                <a:gd name="connsiteX6" fmla="*/ 375622 w 764330"/>
                <a:gd name="connsiteY6" fmla="*/ 1807766 h 195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4330" h="1955449">
                  <a:moveTo>
                    <a:pt x="375622" y="1807766"/>
                  </a:moveTo>
                  <a:cubicBezTo>
                    <a:pt x="332950" y="1640126"/>
                    <a:pt x="518878" y="951278"/>
                    <a:pt x="467062" y="765350"/>
                  </a:cubicBezTo>
                  <a:cubicBezTo>
                    <a:pt x="415246" y="579422"/>
                    <a:pt x="131782" y="795830"/>
                    <a:pt x="64726" y="692198"/>
                  </a:cubicBezTo>
                  <a:cubicBezTo>
                    <a:pt x="-2330" y="588566"/>
                    <a:pt x="-38906" y="234998"/>
                    <a:pt x="64726" y="143558"/>
                  </a:cubicBezTo>
                  <a:cubicBezTo>
                    <a:pt x="168358" y="52118"/>
                    <a:pt x="576790" y="-127714"/>
                    <a:pt x="686518" y="143558"/>
                  </a:cubicBezTo>
                  <a:cubicBezTo>
                    <a:pt x="796246" y="414830"/>
                    <a:pt x="771862" y="1496870"/>
                    <a:pt x="723094" y="1771190"/>
                  </a:cubicBezTo>
                  <a:cubicBezTo>
                    <a:pt x="674326" y="2045510"/>
                    <a:pt x="418294" y="1975406"/>
                    <a:pt x="375622" y="1807766"/>
                  </a:cubicBezTo>
                  <a:close/>
                </a:path>
              </a:pathLst>
            </a:custGeom>
            <a:solidFill>
              <a:srgbClr val="C1C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12672667" y="4088687"/>
              <a:ext cx="417370" cy="614689"/>
            </a:xfrm>
            <a:custGeom>
              <a:avLst/>
              <a:gdLst>
                <a:gd name="connsiteX0" fmla="*/ 186327 w 417370"/>
                <a:gd name="connsiteY0" fmla="*/ 582051 h 614689"/>
                <a:gd name="connsiteX1" fmla="*/ 3447 w 417370"/>
                <a:gd name="connsiteY1" fmla="*/ 69987 h 614689"/>
                <a:gd name="connsiteX2" fmla="*/ 350919 w 417370"/>
                <a:gd name="connsiteY2" fmla="*/ 51699 h 614689"/>
                <a:gd name="connsiteX3" fmla="*/ 405783 w 417370"/>
                <a:gd name="connsiteY3" fmla="*/ 508899 h 614689"/>
                <a:gd name="connsiteX4" fmla="*/ 186327 w 417370"/>
                <a:gd name="connsiteY4" fmla="*/ 582051 h 61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370" h="614689">
                  <a:moveTo>
                    <a:pt x="186327" y="582051"/>
                  </a:moveTo>
                  <a:cubicBezTo>
                    <a:pt x="119271" y="508899"/>
                    <a:pt x="-23985" y="158379"/>
                    <a:pt x="3447" y="69987"/>
                  </a:cubicBezTo>
                  <a:cubicBezTo>
                    <a:pt x="30879" y="-18405"/>
                    <a:pt x="283863" y="-21453"/>
                    <a:pt x="350919" y="51699"/>
                  </a:cubicBezTo>
                  <a:cubicBezTo>
                    <a:pt x="417975" y="124851"/>
                    <a:pt x="430167" y="423555"/>
                    <a:pt x="405783" y="508899"/>
                  </a:cubicBezTo>
                  <a:cubicBezTo>
                    <a:pt x="381399" y="594243"/>
                    <a:pt x="253383" y="655203"/>
                    <a:pt x="186327" y="582051"/>
                  </a:cubicBezTo>
                  <a:close/>
                </a:path>
              </a:pathLst>
            </a:custGeom>
            <a:solidFill>
              <a:srgbClr val="4057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13978658" y="4492320"/>
              <a:ext cx="1034132" cy="1379816"/>
            </a:xfrm>
            <a:custGeom>
              <a:avLst/>
              <a:gdLst>
                <a:gd name="connsiteX0" fmla="*/ 87344 w 1034132"/>
                <a:gd name="connsiteY0" fmla="*/ 1330562 h 1379816"/>
                <a:gd name="connsiteX1" fmla="*/ 87344 w 1034132"/>
                <a:gd name="connsiteY1" fmla="*/ 690482 h 1379816"/>
                <a:gd name="connsiteX2" fmla="*/ 581120 w 1034132"/>
                <a:gd name="connsiteY2" fmla="*/ 690482 h 1379816"/>
                <a:gd name="connsiteX3" fmla="*/ 635984 w 1034132"/>
                <a:gd name="connsiteY3" fmla="*/ 86978 h 1379816"/>
                <a:gd name="connsiteX4" fmla="*/ 946880 w 1034132"/>
                <a:gd name="connsiteY4" fmla="*/ 123554 h 1379816"/>
                <a:gd name="connsiteX5" fmla="*/ 965168 w 1034132"/>
                <a:gd name="connsiteY5" fmla="*/ 1202546 h 1379816"/>
                <a:gd name="connsiteX6" fmla="*/ 87344 w 1034132"/>
                <a:gd name="connsiteY6" fmla="*/ 1330562 h 137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4132" h="1379816">
                  <a:moveTo>
                    <a:pt x="87344" y="1330562"/>
                  </a:moveTo>
                  <a:cubicBezTo>
                    <a:pt x="-58960" y="1245218"/>
                    <a:pt x="5048" y="797162"/>
                    <a:pt x="87344" y="690482"/>
                  </a:cubicBezTo>
                  <a:cubicBezTo>
                    <a:pt x="169640" y="583802"/>
                    <a:pt x="489680" y="791066"/>
                    <a:pt x="581120" y="690482"/>
                  </a:cubicBezTo>
                  <a:cubicBezTo>
                    <a:pt x="672560" y="589898"/>
                    <a:pt x="575024" y="181466"/>
                    <a:pt x="635984" y="86978"/>
                  </a:cubicBezTo>
                  <a:cubicBezTo>
                    <a:pt x="696944" y="-7510"/>
                    <a:pt x="892016" y="-62374"/>
                    <a:pt x="946880" y="123554"/>
                  </a:cubicBezTo>
                  <a:cubicBezTo>
                    <a:pt x="1001744" y="309482"/>
                    <a:pt x="1102328" y="1004426"/>
                    <a:pt x="965168" y="1202546"/>
                  </a:cubicBezTo>
                  <a:cubicBezTo>
                    <a:pt x="828008" y="1400666"/>
                    <a:pt x="233648" y="1415906"/>
                    <a:pt x="87344" y="1330562"/>
                  </a:cubicBezTo>
                  <a:close/>
                </a:path>
              </a:pathLst>
            </a:custGeom>
            <a:solidFill>
              <a:srgbClr val="4057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3994109" y="3923064"/>
              <a:ext cx="522709" cy="1225451"/>
            </a:xfrm>
            <a:custGeom>
              <a:avLst/>
              <a:gdLst>
                <a:gd name="connsiteX0" fmla="*/ 456527 w 516667"/>
                <a:gd name="connsiteY0" fmla="*/ 1169312 h 1271523"/>
                <a:gd name="connsiteX1" fmla="*/ 474815 w 516667"/>
                <a:gd name="connsiteY1" fmla="*/ 126896 h 1271523"/>
                <a:gd name="connsiteX2" fmla="*/ 17615 w 516667"/>
                <a:gd name="connsiteY2" fmla="*/ 126896 h 1271523"/>
                <a:gd name="connsiteX3" fmla="*/ 127343 w 516667"/>
                <a:gd name="connsiteY3" fmla="*/ 1114448 h 1271523"/>
                <a:gd name="connsiteX4" fmla="*/ 456527 w 516667"/>
                <a:gd name="connsiteY4" fmla="*/ 1169312 h 1271523"/>
                <a:gd name="connsiteX0" fmla="*/ 456858 w 516998"/>
                <a:gd name="connsiteY0" fmla="*/ 1130430 h 1246189"/>
                <a:gd name="connsiteX1" fmla="*/ 475146 w 516998"/>
                <a:gd name="connsiteY1" fmla="*/ 124590 h 1246189"/>
                <a:gd name="connsiteX2" fmla="*/ 17946 w 516998"/>
                <a:gd name="connsiteY2" fmla="*/ 124590 h 1246189"/>
                <a:gd name="connsiteX3" fmla="*/ 127674 w 516998"/>
                <a:gd name="connsiteY3" fmla="*/ 1112142 h 1246189"/>
                <a:gd name="connsiteX4" fmla="*/ 456858 w 516998"/>
                <a:gd name="connsiteY4" fmla="*/ 1130430 h 1246189"/>
                <a:gd name="connsiteX0" fmla="*/ 456858 w 550086"/>
                <a:gd name="connsiteY0" fmla="*/ 1130430 h 1218998"/>
                <a:gd name="connsiteX1" fmla="*/ 475146 w 550086"/>
                <a:gd name="connsiteY1" fmla="*/ 124590 h 1218998"/>
                <a:gd name="connsiteX2" fmla="*/ 17946 w 550086"/>
                <a:gd name="connsiteY2" fmla="*/ 124590 h 1218998"/>
                <a:gd name="connsiteX3" fmla="*/ 127674 w 550086"/>
                <a:gd name="connsiteY3" fmla="*/ 1112142 h 1218998"/>
                <a:gd name="connsiteX4" fmla="*/ 456858 w 550086"/>
                <a:gd name="connsiteY4" fmla="*/ 1130430 h 1218998"/>
                <a:gd name="connsiteX0" fmla="*/ 456858 w 522709"/>
                <a:gd name="connsiteY0" fmla="*/ 1130430 h 1225451"/>
                <a:gd name="connsiteX1" fmla="*/ 475146 w 522709"/>
                <a:gd name="connsiteY1" fmla="*/ 124590 h 1225451"/>
                <a:gd name="connsiteX2" fmla="*/ 17946 w 522709"/>
                <a:gd name="connsiteY2" fmla="*/ 124590 h 1225451"/>
                <a:gd name="connsiteX3" fmla="*/ 127674 w 522709"/>
                <a:gd name="connsiteY3" fmla="*/ 1112142 h 1225451"/>
                <a:gd name="connsiteX4" fmla="*/ 456858 w 522709"/>
                <a:gd name="connsiteY4" fmla="*/ 1130430 h 122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709" h="1225451">
                  <a:moveTo>
                    <a:pt x="456858" y="1130430"/>
                  </a:moveTo>
                  <a:cubicBezTo>
                    <a:pt x="533058" y="1020702"/>
                    <a:pt x="548298" y="292230"/>
                    <a:pt x="475146" y="124590"/>
                  </a:cubicBezTo>
                  <a:cubicBezTo>
                    <a:pt x="401994" y="-43050"/>
                    <a:pt x="75858" y="-40002"/>
                    <a:pt x="17946" y="124590"/>
                  </a:cubicBezTo>
                  <a:cubicBezTo>
                    <a:pt x="-39966" y="289182"/>
                    <a:pt x="54522" y="944502"/>
                    <a:pt x="127674" y="1112142"/>
                  </a:cubicBezTo>
                  <a:cubicBezTo>
                    <a:pt x="200826" y="1279782"/>
                    <a:pt x="380658" y="1240158"/>
                    <a:pt x="456858" y="1130430"/>
                  </a:cubicBezTo>
                  <a:close/>
                </a:path>
              </a:pathLst>
            </a:custGeom>
            <a:solidFill>
              <a:srgbClr val="879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14620639" y="3927050"/>
              <a:ext cx="218929" cy="478923"/>
            </a:xfrm>
            <a:custGeom>
              <a:avLst/>
              <a:gdLst>
                <a:gd name="connsiteX0" fmla="*/ 204612 w 218929"/>
                <a:gd name="connsiteY0" fmla="*/ 430917 h 478923"/>
                <a:gd name="connsiteX1" fmla="*/ 21732 w 218929"/>
                <a:gd name="connsiteY1" fmla="*/ 430917 h 478923"/>
                <a:gd name="connsiteX2" fmla="*/ 21732 w 218929"/>
                <a:gd name="connsiteY2" fmla="*/ 46869 h 478923"/>
                <a:gd name="connsiteX3" fmla="*/ 186324 w 218929"/>
                <a:gd name="connsiteY3" fmla="*/ 46869 h 478923"/>
                <a:gd name="connsiteX4" fmla="*/ 204612 w 218929"/>
                <a:gd name="connsiteY4" fmla="*/ 430917 h 47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29" h="478923">
                  <a:moveTo>
                    <a:pt x="204612" y="430917"/>
                  </a:moveTo>
                  <a:cubicBezTo>
                    <a:pt x="177180" y="494925"/>
                    <a:pt x="52212" y="494925"/>
                    <a:pt x="21732" y="430917"/>
                  </a:cubicBezTo>
                  <a:cubicBezTo>
                    <a:pt x="-8748" y="366909"/>
                    <a:pt x="-5700" y="110877"/>
                    <a:pt x="21732" y="46869"/>
                  </a:cubicBezTo>
                  <a:cubicBezTo>
                    <a:pt x="49164" y="-17139"/>
                    <a:pt x="155844" y="-14091"/>
                    <a:pt x="186324" y="46869"/>
                  </a:cubicBezTo>
                  <a:cubicBezTo>
                    <a:pt x="216804" y="107829"/>
                    <a:pt x="232044" y="366909"/>
                    <a:pt x="204612" y="430917"/>
                  </a:cubicBezTo>
                  <a:close/>
                </a:path>
              </a:pathLst>
            </a:custGeom>
            <a:solidFill>
              <a:srgbClr val="9CA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</p:grpSp>
      <p:sp>
        <p:nvSpPr>
          <p:cNvPr id="18" name="CuadroTexto 17"/>
          <p:cNvSpPr txBox="1"/>
          <p:nvPr/>
        </p:nvSpPr>
        <p:spPr>
          <a:xfrm>
            <a:off x="10048869" y="7425870"/>
            <a:ext cx="7139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JackInput" panose="00000400000000000000" pitchFamily="2" charset="0"/>
              </a:rPr>
              <a:t>ANA CRISTINA CALDERON ORTEGA</a:t>
            </a:r>
          </a:p>
          <a:p>
            <a:pPr algn="ctr"/>
            <a:r>
              <a:rPr lang="es-MX" sz="3600" dirty="0">
                <a:latin typeface="JackInput" panose="00000400000000000000" pitchFamily="2" charset="0"/>
              </a:rPr>
              <a:t>INGENIERIA DE SISTEMAS</a:t>
            </a:r>
          </a:p>
          <a:p>
            <a:pPr algn="ctr"/>
            <a:r>
              <a:rPr lang="es-MX" sz="3600" dirty="0">
                <a:latin typeface="JackInput" panose="00000400000000000000" pitchFamily="2" charset="0"/>
              </a:rPr>
              <a:t>SEGUNDO SEMESTRE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9"/>
          <a:srcRect l="16109" t="25182" r="23147" b="25666"/>
          <a:stretch/>
        </p:blipFill>
        <p:spPr>
          <a:xfrm>
            <a:off x="6226919" y="6568762"/>
            <a:ext cx="2188792" cy="31432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744" b="90909" l="2128" r="9404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5803" y="8604363"/>
            <a:ext cx="2398888" cy="1235172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77509">
            <a:off x="1136371" y="8682025"/>
            <a:ext cx="1181399" cy="1181399"/>
          </a:xfrm>
          <a:prstGeom prst="rect">
            <a:avLst/>
          </a:prstGeom>
        </p:spPr>
      </p:pic>
      <p:pic>
        <p:nvPicPr>
          <p:cNvPr id="171" name="Imagen 170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614087">
            <a:off x="732738" y="7853890"/>
            <a:ext cx="865401" cy="865401"/>
          </a:xfrm>
          <a:prstGeom prst="rect">
            <a:avLst/>
          </a:prstGeom>
        </p:spPr>
      </p:pic>
      <p:pic>
        <p:nvPicPr>
          <p:cNvPr id="172" name="Imagen 171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3622">
            <a:off x="1797959" y="7593826"/>
            <a:ext cx="601411" cy="601411"/>
          </a:xfrm>
          <a:prstGeom prst="rect">
            <a:avLst/>
          </a:prstGeom>
        </p:spPr>
      </p:pic>
      <p:sp>
        <p:nvSpPr>
          <p:cNvPr id="144" name="Rectángulo redondeado 143">
            <a:hlinkClick r:id="rId14" action="ppaction://hlinksldjump"/>
          </p:cNvPr>
          <p:cNvSpPr/>
          <p:nvPr/>
        </p:nvSpPr>
        <p:spPr>
          <a:xfrm>
            <a:off x="9508128" y="260183"/>
            <a:ext cx="360000" cy="360000"/>
          </a:xfrm>
          <a:prstGeom prst="roundRect">
            <a:avLst/>
          </a:prstGeom>
          <a:solidFill>
            <a:srgbClr val="87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I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7357669" y="260183"/>
            <a:ext cx="459705" cy="1532349"/>
            <a:chOff x="17357669" y="260183"/>
            <a:chExt cx="459705" cy="1532349"/>
          </a:xfrm>
        </p:grpSpPr>
        <p:sp>
          <p:nvSpPr>
            <p:cNvPr id="166" name="Redondear rectángulo de esquina del mismo lado 165"/>
            <p:cNvSpPr/>
            <p:nvPr/>
          </p:nvSpPr>
          <p:spPr>
            <a:xfrm rot="5400000">
              <a:off x="16821347" y="796505"/>
              <a:ext cx="1532349" cy="459705"/>
            </a:xfrm>
            <a:prstGeom prst="round2SameRect">
              <a:avLst/>
            </a:prstGeom>
            <a:solidFill>
              <a:srgbClr val="6571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74" name="CuadroTexto 173">
              <a:hlinkClick r:id="rId15" action="ppaction://hlinksldjump"/>
            </p:cNvPr>
            <p:cNvSpPr txBox="1"/>
            <p:nvPr/>
          </p:nvSpPr>
          <p:spPr>
            <a:xfrm rot="5400000">
              <a:off x="16828426" y="841627"/>
              <a:ext cx="1532347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162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ángulo 73"/>
          <p:cNvSpPr/>
          <p:nvPr/>
        </p:nvSpPr>
        <p:spPr>
          <a:xfrm>
            <a:off x="-1" y="0"/>
            <a:ext cx="18000663" cy="10152063"/>
          </a:xfrm>
          <a:prstGeom prst="rect">
            <a:avLst/>
          </a:prstGeom>
          <a:solidFill>
            <a:srgbClr val="8EB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96" name="Grupo 95"/>
          <p:cNvGrpSpPr/>
          <p:nvPr/>
        </p:nvGrpSpPr>
        <p:grpSpPr>
          <a:xfrm>
            <a:off x="17377784" y="1873091"/>
            <a:ext cx="459705" cy="7983321"/>
            <a:chOff x="17377784" y="1873091"/>
            <a:chExt cx="459705" cy="7983321"/>
          </a:xfrm>
        </p:grpSpPr>
        <p:sp>
          <p:nvSpPr>
            <p:cNvPr id="4" name="Redondear rectángulo de esquina del mismo lado 3"/>
            <p:cNvSpPr/>
            <p:nvPr/>
          </p:nvSpPr>
          <p:spPr>
            <a:xfrm rot="5400000">
              <a:off x="16841462" y="2409414"/>
              <a:ext cx="1532349" cy="459705"/>
            </a:xfrm>
            <a:prstGeom prst="round2SameRect">
              <a:avLst/>
            </a:prstGeom>
            <a:solidFill>
              <a:srgbClr val="7684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5" name="Redondear rectángulo de esquina del mismo lado 4"/>
            <p:cNvSpPr/>
            <p:nvPr/>
          </p:nvSpPr>
          <p:spPr>
            <a:xfrm rot="5400000">
              <a:off x="16841462" y="4021991"/>
              <a:ext cx="1532349" cy="459705"/>
            </a:xfrm>
            <a:prstGeom prst="round2SameRect">
              <a:avLst/>
            </a:prstGeom>
            <a:solidFill>
              <a:srgbClr val="87967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6" name="Redondear rectángulo de esquina del mismo lado 5"/>
            <p:cNvSpPr/>
            <p:nvPr/>
          </p:nvSpPr>
          <p:spPr>
            <a:xfrm rot="5400000">
              <a:off x="16841462" y="5634570"/>
              <a:ext cx="1532349" cy="459705"/>
            </a:xfrm>
            <a:prstGeom prst="round2SameRect">
              <a:avLst/>
            </a:prstGeom>
            <a:solidFill>
              <a:srgbClr val="9CA8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7" name="Redondear rectángulo de esquina del mismo lado 6"/>
            <p:cNvSpPr/>
            <p:nvPr/>
          </p:nvSpPr>
          <p:spPr>
            <a:xfrm rot="5400000">
              <a:off x="16841462" y="7247148"/>
              <a:ext cx="1532349" cy="459705"/>
            </a:xfrm>
            <a:prstGeom prst="round2SameRect">
              <a:avLst/>
            </a:prstGeom>
            <a:solidFill>
              <a:srgbClr val="B1BA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8" name="Redondear rectángulo de esquina del mismo lado 7"/>
            <p:cNvSpPr/>
            <p:nvPr/>
          </p:nvSpPr>
          <p:spPr>
            <a:xfrm rot="5400000">
              <a:off x="16841462" y="8859728"/>
              <a:ext cx="1532349" cy="459705"/>
            </a:xfrm>
            <a:prstGeom prst="round2SameRect">
              <a:avLst/>
            </a:prstGeom>
            <a:solidFill>
              <a:srgbClr val="C1C8B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90" name="CuadroTexto 89">
              <a:hlinkClick r:id="rId2" action="ppaction://hlinksldjump"/>
            </p:cNvPr>
            <p:cNvSpPr txBox="1"/>
            <p:nvPr/>
          </p:nvSpPr>
          <p:spPr>
            <a:xfrm rot="5400000">
              <a:off x="16844337" y="2454534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2</a:t>
              </a:r>
            </a:p>
          </p:txBody>
        </p:sp>
        <p:sp>
          <p:nvSpPr>
            <p:cNvPr id="91" name="CuadroTexto 90">
              <a:hlinkClick r:id="rId3" action="ppaction://hlinksldjump"/>
            </p:cNvPr>
            <p:cNvSpPr txBox="1"/>
            <p:nvPr/>
          </p:nvSpPr>
          <p:spPr>
            <a:xfrm rot="5400000">
              <a:off x="16847732" y="4067443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3</a:t>
              </a:r>
            </a:p>
          </p:txBody>
        </p:sp>
        <p:sp>
          <p:nvSpPr>
            <p:cNvPr id="92" name="CuadroTexto 91">
              <a:hlinkClick r:id="rId2" action="ppaction://hlinksldjump"/>
            </p:cNvPr>
            <p:cNvSpPr txBox="1"/>
            <p:nvPr/>
          </p:nvSpPr>
          <p:spPr>
            <a:xfrm rot="5400000">
              <a:off x="16847732" y="5679692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4</a:t>
              </a:r>
            </a:p>
          </p:txBody>
        </p:sp>
        <p:sp>
          <p:nvSpPr>
            <p:cNvPr id="93" name="CuadroTexto 92">
              <a:hlinkClick r:id="rId4" action="ppaction://hlinksldjump"/>
            </p:cNvPr>
            <p:cNvSpPr txBox="1"/>
            <p:nvPr/>
          </p:nvSpPr>
          <p:spPr>
            <a:xfrm rot="5400000">
              <a:off x="16844337" y="7292270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5</a:t>
              </a:r>
            </a:p>
          </p:txBody>
        </p:sp>
        <p:sp>
          <p:nvSpPr>
            <p:cNvPr id="94" name="CuadroTexto 93">
              <a:hlinkClick r:id="rId5" action="ppaction://hlinksldjump"/>
            </p:cNvPr>
            <p:cNvSpPr txBox="1"/>
            <p:nvPr/>
          </p:nvSpPr>
          <p:spPr>
            <a:xfrm rot="5400000">
              <a:off x="16852522" y="8905509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6</a:t>
              </a:r>
            </a:p>
          </p:txBody>
        </p:sp>
      </p:grpSp>
      <p:sp>
        <p:nvSpPr>
          <p:cNvPr id="14" name="Rectángulo 13"/>
          <p:cNvSpPr/>
          <p:nvPr/>
        </p:nvSpPr>
        <p:spPr>
          <a:xfrm>
            <a:off x="491184" y="217425"/>
            <a:ext cx="8410493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5" name="Rectángulo 14"/>
          <p:cNvSpPr/>
          <p:nvPr/>
        </p:nvSpPr>
        <p:spPr>
          <a:xfrm>
            <a:off x="9098997" y="217425"/>
            <a:ext cx="8409600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16" name="Grupo 15"/>
          <p:cNvGrpSpPr/>
          <p:nvPr/>
        </p:nvGrpSpPr>
        <p:grpSpPr>
          <a:xfrm>
            <a:off x="8510705" y="468648"/>
            <a:ext cx="973060" cy="9950664"/>
            <a:chOff x="7659146" y="519285"/>
            <a:chExt cx="914417" cy="8787441"/>
          </a:xfrm>
        </p:grpSpPr>
        <p:grpSp>
          <p:nvGrpSpPr>
            <p:cNvPr id="17" name="Grupo 16"/>
            <p:cNvGrpSpPr/>
            <p:nvPr/>
          </p:nvGrpSpPr>
          <p:grpSpPr>
            <a:xfrm>
              <a:off x="8226692" y="519285"/>
              <a:ext cx="288000" cy="8095905"/>
              <a:chOff x="8226692" y="404445"/>
              <a:chExt cx="288000" cy="8095905"/>
            </a:xfrm>
          </p:grpSpPr>
          <p:sp>
            <p:nvSpPr>
              <p:cNvPr id="54" name="Elipse 53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7687270" y="519285"/>
              <a:ext cx="288000" cy="8095905"/>
              <a:chOff x="8226692" y="404445"/>
              <a:chExt cx="288000" cy="8095905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7659146" y="559015"/>
              <a:ext cx="914417" cy="8747711"/>
              <a:chOff x="7659146" y="559015"/>
              <a:chExt cx="914417" cy="8747711"/>
            </a:xfrm>
          </p:grpSpPr>
          <p:sp>
            <p:nvSpPr>
              <p:cNvPr id="20" name="Arco 19"/>
              <p:cNvSpPr/>
              <p:nvPr/>
            </p:nvSpPr>
            <p:spPr>
              <a:xfrm rot="19158699">
                <a:off x="7659163" y="55901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1" name="Arco 20"/>
              <p:cNvSpPr/>
              <p:nvPr/>
            </p:nvSpPr>
            <p:spPr>
              <a:xfrm rot="19158699">
                <a:off x="7659163" y="1050630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2" name="Arco 21"/>
              <p:cNvSpPr/>
              <p:nvPr/>
            </p:nvSpPr>
            <p:spPr>
              <a:xfrm rot="19158699">
                <a:off x="7659162" y="154224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3" name="Arco 22"/>
              <p:cNvSpPr/>
              <p:nvPr/>
            </p:nvSpPr>
            <p:spPr>
              <a:xfrm rot="19158699">
                <a:off x="7659160" y="202739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4" name="Arco 23"/>
              <p:cNvSpPr/>
              <p:nvPr/>
            </p:nvSpPr>
            <p:spPr>
              <a:xfrm rot="19158699">
                <a:off x="7659160" y="2519009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5" name="Arco 24"/>
              <p:cNvSpPr/>
              <p:nvPr/>
            </p:nvSpPr>
            <p:spPr>
              <a:xfrm rot="19158699">
                <a:off x="7659159" y="301062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6" name="Arco 25"/>
              <p:cNvSpPr/>
              <p:nvPr/>
            </p:nvSpPr>
            <p:spPr>
              <a:xfrm rot="19158699">
                <a:off x="7659156" y="348910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7" name="Arco 26"/>
              <p:cNvSpPr/>
              <p:nvPr/>
            </p:nvSpPr>
            <p:spPr>
              <a:xfrm rot="19158699">
                <a:off x="7659156" y="3980723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8" name="Arco 27"/>
              <p:cNvSpPr/>
              <p:nvPr/>
            </p:nvSpPr>
            <p:spPr>
              <a:xfrm rot="19158699">
                <a:off x="7659155" y="447233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9" name="Arco 28"/>
              <p:cNvSpPr/>
              <p:nvPr/>
            </p:nvSpPr>
            <p:spPr>
              <a:xfrm rot="19158699">
                <a:off x="7659153" y="495748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0" name="Arco 29"/>
              <p:cNvSpPr/>
              <p:nvPr/>
            </p:nvSpPr>
            <p:spPr>
              <a:xfrm rot="19158699">
                <a:off x="7659153" y="544910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1" name="Arco 30"/>
              <p:cNvSpPr/>
              <p:nvPr/>
            </p:nvSpPr>
            <p:spPr>
              <a:xfrm rot="19158699">
                <a:off x="7659152" y="594071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2" name="Arco 31"/>
              <p:cNvSpPr/>
              <p:nvPr/>
            </p:nvSpPr>
            <p:spPr>
              <a:xfrm rot="19158699">
                <a:off x="7659150" y="643233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3" name="Arco 32"/>
              <p:cNvSpPr/>
              <p:nvPr/>
            </p:nvSpPr>
            <p:spPr>
              <a:xfrm rot="19158699">
                <a:off x="7659149" y="692394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4" name="Arco 33"/>
              <p:cNvSpPr/>
              <p:nvPr/>
            </p:nvSpPr>
            <p:spPr>
              <a:xfrm rot="19158699">
                <a:off x="7659147" y="740909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5" name="Arco 34"/>
              <p:cNvSpPr/>
              <p:nvPr/>
            </p:nvSpPr>
            <p:spPr>
              <a:xfrm rot="19158699">
                <a:off x="7659147" y="7900711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6" name="Arco 35"/>
              <p:cNvSpPr/>
              <p:nvPr/>
            </p:nvSpPr>
            <p:spPr>
              <a:xfrm rot="19158699">
                <a:off x="7659146" y="839232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</p:grpSp>
      <p:grpSp>
        <p:nvGrpSpPr>
          <p:cNvPr id="97" name="Grupo 96"/>
          <p:cNvGrpSpPr/>
          <p:nvPr/>
        </p:nvGrpSpPr>
        <p:grpSpPr>
          <a:xfrm>
            <a:off x="163185" y="260508"/>
            <a:ext cx="459705" cy="1532349"/>
            <a:chOff x="163185" y="260508"/>
            <a:chExt cx="459705" cy="1532349"/>
          </a:xfrm>
        </p:grpSpPr>
        <p:sp>
          <p:nvSpPr>
            <p:cNvPr id="72" name="Redondear rectángulo de esquina del mismo lado 71"/>
            <p:cNvSpPr/>
            <p:nvPr/>
          </p:nvSpPr>
          <p:spPr>
            <a:xfrm rot="16200000" flipH="1">
              <a:off x="-373137" y="796830"/>
              <a:ext cx="1532349" cy="459705"/>
            </a:xfrm>
            <a:prstGeom prst="round2SameRect">
              <a:avLst/>
            </a:prstGeom>
            <a:solidFill>
              <a:srgbClr val="6571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89" name="CuadroTexto 88"/>
            <p:cNvSpPr txBox="1"/>
            <p:nvPr/>
          </p:nvSpPr>
          <p:spPr>
            <a:xfrm rot="16200000" flipH="1">
              <a:off x="-371334" y="838009"/>
              <a:ext cx="1532347" cy="37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1</a:t>
              </a:r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104" y="446445"/>
            <a:ext cx="7541406" cy="9266723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7943" y="446445"/>
            <a:ext cx="7541406" cy="926672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5AE3C1-9961-4AA0-B192-34B5FC35B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4" y="3964251"/>
            <a:ext cx="7541406" cy="636634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190867-EF46-4C33-B345-730F61FBCF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26" y="-817299"/>
            <a:ext cx="8932864" cy="727756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7378F63-48DB-44F5-B3B2-F0EF3A34CE50}"/>
              </a:ext>
            </a:extLst>
          </p:cNvPr>
          <p:cNvSpPr/>
          <p:nvPr/>
        </p:nvSpPr>
        <p:spPr>
          <a:xfrm>
            <a:off x="780835" y="912552"/>
            <a:ext cx="74731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dirty="0">
                <a:solidFill>
                  <a:srgbClr val="FF0000"/>
                </a:solidFill>
                <a:latin typeface="Arial Black" panose="020B0A04020102020204" pitchFamily="34" charset="0"/>
              </a:rPr>
              <a:t>Consigna</a:t>
            </a:r>
          </a:p>
          <a:p>
            <a:endParaRPr lang="es-BO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endParaRPr lang="es-BO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s-BO" dirty="0">
                <a:solidFill>
                  <a:srgbClr val="002060"/>
                </a:solidFill>
                <a:latin typeface="Arial Black" panose="020B0A04020102020204" pitchFamily="34" charset="0"/>
              </a:rPr>
              <a:t>Diseñe un sistema de Base de Datos Relacional utilizando el gestor de Base de Datos SQL Server teniendo como premisa el</a:t>
            </a:r>
          </a:p>
          <a:p>
            <a:r>
              <a:rPr lang="es-BO" dirty="0">
                <a:solidFill>
                  <a:srgbClr val="002060"/>
                </a:solidFill>
                <a:latin typeface="Arial Black" panose="020B0A04020102020204" pitchFamily="34" charset="0"/>
              </a:rPr>
              <a:t>uso de buenas prácticas en diseño de la base de datos aplicados al siguiente escenario.</a:t>
            </a:r>
          </a:p>
          <a:p>
            <a:r>
              <a:rPr lang="es-BO" dirty="0">
                <a:solidFill>
                  <a:srgbClr val="002060"/>
                </a:solidFill>
                <a:latin typeface="Arial Black" panose="020B0A04020102020204" pitchFamily="34" charset="0"/>
              </a:rPr>
              <a:t>Una comunidad de estudiantes de la nación UNIFRANZ de nombre los UNIFRANZITOS desea implementar un nuevo sistema</a:t>
            </a:r>
          </a:p>
          <a:p>
            <a:r>
              <a:rPr lang="es-BO" dirty="0">
                <a:solidFill>
                  <a:srgbClr val="002060"/>
                </a:solidFill>
                <a:latin typeface="Arial Black" panose="020B0A04020102020204" pitchFamily="34" charset="0"/>
              </a:rPr>
              <a:t>para poder administrar los CAMPEONATOS DE FÚTBOL de todas las sedes</a:t>
            </a:r>
            <a:r>
              <a:rPr lang="es-BO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9E077F-CECD-47EC-8062-8ECEB88CC1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630" y="5432992"/>
            <a:ext cx="7461909" cy="377242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E78794E-8966-4573-A5E6-4A47A4BAB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60761" y="956289"/>
            <a:ext cx="7522196" cy="3886742"/>
          </a:xfrm>
          <a:prstGeom prst="rect">
            <a:avLst/>
          </a:prstGeom>
        </p:spPr>
      </p:pic>
      <p:sp>
        <p:nvSpPr>
          <p:cNvPr id="71" name="Rectángulo 70">
            <a:extLst>
              <a:ext uri="{FF2B5EF4-FFF2-40B4-BE49-F238E27FC236}">
                <a16:creationId xmlns:a16="http://schemas.microsoft.com/office/drawing/2014/main" id="{DB668C60-F68A-4F8F-B9FE-15F52EE27334}"/>
              </a:ext>
            </a:extLst>
          </p:cNvPr>
          <p:cNvSpPr/>
          <p:nvPr/>
        </p:nvSpPr>
        <p:spPr>
          <a:xfrm>
            <a:off x="9647943" y="5228732"/>
            <a:ext cx="74864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BO" dirty="0">
                <a:solidFill>
                  <a:srgbClr val="FFC000"/>
                </a:solidFill>
                <a:latin typeface="Arial Black" panose="020B0A04020102020204" pitchFamily="34" charset="0"/>
              </a:rPr>
              <a:t>Diseño de base de datos.</a:t>
            </a:r>
          </a:p>
          <a:p>
            <a:pPr marL="342900" indent="-342900">
              <a:buAutoNum type="arabicPeriod"/>
            </a:pPr>
            <a:endParaRPr lang="es-BO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endParaRPr lang="es-BO" dirty="0">
              <a:solidFill>
                <a:srgbClr val="FFC000"/>
              </a:solidFill>
              <a:latin typeface="Arial Black" panose="020B0A04020102020204" pitchFamily="34" charset="0"/>
            </a:endParaRPr>
          </a:p>
          <a:p>
            <a:r>
              <a:rPr lang="es-BO" dirty="0">
                <a:solidFill>
                  <a:srgbClr val="002060"/>
                </a:solidFill>
                <a:latin typeface="Arial Black" panose="020B0A04020102020204" pitchFamily="34" charset="0"/>
              </a:rPr>
              <a:t>1.1. Dado el detalle explicado en la parte inicial de este documento debería generar una base de datos similar al</a:t>
            </a:r>
          </a:p>
          <a:p>
            <a:r>
              <a:rPr lang="es-BO" dirty="0">
                <a:solidFill>
                  <a:srgbClr val="002060"/>
                </a:solidFill>
                <a:latin typeface="Arial Black" panose="020B0A04020102020204" pitchFamily="34" charset="0"/>
              </a:rPr>
              <a:t>siguiente.</a:t>
            </a:r>
          </a:p>
        </p:txBody>
      </p:sp>
    </p:spTree>
    <p:extLst>
      <p:ext uri="{BB962C8B-B14F-4D97-AF65-F5344CB8AC3E}">
        <p14:creationId xmlns:p14="http://schemas.microsoft.com/office/powerpoint/2010/main" val="584178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ángulo 73"/>
          <p:cNvSpPr/>
          <p:nvPr/>
        </p:nvSpPr>
        <p:spPr>
          <a:xfrm>
            <a:off x="-1" y="0"/>
            <a:ext cx="18000663" cy="10152063"/>
          </a:xfrm>
          <a:prstGeom prst="rect">
            <a:avLst/>
          </a:prstGeom>
          <a:solidFill>
            <a:srgbClr val="8EB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96" name="Grupo 95"/>
          <p:cNvGrpSpPr/>
          <p:nvPr/>
        </p:nvGrpSpPr>
        <p:grpSpPr>
          <a:xfrm>
            <a:off x="17377784" y="1873091"/>
            <a:ext cx="459705" cy="7983321"/>
            <a:chOff x="17377784" y="1873091"/>
            <a:chExt cx="459705" cy="7983321"/>
          </a:xfrm>
        </p:grpSpPr>
        <p:sp>
          <p:nvSpPr>
            <p:cNvPr id="4" name="Redondear rectángulo de esquina del mismo lado 3"/>
            <p:cNvSpPr/>
            <p:nvPr/>
          </p:nvSpPr>
          <p:spPr>
            <a:xfrm rot="5400000">
              <a:off x="16841462" y="2409414"/>
              <a:ext cx="1532349" cy="459705"/>
            </a:xfrm>
            <a:prstGeom prst="round2SameRect">
              <a:avLst/>
            </a:prstGeom>
            <a:solidFill>
              <a:srgbClr val="7684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5" name="Redondear rectángulo de esquina del mismo lado 4"/>
            <p:cNvSpPr/>
            <p:nvPr/>
          </p:nvSpPr>
          <p:spPr>
            <a:xfrm rot="5400000">
              <a:off x="16841462" y="4021991"/>
              <a:ext cx="1532349" cy="459705"/>
            </a:xfrm>
            <a:prstGeom prst="round2SameRect">
              <a:avLst/>
            </a:prstGeom>
            <a:solidFill>
              <a:srgbClr val="87967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6" name="Redondear rectángulo de esquina del mismo lado 5"/>
            <p:cNvSpPr/>
            <p:nvPr/>
          </p:nvSpPr>
          <p:spPr>
            <a:xfrm rot="5400000">
              <a:off x="16841462" y="5634570"/>
              <a:ext cx="1532349" cy="459705"/>
            </a:xfrm>
            <a:prstGeom prst="round2SameRect">
              <a:avLst/>
            </a:prstGeom>
            <a:solidFill>
              <a:srgbClr val="9CA8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7" name="Redondear rectángulo de esquina del mismo lado 6"/>
            <p:cNvSpPr/>
            <p:nvPr/>
          </p:nvSpPr>
          <p:spPr>
            <a:xfrm rot="5400000">
              <a:off x="16841462" y="7247148"/>
              <a:ext cx="1532349" cy="459705"/>
            </a:xfrm>
            <a:prstGeom prst="round2SameRect">
              <a:avLst/>
            </a:prstGeom>
            <a:solidFill>
              <a:srgbClr val="B1BA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8" name="Redondear rectángulo de esquina del mismo lado 7"/>
            <p:cNvSpPr/>
            <p:nvPr/>
          </p:nvSpPr>
          <p:spPr>
            <a:xfrm rot="5400000">
              <a:off x="16841462" y="8859728"/>
              <a:ext cx="1532349" cy="459705"/>
            </a:xfrm>
            <a:prstGeom prst="round2SameRect">
              <a:avLst/>
            </a:prstGeom>
            <a:solidFill>
              <a:srgbClr val="C1C8B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90" name="CuadroTexto 89">
              <a:hlinkClick r:id="rId2" action="ppaction://hlinksldjump"/>
            </p:cNvPr>
            <p:cNvSpPr txBox="1"/>
            <p:nvPr/>
          </p:nvSpPr>
          <p:spPr>
            <a:xfrm rot="5400000">
              <a:off x="16844337" y="2454534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2</a:t>
              </a:r>
            </a:p>
          </p:txBody>
        </p:sp>
        <p:sp>
          <p:nvSpPr>
            <p:cNvPr id="91" name="CuadroTexto 90">
              <a:hlinkClick r:id="rId3" action="ppaction://hlinksldjump"/>
            </p:cNvPr>
            <p:cNvSpPr txBox="1"/>
            <p:nvPr/>
          </p:nvSpPr>
          <p:spPr>
            <a:xfrm rot="5400000">
              <a:off x="16847732" y="4067443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3</a:t>
              </a:r>
            </a:p>
          </p:txBody>
        </p:sp>
        <p:sp>
          <p:nvSpPr>
            <p:cNvPr id="92" name="CuadroTexto 91">
              <a:hlinkClick r:id="rId2" action="ppaction://hlinksldjump"/>
            </p:cNvPr>
            <p:cNvSpPr txBox="1"/>
            <p:nvPr/>
          </p:nvSpPr>
          <p:spPr>
            <a:xfrm rot="5400000">
              <a:off x="16847732" y="5679692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4</a:t>
              </a:r>
            </a:p>
          </p:txBody>
        </p:sp>
        <p:sp>
          <p:nvSpPr>
            <p:cNvPr id="93" name="CuadroTexto 92">
              <a:hlinkClick r:id="rId4" action="ppaction://hlinksldjump"/>
            </p:cNvPr>
            <p:cNvSpPr txBox="1"/>
            <p:nvPr/>
          </p:nvSpPr>
          <p:spPr>
            <a:xfrm rot="5400000">
              <a:off x="16844337" y="7292270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5</a:t>
              </a:r>
            </a:p>
          </p:txBody>
        </p:sp>
        <p:sp>
          <p:nvSpPr>
            <p:cNvPr id="94" name="CuadroTexto 93">
              <a:hlinkClick r:id="rId5" action="ppaction://hlinksldjump"/>
            </p:cNvPr>
            <p:cNvSpPr txBox="1"/>
            <p:nvPr/>
          </p:nvSpPr>
          <p:spPr>
            <a:xfrm rot="5400000">
              <a:off x="16852522" y="8905509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6</a:t>
              </a:r>
            </a:p>
          </p:txBody>
        </p:sp>
      </p:grpSp>
      <p:sp>
        <p:nvSpPr>
          <p:cNvPr id="14" name="Rectángulo 13"/>
          <p:cNvSpPr/>
          <p:nvPr/>
        </p:nvSpPr>
        <p:spPr>
          <a:xfrm>
            <a:off x="491184" y="217425"/>
            <a:ext cx="8410493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5" name="Rectángulo 14"/>
          <p:cNvSpPr/>
          <p:nvPr/>
        </p:nvSpPr>
        <p:spPr>
          <a:xfrm>
            <a:off x="9098997" y="217425"/>
            <a:ext cx="8409600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16" name="Grupo 15"/>
          <p:cNvGrpSpPr/>
          <p:nvPr/>
        </p:nvGrpSpPr>
        <p:grpSpPr>
          <a:xfrm>
            <a:off x="8510705" y="468648"/>
            <a:ext cx="973060" cy="9950664"/>
            <a:chOff x="7659146" y="519285"/>
            <a:chExt cx="914417" cy="8787441"/>
          </a:xfrm>
        </p:grpSpPr>
        <p:grpSp>
          <p:nvGrpSpPr>
            <p:cNvPr id="17" name="Grupo 16"/>
            <p:cNvGrpSpPr/>
            <p:nvPr/>
          </p:nvGrpSpPr>
          <p:grpSpPr>
            <a:xfrm>
              <a:off x="8226692" y="519285"/>
              <a:ext cx="288000" cy="8095905"/>
              <a:chOff x="8226692" y="404445"/>
              <a:chExt cx="288000" cy="8095905"/>
            </a:xfrm>
          </p:grpSpPr>
          <p:sp>
            <p:nvSpPr>
              <p:cNvPr id="54" name="Elipse 53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7687270" y="519285"/>
              <a:ext cx="288000" cy="8095905"/>
              <a:chOff x="8226692" y="404445"/>
              <a:chExt cx="288000" cy="8095905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7659146" y="559015"/>
              <a:ext cx="914417" cy="8747711"/>
              <a:chOff x="7659146" y="559015"/>
              <a:chExt cx="914417" cy="8747711"/>
            </a:xfrm>
          </p:grpSpPr>
          <p:sp>
            <p:nvSpPr>
              <p:cNvPr id="20" name="Arco 19"/>
              <p:cNvSpPr/>
              <p:nvPr/>
            </p:nvSpPr>
            <p:spPr>
              <a:xfrm rot="19158699">
                <a:off x="7659163" y="55901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1" name="Arco 20"/>
              <p:cNvSpPr/>
              <p:nvPr/>
            </p:nvSpPr>
            <p:spPr>
              <a:xfrm rot="19158699">
                <a:off x="7659163" y="1050630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2" name="Arco 21"/>
              <p:cNvSpPr/>
              <p:nvPr/>
            </p:nvSpPr>
            <p:spPr>
              <a:xfrm rot="19158699">
                <a:off x="7659162" y="154224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3" name="Arco 22"/>
              <p:cNvSpPr/>
              <p:nvPr/>
            </p:nvSpPr>
            <p:spPr>
              <a:xfrm rot="19158699">
                <a:off x="7659160" y="202739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4" name="Arco 23"/>
              <p:cNvSpPr/>
              <p:nvPr/>
            </p:nvSpPr>
            <p:spPr>
              <a:xfrm rot="19158699">
                <a:off x="7659160" y="2519009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5" name="Arco 24"/>
              <p:cNvSpPr/>
              <p:nvPr/>
            </p:nvSpPr>
            <p:spPr>
              <a:xfrm rot="19158699">
                <a:off x="7659159" y="301062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6" name="Arco 25"/>
              <p:cNvSpPr/>
              <p:nvPr/>
            </p:nvSpPr>
            <p:spPr>
              <a:xfrm rot="19158699">
                <a:off x="7659156" y="348910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7" name="Arco 26"/>
              <p:cNvSpPr/>
              <p:nvPr/>
            </p:nvSpPr>
            <p:spPr>
              <a:xfrm rot="19158699">
                <a:off x="7659156" y="3980723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8" name="Arco 27"/>
              <p:cNvSpPr/>
              <p:nvPr/>
            </p:nvSpPr>
            <p:spPr>
              <a:xfrm rot="19158699">
                <a:off x="7659155" y="447233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9" name="Arco 28"/>
              <p:cNvSpPr/>
              <p:nvPr/>
            </p:nvSpPr>
            <p:spPr>
              <a:xfrm rot="19158699">
                <a:off x="7659153" y="495748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0" name="Arco 29"/>
              <p:cNvSpPr/>
              <p:nvPr/>
            </p:nvSpPr>
            <p:spPr>
              <a:xfrm rot="19158699">
                <a:off x="7659153" y="544910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1" name="Arco 30"/>
              <p:cNvSpPr/>
              <p:nvPr/>
            </p:nvSpPr>
            <p:spPr>
              <a:xfrm rot="19158699">
                <a:off x="7659152" y="594071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2" name="Arco 31"/>
              <p:cNvSpPr/>
              <p:nvPr/>
            </p:nvSpPr>
            <p:spPr>
              <a:xfrm rot="19158699">
                <a:off x="7659150" y="643233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3" name="Arco 32"/>
              <p:cNvSpPr/>
              <p:nvPr/>
            </p:nvSpPr>
            <p:spPr>
              <a:xfrm rot="19158699">
                <a:off x="7659149" y="692394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4" name="Arco 33"/>
              <p:cNvSpPr/>
              <p:nvPr/>
            </p:nvSpPr>
            <p:spPr>
              <a:xfrm rot="19158699">
                <a:off x="7659147" y="740909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5" name="Arco 34"/>
              <p:cNvSpPr/>
              <p:nvPr/>
            </p:nvSpPr>
            <p:spPr>
              <a:xfrm rot="19158699">
                <a:off x="7659147" y="7900711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6" name="Arco 35"/>
              <p:cNvSpPr/>
              <p:nvPr/>
            </p:nvSpPr>
            <p:spPr>
              <a:xfrm rot="19158699">
                <a:off x="7659146" y="839232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</p:grpSp>
      <p:grpSp>
        <p:nvGrpSpPr>
          <p:cNvPr id="97" name="Grupo 96"/>
          <p:cNvGrpSpPr/>
          <p:nvPr/>
        </p:nvGrpSpPr>
        <p:grpSpPr>
          <a:xfrm>
            <a:off x="163185" y="260508"/>
            <a:ext cx="459705" cy="1532349"/>
            <a:chOff x="163185" y="260508"/>
            <a:chExt cx="459705" cy="1532349"/>
          </a:xfrm>
        </p:grpSpPr>
        <p:sp>
          <p:nvSpPr>
            <p:cNvPr id="72" name="Redondear rectángulo de esquina del mismo lado 71"/>
            <p:cNvSpPr/>
            <p:nvPr/>
          </p:nvSpPr>
          <p:spPr>
            <a:xfrm rot="16200000" flipH="1">
              <a:off x="-373137" y="796830"/>
              <a:ext cx="1532349" cy="459705"/>
            </a:xfrm>
            <a:prstGeom prst="round2SameRect">
              <a:avLst/>
            </a:prstGeom>
            <a:solidFill>
              <a:srgbClr val="6571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89" name="CuadroTexto 88"/>
            <p:cNvSpPr txBox="1"/>
            <p:nvPr/>
          </p:nvSpPr>
          <p:spPr>
            <a:xfrm rot="16200000" flipH="1">
              <a:off x="-371334" y="838009"/>
              <a:ext cx="1532347" cy="37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1</a:t>
              </a:r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104" y="446445"/>
            <a:ext cx="7541406" cy="9266723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26C95DE9-8961-4886-85AF-9E12B1178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410" y="-261649"/>
            <a:ext cx="9251364" cy="57068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1E2E850-194C-4AF5-AAAD-9905BD7045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9246" y="506557"/>
            <a:ext cx="5772956" cy="4591691"/>
          </a:xfrm>
          <a:prstGeom prst="rect">
            <a:avLst/>
          </a:prstGeom>
        </p:spPr>
      </p:pic>
      <p:sp>
        <p:nvSpPr>
          <p:cNvPr id="77" name="Rectángulo 76">
            <a:extLst>
              <a:ext uri="{FF2B5EF4-FFF2-40B4-BE49-F238E27FC236}">
                <a16:creationId xmlns:a16="http://schemas.microsoft.com/office/drawing/2014/main" id="{40A5226D-ADF8-4B64-BAAF-60908AAA9E35}"/>
              </a:ext>
            </a:extLst>
          </p:cNvPr>
          <p:cNvSpPr/>
          <p:nvPr/>
        </p:nvSpPr>
        <p:spPr>
          <a:xfrm>
            <a:off x="805104" y="5111533"/>
            <a:ext cx="7084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dirty="0">
                <a:solidFill>
                  <a:srgbClr val="002060"/>
                </a:solidFill>
                <a:latin typeface="Arial Black" panose="020B0A04020102020204" pitchFamily="34" charset="0"/>
              </a:rPr>
              <a:t>1.2. Los registros de cada tabla deberían quedar de la </a:t>
            </a:r>
          </a:p>
          <a:p>
            <a:r>
              <a:rPr lang="es-BO" dirty="0">
                <a:solidFill>
                  <a:srgbClr val="002060"/>
                </a:solidFill>
                <a:latin typeface="Arial Black" panose="020B0A04020102020204" pitchFamily="34" charset="0"/>
              </a:rPr>
              <a:t>siguiente forma</a:t>
            </a:r>
          </a:p>
        </p:txBody>
      </p:sp>
      <p:pic>
        <p:nvPicPr>
          <p:cNvPr id="80" name="Imagen 79">
            <a:extLst>
              <a:ext uri="{FF2B5EF4-FFF2-40B4-BE49-F238E27FC236}">
                <a16:creationId xmlns:a16="http://schemas.microsoft.com/office/drawing/2014/main" id="{BBE1E88E-5C5E-4A44-A839-3EAFE605D5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682" y="5582829"/>
            <a:ext cx="9797213" cy="3970853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B2C86837-0B60-46C6-850A-7A6AC24C18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3562" y="5891041"/>
            <a:ext cx="5658640" cy="3724795"/>
          </a:xfrm>
          <a:prstGeom prst="rect">
            <a:avLst/>
          </a:prstGeom>
        </p:spPr>
      </p:pic>
      <p:pic>
        <p:nvPicPr>
          <p:cNvPr id="95" name="Imagen 94">
            <a:extLst>
              <a:ext uri="{FF2B5EF4-FFF2-40B4-BE49-F238E27FC236}">
                <a16:creationId xmlns:a16="http://schemas.microsoft.com/office/drawing/2014/main" id="{DE6DD122-C94C-43F2-B730-BF809F22C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7943" y="446445"/>
            <a:ext cx="7541406" cy="9266723"/>
          </a:xfrm>
          <a:prstGeom prst="rect">
            <a:avLst/>
          </a:prstGeom>
        </p:spPr>
      </p:pic>
      <p:pic>
        <p:nvPicPr>
          <p:cNvPr id="85" name="Imagen 84">
            <a:extLst>
              <a:ext uri="{FF2B5EF4-FFF2-40B4-BE49-F238E27FC236}">
                <a16:creationId xmlns:a16="http://schemas.microsoft.com/office/drawing/2014/main" id="{3B895829-8FBD-42D3-BA9A-A6C0C993AD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366" y="4707"/>
            <a:ext cx="5971197" cy="2588374"/>
          </a:xfrm>
          <a:prstGeom prst="rect">
            <a:avLst/>
          </a:prstGeom>
        </p:spPr>
      </p:pic>
      <p:sp>
        <p:nvSpPr>
          <p:cNvPr id="83" name="Rectangle 3">
            <a:extLst>
              <a:ext uri="{FF2B5EF4-FFF2-40B4-BE49-F238E27FC236}">
                <a16:creationId xmlns:a16="http://schemas.microsoft.com/office/drawing/2014/main" id="{D89547D2-6473-453D-B51F-BA9B74A3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8451" y="1551491"/>
            <a:ext cx="7059872" cy="80021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DATABASE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UNIFRANZITOS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USE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UNIFRANZITOS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 TRES TABLAS: CAMPEONATO, EQUIPO, JUGADOR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 *TABLA CAMPEONATO*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---ID_CAMPEONATO VARCHAR (12) LLAVE PRIMARIA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---NOMBRE CAMPEONATO VARCHAR (30)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---SEDE VARCHAR(20)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 *TABLA EQUIPO*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---ID_EQUIPO VARCHAR(12) LLAVE PRIMARIA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---NOMBRE EQUIPO VARCHAR(30)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---CATEGORIA VARCHAR (8)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---CANT_JUEGADORES INT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---ID CAMPEONATO VARCHAR(12)  FOREIGN KEY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 *TABLA JUGADOR*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 ID JUGADOR VARCHAR(12)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---NOMBRES VARCHAR(30)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---APELLIDOS VARCHER(50)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---CI VARCHAR(15)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---SEDE VARCHAR (20) FOREIGN KEY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---EDAD INT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---CARRERA JUGADOR VARCHAR (5) ABREVIATURAS DE LAS CARRERAS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---NUMERO CAMISETA INT 1 AL 99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---ID_EQUIPO VARCHAR(12)  FOREIGN KEY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TABLE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CAMPEONATO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ID_CAMPEONATO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PRIMARY KEY NOT NULL ,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NOMBRE_CAMPEONATO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NOT NULL,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SEDE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NOT NULL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TABLE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EQUIPO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ID_EQUIPO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PRIMARY KEY NOT NULL ,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NOMBRE_EQUIPO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NOT NULL ,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CATEGORIA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NOT NULL ,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CANT_JUEGADORES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NOT NULL ,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ID_CAMPEONATO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NOT NULL,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FOREIGN KEY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ID_CAMPEONATO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REFERENCES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CAMPEONATO(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ID_CAMPEONATO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EBA02094-0963-4A5B-87A5-8ED0B8856F9A}"/>
              </a:ext>
            </a:extLst>
          </p:cNvPr>
          <p:cNvSpPr/>
          <p:nvPr/>
        </p:nvSpPr>
        <p:spPr>
          <a:xfrm>
            <a:off x="9855166" y="631710"/>
            <a:ext cx="3007393" cy="707886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ES" sz="4000" dirty="0">
                <a:latin typeface="Arial Black" panose="020B0A04020102020204" pitchFamily="34" charset="0"/>
              </a:rPr>
              <a:t>Solución</a:t>
            </a:r>
            <a:endParaRPr lang="es-BO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32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ángulo 73"/>
          <p:cNvSpPr/>
          <p:nvPr/>
        </p:nvSpPr>
        <p:spPr>
          <a:xfrm>
            <a:off x="-1" y="0"/>
            <a:ext cx="18000663" cy="10152063"/>
          </a:xfrm>
          <a:prstGeom prst="rect">
            <a:avLst/>
          </a:prstGeom>
          <a:solidFill>
            <a:srgbClr val="8EB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96" name="Grupo 95"/>
          <p:cNvGrpSpPr/>
          <p:nvPr/>
        </p:nvGrpSpPr>
        <p:grpSpPr>
          <a:xfrm>
            <a:off x="17377784" y="1873091"/>
            <a:ext cx="459705" cy="7983321"/>
            <a:chOff x="17377784" y="1873091"/>
            <a:chExt cx="459705" cy="7983321"/>
          </a:xfrm>
        </p:grpSpPr>
        <p:sp>
          <p:nvSpPr>
            <p:cNvPr id="4" name="Redondear rectángulo de esquina del mismo lado 3"/>
            <p:cNvSpPr/>
            <p:nvPr/>
          </p:nvSpPr>
          <p:spPr>
            <a:xfrm rot="5400000">
              <a:off x="16841462" y="2409414"/>
              <a:ext cx="1532349" cy="459705"/>
            </a:xfrm>
            <a:prstGeom prst="round2SameRect">
              <a:avLst/>
            </a:prstGeom>
            <a:solidFill>
              <a:srgbClr val="7684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5" name="Redondear rectángulo de esquina del mismo lado 4"/>
            <p:cNvSpPr/>
            <p:nvPr/>
          </p:nvSpPr>
          <p:spPr>
            <a:xfrm rot="5400000">
              <a:off x="16841462" y="4021991"/>
              <a:ext cx="1532349" cy="459705"/>
            </a:xfrm>
            <a:prstGeom prst="round2SameRect">
              <a:avLst/>
            </a:prstGeom>
            <a:solidFill>
              <a:srgbClr val="87967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6" name="Redondear rectángulo de esquina del mismo lado 5"/>
            <p:cNvSpPr/>
            <p:nvPr/>
          </p:nvSpPr>
          <p:spPr>
            <a:xfrm rot="5400000">
              <a:off x="16841462" y="5634570"/>
              <a:ext cx="1532349" cy="459705"/>
            </a:xfrm>
            <a:prstGeom prst="round2SameRect">
              <a:avLst/>
            </a:prstGeom>
            <a:solidFill>
              <a:srgbClr val="9CA8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7" name="Redondear rectángulo de esquina del mismo lado 6"/>
            <p:cNvSpPr/>
            <p:nvPr/>
          </p:nvSpPr>
          <p:spPr>
            <a:xfrm rot="5400000">
              <a:off x="16841462" y="7247148"/>
              <a:ext cx="1532349" cy="459705"/>
            </a:xfrm>
            <a:prstGeom prst="round2SameRect">
              <a:avLst/>
            </a:prstGeom>
            <a:solidFill>
              <a:srgbClr val="B1BA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8" name="Redondear rectángulo de esquina del mismo lado 7"/>
            <p:cNvSpPr/>
            <p:nvPr/>
          </p:nvSpPr>
          <p:spPr>
            <a:xfrm rot="5400000">
              <a:off x="16841462" y="8859728"/>
              <a:ext cx="1532349" cy="459705"/>
            </a:xfrm>
            <a:prstGeom prst="round2SameRect">
              <a:avLst/>
            </a:prstGeom>
            <a:solidFill>
              <a:srgbClr val="C1C8B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90" name="CuadroTexto 89">
              <a:hlinkClick r:id="rId2" action="ppaction://hlinksldjump"/>
            </p:cNvPr>
            <p:cNvSpPr txBox="1"/>
            <p:nvPr/>
          </p:nvSpPr>
          <p:spPr>
            <a:xfrm rot="5400000">
              <a:off x="16844337" y="2454534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2</a:t>
              </a:r>
            </a:p>
          </p:txBody>
        </p:sp>
        <p:sp>
          <p:nvSpPr>
            <p:cNvPr id="91" name="CuadroTexto 90">
              <a:hlinkClick r:id="rId3" action="ppaction://hlinksldjump"/>
            </p:cNvPr>
            <p:cNvSpPr txBox="1"/>
            <p:nvPr/>
          </p:nvSpPr>
          <p:spPr>
            <a:xfrm rot="5400000">
              <a:off x="16847732" y="4067443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3</a:t>
              </a:r>
            </a:p>
          </p:txBody>
        </p:sp>
        <p:sp>
          <p:nvSpPr>
            <p:cNvPr id="92" name="CuadroTexto 91">
              <a:hlinkClick r:id="rId2" action="ppaction://hlinksldjump"/>
            </p:cNvPr>
            <p:cNvSpPr txBox="1"/>
            <p:nvPr/>
          </p:nvSpPr>
          <p:spPr>
            <a:xfrm rot="5400000">
              <a:off x="16847732" y="5679692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4</a:t>
              </a:r>
            </a:p>
          </p:txBody>
        </p:sp>
        <p:sp>
          <p:nvSpPr>
            <p:cNvPr id="93" name="CuadroTexto 92">
              <a:hlinkClick r:id="rId4" action="ppaction://hlinksldjump"/>
            </p:cNvPr>
            <p:cNvSpPr txBox="1"/>
            <p:nvPr/>
          </p:nvSpPr>
          <p:spPr>
            <a:xfrm rot="5400000">
              <a:off x="16844337" y="7292270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5</a:t>
              </a:r>
            </a:p>
          </p:txBody>
        </p:sp>
        <p:sp>
          <p:nvSpPr>
            <p:cNvPr id="94" name="CuadroTexto 93">
              <a:hlinkClick r:id="rId5" action="ppaction://hlinksldjump"/>
            </p:cNvPr>
            <p:cNvSpPr txBox="1"/>
            <p:nvPr/>
          </p:nvSpPr>
          <p:spPr>
            <a:xfrm rot="5400000">
              <a:off x="16852522" y="8905509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6</a:t>
              </a:r>
            </a:p>
          </p:txBody>
        </p:sp>
      </p:grpSp>
      <p:sp>
        <p:nvSpPr>
          <p:cNvPr id="14" name="Rectángulo 13"/>
          <p:cNvSpPr/>
          <p:nvPr/>
        </p:nvSpPr>
        <p:spPr>
          <a:xfrm>
            <a:off x="491184" y="217425"/>
            <a:ext cx="8410493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5" name="Rectángulo 14"/>
          <p:cNvSpPr/>
          <p:nvPr/>
        </p:nvSpPr>
        <p:spPr>
          <a:xfrm>
            <a:off x="9098997" y="217425"/>
            <a:ext cx="8409600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16" name="Grupo 15"/>
          <p:cNvGrpSpPr/>
          <p:nvPr/>
        </p:nvGrpSpPr>
        <p:grpSpPr>
          <a:xfrm>
            <a:off x="8510705" y="468648"/>
            <a:ext cx="973060" cy="9950664"/>
            <a:chOff x="7659146" y="519285"/>
            <a:chExt cx="914417" cy="8787441"/>
          </a:xfrm>
        </p:grpSpPr>
        <p:grpSp>
          <p:nvGrpSpPr>
            <p:cNvPr id="17" name="Grupo 16"/>
            <p:cNvGrpSpPr/>
            <p:nvPr/>
          </p:nvGrpSpPr>
          <p:grpSpPr>
            <a:xfrm>
              <a:off x="8226692" y="519285"/>
              <a:ext cx="288000" cy="8095905"/>
              <a:chOff x="8226692" y="404445"/>
              <a:chExt cx="288000" cy="8095905"/>
            </a:xfrm>
          </p:grpSpPr>
          <p:sp>
            <p:nvSpPr>
              <p:cNvPr id="54" name="Elipse 53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7687270" y="519285"/>
              <a:ext cx="288000" cy="8095905"/>
              <a:chOff x="8226692" y="404445"/>
              <a:chExt cx="288000" cy="8095905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7659146" y="559015"/>
              <a:ext cx="914417" cy="8747711"/>
              <a:chOff x="7659146" y="559015"/>
              <a:chExt cx="914417" cy="8747711"/>
            </a:xfrm>
          </p:grpSpPr>
          <p:sp>
            <p:nvSpPr>
              <p:cNvPr id="20" name="Arco 19"/>
              <p:cNvSpPr/>
              <p:nvPr/>
            </p:nvSpPr>
            <p:spPr>
              <a:xfrm rot="19158699">
                <a:off x="7659163" y="55901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1" name="Arco 20"/>
              <p:cNvSpPr/>
              <p:nvPr/>
            </p:nvSpPr>
            <p:spPr>
              <a:xfrm rot="19158699">
                <a:off x="7659163" y="1050630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2" name="Arco 21"/>
              <p:cNvSpPr/>
              <p:nvPr/>
            </p:nvSpPr>
            <p:spPr>
              <a:xfrm rot="19158699">
                <a:off x="7659162" y="154224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3" name="Arco 22"/>
              <p:cNvSpPr/>
              <p:nvPr/>
            </p:nvSpPr>
            <p:spPr>
              <a:xfrm rot="19158699">
                <a:off x="7659160" y="202739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4" name="Arco 23"/>
              <p:cNvSpPr/>
              <p:nvPr/>
            </p:nvSpPr>
            <p:spPr>
              <a:xfrm rot="19158699">
                <a:off x="7659160" y="2519009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5" name="Arco 24"/>
              <p:cNvSpPr/>
              <p:nvPr/>
            </p:nvSpPr>
            <p:spPr>
              <a:xfrm rot="19158699">
                <a:off x="7659159" y="301062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6" name="Arco 25"/>
              <p:cNvSpPr/>
              <p:nvPr/>
            </p:nvSpPr>
            <p:spPr>
              <a:xfrm rot="19158699">
                <a:off x="7659156" y="348910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7" name="Arco 26"/>
              <p:cNvSpPr/>
              <p:nvPr/>
            </p:nvSpPr>
            <p:spPr>
              <a:xfrm rot="19158699">
                <a:off x="7659156" y="3980723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8" name="Arco 27"/>
              <p:cNvSpPr/>
              <p:nvPr/>
            </p:nvSpPr>
            <p:spPr>
              <a:xfrm rot="19158699">
                <a:off x="7659155" y="447233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9" name="Arco 28"/>
              <p:cNvSpPr/>
              <p:nvPr/>
            </p:nvSpPr>
            <p:spPr>
              <a:xfrm rot="19158699">
                <a:off x="7659153" y="495748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0" name="Arco 29"/>
              <p:cNvSpPr/>
              <p:nvPr/>
            </p:nvSpPr>
            <p:spPr>
              <a:xfrm rot="19158699">
                <a:off x="7659153" y="544910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1" name="Arco 30"/>
              <p:cNvSpPr/>
              <p:nvPr/>
            </p:nvSpPr>
            <p:spPr>
              <a:xfrm rot="19158699">
                <a:off x="7659152" y="594071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2" name="Arco 31"/>
              <p:cNvSpPr/>
              <p:nvPr/>
            </p:nvSpPr>
            <p:spPr>
              <a:xfrm rot="19158699">
                <a:off x="7659150" y="643233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3" name="Arco 32"/>
              <p:cNvSpPr/>
              <p:nvPr/>
            </p:nvSpPr>
            <p:spPr>
              <a:xfrm rot="19158699">
                <a:off x="7659149" y="692394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4" name="Arco 33"/>
              <p:cNvSpPr/>
              <p:nvPr/>
            </p:nvSpPr>
            <p:spPr>
              <a:xfrm rot="19158699">
                <a:off x="7659147" y="740909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5" name="Arco 34"/>
              <p:cNvSpPr/>
              <p:nvPr/>
            </p:nvSpPr>
            <p:spPr>
              <a:xfrm rot="19158699">
                <a:off x="7659147" y="7900711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6" name="Arco 35"/>
              <p:cNvSpPr/>
              <p:nvPr/>
            </p:nvSpPr>
            <p:spPr>
              <a:xfrm rot="19158699">
                <a:off x="7659146" y="839232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AC7D8968-BBBD-41CC-A06C-11C94D17E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91" y="163686"/>
            <a:ext cx="6285370" cy="2041230"/>
          </a:xfrm>
          <a:prstGeom prst="rect">
            <a:avLst/>
          </a:prstGeom>
        </p:spPr>
      </p:pic>
      <p:grpSp>
        <p:nvGrpSpPr>
          <p:cNvPr id="97" name="Grupo 96"/>
          <p:cNvGrpSpPr/>
          <p:nvPr/>
        </p:nvGrpSpPr>
        <p:grpSpPr>
          <a:xfrm>
            <a:off x="163185" y="260508"/>
            <a:ext cx="459705" cy="1532349"/>
            <a:chOff x="163185" y="260508"/>
            <a:chExt cx="459705" cy="1532349"/>
          </a:xfrm>
        </p:grpSpPr>
        <p:sp>
          <p:nvSpPr>
            <p:cNvPr id="72" name="Redondear rectángulo de esquina del mismo lado 71"/>
            <p:cNvSpPr/>
            <p:nvPr/>
          </p:nvSpPr>
          <p:spPr>
            <a:xfrm rot="16200000" flipH="1">
              <a:off x="-373137" y="796830"/>
              <a:ext cx="1532349" cy="459705"/>
            </a:xfrm>
            <a:prstGeom prst="round2SameRect">
              <a:avLst/>
            </a:prstGeom>
            <a:solidFill>
              <a:srgbClr val="6571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89" name="CuadroTexto 88"/>
            <p:cNvSpPr txBox="1"/>
            <p:nvPr/>
          </p:nvSpPr>
          <p:spPr>
            <a:xfrm rot="16200000" flipH="1">
              <a:off x="-371334" y="838009"/>
              <a:ext cx="1532347" cy="37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1</a:t>
              </a:r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217" y="654100"/>
            <a:ext cx="7541406" cy="9266723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7943" y="446445"/>
            <a:ext cx="7541406" cy="92667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76203B-E93D-4560-8B56-21D893048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05" y="1599281"/>
            <a:ext cx="7541406" cy="803296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TABLE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JUGADOR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ID_JUGADOR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PRIMARY KEY NOT NULL,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NOT NULL,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NOT NULL,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CI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NOT NULL,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SEDE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NOT NULL ,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NOT NULL,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CARRERA_JUGADOR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NOT NULL,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ID_EQUIPO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NOT NULL,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NUMERO_CAMISETA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NOT NULL,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FOREIGN KEY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ID_EQUIPO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REFERENCES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EQUIPO 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ID_EQUIPO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--INSERTAR REGISTROS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CAMPEONATO 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ID_CAMPEONATO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NOMBRE_CAMPEONATO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SEDE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'CAMP-111'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'CAMPEONATO UNIFRANZ'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'EL ALTO'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CAMPEONATO 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ID_CAMPEONATO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NOMBRE_CAMPEONATO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SEDE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'CAMP-222'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'CAMPEONATO UNIFRANZ'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'COCHABAMBA'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CAMPEONATO 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ID_CAMPEONATO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NOMBRE_CAMPEONATO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SEDE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'CAMP-333'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'CAMPEONATO UNIFRANZ'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'LA PAZ'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CAMPEONATO 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ID_CAMPEONATO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NOMBRE_CAMPEONATO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SEDE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'CAMP-444'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'CAMPEONATO UNIFRANZ'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'SANTA CRUZ'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 REGISTROS DE TABLA EQUIPO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EQUIPO(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ID_EQUIPO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NOMBRE_EQUIPO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CATEGORIA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CANT_JUEGADORES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ID_CAMPEONATO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'EQU-111'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'GOOGLE'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'VARONES'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14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'CAMP-111'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EQUIPO(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ID_EQUIPO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NOMBRE_EQUIPO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CATEGORIA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CANT_JUEGADORES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ID_CAMPEONATO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'EQU-222'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'404 NOT FOUND'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'VARONES'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'CAMP-111'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EQUIPO(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ID_EQUIPO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NOMBRE_EQUIPO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CATEGORIA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CANT_JUEGADORES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ID_CAMPEONATO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'EQU-333'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'GIRLS UNIFRANZ'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'MUJERES'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21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'CAMP-111'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endParaRPr kumimoji="0" lang="es-BO" altLang="es-B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D06D3AC-102F-40EA-B569-F4207FF89F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68797">
            <a:off x="8177947" y="2565462"/>
            <a:ext cx="9798435" cy="53075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1E66D7-C7A9-422E-B5E6-66FC3880D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943" y="659693"/>
            <a:ext cx="7645284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 REGISTROS DE TABLA JUGADOR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JUGADOR (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ID_JUGADOR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CI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SEDE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CARRERA_JUGADOR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ID_EQUIPO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NUMERO_CAMISETA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'JUG-111'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'CARLOS'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'VILLA'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'8997811LP'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'EL ALTO'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19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'ICO'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'EQU-222'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JUGADOR (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ID_JUGADOR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CI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SEDE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CARRERA_JUGADOR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ID_EQUIPO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NUMERO_CAMISETA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'JUG-222'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'PEDRO'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'SALAS'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'8997822LP'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'EL ALTO'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'PSI'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'EQU-222'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JUGADOR (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ID_JUGADOR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CI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SEDE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CARRERA_JUGADOR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ID_EQUIPO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NUMERO_CAMISETA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'JUG-333'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'SAUL'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'ARAJ'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'8997833LP'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'EL ALTO'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21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'AHT'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'EQU-222'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JUGADOR (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ID_JUGADOR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CI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SEDE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CARRERA_JUGADOR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ID_EQUIPO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NUMERO_CAMISETA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'JUG-444'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'SANDRA'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'SOLIS'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'8997844LP'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'EL ALTO'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'SIS'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'EQU-333'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13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JUGADOR (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ID_JUGADOR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CI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SEDE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CARRERA_JUGADOR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ID_EQUIPO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NUMERO_CAMISETA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'JUG-555'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'ANA'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'MICA'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'8997855LP'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'EL ALTO'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23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'ECO'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'EQU-333'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67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98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ángulo 73"/>
          <p:cNvSpPr/>
          <p:nvPr/>
        </p:nvSpPr>
        <p:spPr>
          <a:xfrm>
            <a:off x="-1" y="0"/>
            <a:ext cx="18000663" cy="10152063"/>
          </a:xfrm>
          <a:prstGeom prst="rect">
            <a:avLst/>
          </a:prstGeom>
          <a:solidFill>
            <a:srgbClr val="8EB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96" name="Grupo 95"/>
          <p:cNvGrpSpPr/>
          <p:nvPr/>
        </p:nvGrpSpPr>
        <p:grpSpPr>
          <a:xfrm>
            <a:off x="17377784" y="1873091"/>
            <a:ext cx="459705" cy="7983321"/>
            <a:chOff x="17377784" y="1873091"/>
            <a:chExt cx="459705" cy="7983321"/>
          </a:xfrm>
        </p:grpSpPr>
        <p:sp>
          <p:nvSpPr>
            <p:cNvPr id="4" name="Redondear rectángulo de esquina del mismo lado 3"/>
            <p:cNvSpPr/>
            <p:nvPr/>
          </p:nvSpPr>
          <p:spPr>
            <a:xfrm rot="5400000">
              <a:off x="16841462" y="2409414"/>
              <a:ext cx="1532349" cy="459705"/>
            </a:xfrm>
            <a:prstGeom prst="round2SameRect">
              <a:avLst/>
            </a:prstGeom>
            <a:solidFill>
              <a:srgbClr val="7684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5" name="Redondear rectángulo de esquina del mismo lado 4"/>
            <p:cNvSpPr/>
            <p:nvPr/>
          </p:nvSpPr>
          <p:spPr>
            <a:xfrm rot="5400000">
              <a:off x="16841462" y="4021991"/>
              <a:ext cx="1532349" cy="459705"/>
            </a:xfrm>
            <a:prstGeom prst="round2SameRect">
              <a:avLst/>
            </a:prstGeom>
            <a:solidFill>
              <a:srgbClr val="87967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6" name="Redondear rectángulo de esquina del mismo lado 5"/>
            <p:cNvSpPr/>
            <p:nvPr/>
          </p:nvSpPr>
          <p:spPr>
            <a:xfrm rot="5400000">
              <a:off x="16841462" y="5634570"/>
              <a:ext cx="1532349" cy="459705"/>
            </a:xfrm>
            <a:prstGeom prst="round2SameRect">
              <a:avLst/>
            </a:prstGeom>
            <a:solidFill>
              <a:srgbClr val="9CA8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7" name="Redondear rectángulo de esquina del mismo lado 6"/>
            <p:cNvSpPr/>
            <p:nvPr/>
          </p:nvSpPr>
          <p:spPr>
            <a:xfrm rot="5400000">
              <a:off x="16841462" y="7247148"/>
              <a:ext cx="1532349" cy="459705"/>
            </a:xfrm>
            <a:prstGeom prst="round2SameRect">
              <a:avLst/>
            </a:prstGeom>
            <a:solidFill>
              <a:srgbClr val="B1BA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8" name="Redondear rectángulo de esquina del mismo lado 7"/>
            <p:cNvSpPr/>
            <p:nvPr/>
          </p:nvSpPr>
          <p:spPr>
            <a:xfrm rot="5400000">
              <a:off x="16841462" y="8859728"/>
              <a:ext cx="1532349" cy="459705"/>
            </a:xfrm>
            <a:prstGeom prst="round2SameRect">
              <a:avLst/>
            </a:prstGeom>
            <a:solidFill>
              <a:srgbClr val="C1C8B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90" name="CuadroTexto 89">
              <a:hlinkClick r:id="rId2" action="ppaction://hlinksldjump"/>
            </p:cNvPr>
            <p:cNvSpPr txBox="1"/>
            <p:nvPr/>
          </p:nvSpPr>
          <p:spPr>
            <a:xfrm rot="5400000">
              <a:off x="16844337" y="2454534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2</a:t>
              </a:r>
            </a:p>
          </p:txBody>
        </p:sp>
        <p:sp>
          <p:nvSpPr>
            <p:cNvPr id="91" name="CuadroTexto 90">
              <a:hlinkClick r:id="rId3" action="ppaction://hlinksldjump"/>
            </p:cNvPr>
            <p:cNvSpPr txBox="1"/>
            <p:nvPr/>
          </p:nvSpPr>
          <p:spPr>
            <a:xfrm rot="5400000">
              <a:off x="16847732" y="4067443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3</a:t>
              </a:r>
            </a:p>
          </p:txBody>
        </p:sp>
        <p:sp>
          <p:nvSpPr>
            <p:cNvPr id="92" name="CuadroTexto 91">
              <a:hlinkClick r:id="rId2" action="ppaction://hlinksldjump"/>
            </p:cNvPr>
            <p:cNvSpPr txBox="1"/>
            <p:nvPr/>
          </p:nvSpPr>
          <p:spPr>
            <a:xfrm rot="5400000">
              <a:off x="16847732" y="5679692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4</a:t>
              </a:r>
            </a:p>
          </p:txBody>
        </p:sp>
        <p:sp>
          <p:nvSpPr>
            <p:cNvPr id="93" name="CuadroTexto 92">
              <a:hlinkClick r:id="rId4" action="ppaction://hlinksldjump"/>
            </p:cNvPr>
            <p:cNvSpPr txBox="1"/>
            <p:nvPr/>
          </p:nvSpPr>
          <p:spPr>
            <a:xfrm rot="5400000">
              <a:off x="16844337" y="7292270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5</a:t>
              </a:r>
            </a:p>
          </p:txBody>
        </p:sp>
        <p:sp>
          <p:nvSpPr>
            <p:cNvPr id="94" name="CuadroTexto 93">
              <a:hlinkClick r:id="rId5" action="ppaction://hlinksldjump"/>
            </p:cNvPr>
            <p:cNvSpPr txBox="1"/>
            <p:nvPr/>
          </p:nvSpPr>
          <p:spPr>
            <a:xfrm rot="5400000">
              <a:off x="16852522" y="8905509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6</a:t>
              </a:r>
            </a:p>
          </p:txBody>
        </p:sp>
      </p:grpSp>
      <p:sp>
        <p:nvSpPr>
          <p:cNvPr id="14" name="Rectángulo 13"/>
          <p:cNvSpPr/>
          <p:nvPr/>
        </p:nvSpPr>
        <p:spPr>
          <a:xfrm>
            <a:off x="491184" y="217425"/>
            <a:ext cx="8410493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5" name="Rectángulo 14"/>
          <p:cNvSpPr/>
          <p:nvPr/>
        </p:nvSpPr>
        <p:spPr>
          <a:xfrm>
            <a:off x="9098997" y="217425"/>
            <a:ext cx="8409600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16" name="Grupo 15"/>
          <p:cNvGrpSpPr/>
          <p:nvPr/>
        </p:nvGrpSpPr>
        <p:grpSpPr>
          <a:xfrm>
            <a:off x="8510705" y="468648"/>
            <a:ext cx="973060" cy="9950664"/>
            <a:chOff x="7659146" y="519285"/>
            <a:chExt cx="914417" cy="8787441"/>
          </a:xfrm>
        </p:grpSpPr>
        <p:grpSp>
          <p:nvGrpSpPr>
            <p:cNvPr id="17" name="Grupo 16"/>
            <p:cNvGrpSpPr/>
            <p:nvPr/>
          </p:nvGrpSpPr>
          <p:grpSpPr>
            <a:xfrm>
              <a:off x="8226692" y="519285"/>
              <a:ext cx="288000" cy="8095905"/>
              <a:chOff x="8226692" y="404445"/>
              <a:chExt cx="288000" cy="8095905"/>
            </a:xfrm>
          </p:grpSpPr>
          <p:sp>
            <p:nvSpPr>
              <p:cNvPr id="54" name="Elipse 53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7687270" y="519285"/>
              <a:ext cx="288000" cy="8095905"/>
              <a:chOff x="8226692" y="404445"/>
              <a:chExt cx="288000" cy="8095905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7659146" y="559015"/>
              <a:ext cx="914417" cy="8747711"/>
              <a:chOff x="7659146" y="559015"/>
              <a:chExt cx="914417" cy="8747711"/>
            </a:xfrm>
          </p:grpSpPr>
          <p:sp>
            <p:nvSpPr>
              <p:cNvPr id="20" name="Arco 19"/>
              <p:cNvSpPr/>
              <p:nvPr/>
            </p:nvSpPr>
            <p:spPr>
              <a:xfrm rot="19158699">
                <a:off x="7659163" y="55901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1" name="Arco 20"/>
              <p:cNvSpPr/>
              <p:nvPr/>
            </p:nvSpPr>
            <p:spPr>
              <a:xfrm rot="19158699">
                <a:off x="7659163" y="1050630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2" name="Arco 21"/>
              <p:cNvSpPr/>
              <p:nvPr/>
            </p:nvSpPr>
            <p:spPr>
              <a:xfrm rot="19158699">
                <a:off x="7659162" y="154224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3" name="Arco 22"/>
              <p:cNvSpPr/>
              <p:nvPr/>
            </p:nvSpPr>
            <p:spPr>
              <a:xfrm rot="19158699">
                <a:off x="7659160" y="202739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4" name="Arco 23"/>
              <p:cNvSpPr/>
              <p:nvPr/>
            </p:nvSpPr>
            <p:spPr>
              <a:xfrm rot="19158699">
                <a:off x="7659160" y="2519009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5" name="Arco 24"/>
              <p:cNvSpPr/>
              <p:nvPr/>
            </p:nvSpPr>
            <p:spPr>
              <a:xfrm rot="19158699">
                <a:off x="7659159" y="301062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6" name="Arco 25"/>
              <p:cNvSpPr/>
              <p:nvPr/>
            </p:nvSpPr>
            <p:spPr>
              <a:xfrm rot="19158699">
                <a:off x="7659156" y="348910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7" name="Arco 26"/>
              <p:cNvSpPr/>
              <p:nvPr/>
            </p:nvSpPr>
            <p:spPr>
              <a:xfrm rot="19158699">
                <a:off x="7659156" y="3980723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8" name="Arco 27"/>
              <p:cNvSpPr/>
              <p:nvPr/>
            </p:nvSpPr>
            <p:spPr>
              <a:xfrm rot="19158699">
                <a:off x="7659155" y="447233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9" name="Arco 28"/>
              <p:cNvSpPr/>
              <p:nvPr/>
            </p:nvSpPr>
            <p:spPr>
              <a:xfrm rot="19158699">
                <a:off x="7659153" y="495748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0" name="Arco 29"/>
              <p:cNvSpPr/>
              <p:nvPr/>
            </p:nvSpPr>
            <p:spPr>
              <a:xfrm rot="19158699">
                <a:off x="7659153" y="544910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1" name="Arco 30"/>
              <p:cNvSpPr/>
              <p:nvPr/>
            </p:nvSpPr>
            <p:spPr>
              <a:xfrm rot="19158699">
                <a:off x="7659152" y="594071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2" name="Arco 31"/>
              <p:cNvSpPr/>
              <p:nvPr/>
            </p:nvSpPr>
            <p:spPr>
              <a:xfrm rot="19158699">
                <a:off x="7659150" y="643233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3" name="Arco 32"/>
              <p:cNvSpPr/>
              <p:nvPr/>
            </p:nvSpPr>
            <p:spPr>
              <a:xfrm rot="19158699">
                <a:off x="7659149" y="692394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4" name="Arco 33"/>
              <p:cNvSpPr/>
              <p:nvPr/>
            </p:nvSpPr>
            <p:spPr>
              <a:xfrm rot="19158699">
                <a:off x="7659147" y="740909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5" name="Arco 34"/>
              <p:cNvSpPr/>
              <p:nvPr/>
            </p:nvSpPr>
            <p:spPr>
              <a:xfrm rot="19158699">
                <a:off x="7659147" y="7900711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6" name="Arco 35"/>
              <p:cNvSpPr/>
              <p:nvPr/>
            </p:nvSpPr>
            <p:spPr>
              <a:xfrm rot="19158699">
                <a:off x="7659146" y="839232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</p:grpSp>
      <p:grpSp>
        <p:nvGrpSpPr>
          <p:cNvPr id="97" name="Grupo 96"/>
          <p:cNvGrpSpPr/>
          <p:nvPr/>
        </p:nvGrpSpPr>
        <p:grpSpPr>
          <a:xfrm>
            <a:off x="163185" y="260508"/>
            <a:ext cx="459705" cy="1532349"/>
            <a:chOff x="163185" y="260508"/>
            <a:chExt cx="459705" cy="1532349"/>
          </a:xfrm>
        </p:grpSpPr>
        <p:sp>
          <p:nvSpPr>
            <p:cNvPr id="72" name="Redondear rectángulo de esquina del mismo lado 71"/>
            <p:cNvSpPr/>
            <p:nvPr/>
          </p:nvSpPr>
          <p:spPr>
            <a:xfrm rot="16200000" flipH="1">
              <a:off x="-373137" y="796830"/>
              <a:ext cx="1532349" cy="459705"/>
            </a:xfrm>
            <a:prstGeom prst="round2SameRect">
              <a:avLst/>
            </a:prstGeom>
            <a:solidFill>
              <a:srgbClr val="6571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89" name="CuadroTexto 88"/>
            <p:cNvSpPr txBox="1"/>
            <p:nvPr/>
          </p:nvSpPr>
          <p:spPr>
            <a:xfrm rot="16200000" flipH="1">
              <a:off x="-371334" y="838009"/>
              <a:ext cx="1532347" cy="37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1</a:t>
              </a: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E0991A91-570A-403E-8FCB-5C4D7D1DF3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0" y="772861"/>
            <a:ext cx="8943192" cy="4068241"/>
          </a:xfrm>
          <a:prstGeom prst="rect">
            <a:avLst/>
          </a:prstGeom>
        </p:spPr>
      </p:pic>
      <p:pic>
        <p:nvPicPr>
          <p:cNvPr id="75" name="Imagen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104" y="446445"/>
            <a:ext cx="7541406" cy="9266723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7943" y="446445"/>
            <a:ext cx="7541406" cy="9266723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C81E987D-747E-4F70-ABE4-8188371D18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0" y="4657786"/>
            <a:ext cx="9272847" cy="537274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8536356-3D7D-4EA2-B82E-B09C8AEFF2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772" y="1653411"/>
            <a:ext cx="7536332" cy="2267453"/>
          </a:xfrm>
          <a:prstGeom prst="rect">
            <a:avLst/>
          </a:prstGeom>
        </p:spPr>
      </p:pic>
      <p:pic>
        <p:nvPicPr>
          <p:cNvPr id="77" name="Imagen 76">
            <a:extLst>
              <a:ext uri="{FF2B5EF4-FFF2-40B4-BE49-F238E27FC236}">
                <a16:creationId xmlns:a16="http://schemas.microsoft.com/office/drawing/2014/main" id="{8AB54FF0-65F1-4D0C-844C-AD2639861C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26" y="350568"/>
            <a:ext cx="10086040" cy="527547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1A09FDC-2A44-4E62-AB37-19F51F4F30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629" y="5906285"/>
            <a:ext cx="7572356" cy="2399585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8C6790B8-8A44-4F6D-837A-886D8759DB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624" y="4916600"/>
            <a:ext cx="8854719" cy="481152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01BD57-D735-4DBB-82B9-ED23B51D2C8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29435"/>
          <a:stretch/>
        </p:blipFill>
        <p:spPr>
          <a:xfrm>
            <a:off x="9609554" y="1697945"/>
            <a:ext cx="7725979" cy="292605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D4EAC5A-B1B2-405F-BBF9-92A4A2A333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248639" y="5466381"/>
            <a:ext cx="4086895" cy="3131942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C2D1D4AE-ED68-45B3-A9A8-A6B10A483B5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597"/>
          <a:stretch/>
        </p:blipFill>
        <p:spPr>
          <a:xfrm>
            <a:off x="9470216" y="5488247"/>
            <a:ext cx="5382281" cy="3131942"/>
          </a:xfrm>
          <a:prstGeom prst="rect">
            <a:avLst/>
          </a:prstGeom>
        </p:spPr>
      </p:pic>
      <p:sp>
        <p:nvSpPr>
          <p:cNvPr id="81" name="Rectángulo 80">
            <a:extLst>
              <a:ext uri="{FF2B5EF4-FFF2-40B4-BE49-F238E27FC236}">
                <a16:creationId xmlns:a16="http://schemas.microsoft.com/office/drawing/2014/main" id="{80B63862-1AC3-4381-88F5-9E33D632E564}"/>
              </a:ext>
            </a:extLst>
          </p:cNvPr>
          <p:cNvSpPr/>
          <p:nvPr/>
        </p:nvSpPr>
        <p:spPr>
          <a:xfrm>
            <a:off x="424060" y="448738"/>
            <a:ext cx="83642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skerville Old Face" panose="02020602080505020303" pitchFamily="18" charset="0"/>
              </a:rPr>
              <a:t>TABLAS Y REGISTROS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B25C724B-DC21-4EBB-B97A-0E01B4352010}"/>
              </a:ext>
            </a:extLst>
          </p:cNvPr>
          <p:cNvSpPr/>
          <p:nvPr/>
        </p:nvSpPr>
        <p:spPr>
          <a:xfrm>
            <a:off x="470059" y="4136145"/>
            <a:ext cx="8287876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odoni MT Black" panose="02070A03080606020203" pitchFamily="18" charset="0"/>
              </a:rPr>
              <a:t>TABLA CAMPEONATO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DD46DC33-44AB-484C-9125-AD41DE045652}"/>
              </a:ext>
            </a:extLst>
          </p:cNvPr>
          <p:cNvSpPr/>
          <p:nvPr/>
        </p:nvSpPr>
        <p:spPr>
          <a:xfrm>
            <a:off x="485415" y="8678724"/>
            <a:ext cx="83642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noFill/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ritannic Bold" panose="020B0903060703020204" pitchFamily="34" charset="0"/>
              </a:rPr>
              <a:t>TABLA EQUIPO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12DC935F-9F0D-44E7-9B9F-9452A92578E5}"/>
              </a:ext>
            </a:extLst>
          </p:cNvPr>
          <p:cNvSpPr/>
          <p:nvPr/>
        </p:nvSpPr>
        <p:spPr>
          <a:xfrm>
            <a:off x="9505939" y="591883"/>
            <a:ext cx="83642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pperplate Gothic Bold" panose="020E0705020206020404" pitchFamily="34" charset="0"/>
              </a:rPr>
              <a:t>TABLA JUGADOR</a:t>
            </a:r>
          </a:p>
        </p:txBody>
      </p:sp>
    </p:spTree>
    <p:extLst>
      <p:ext uri="{BB962C8B-B14F-4D97-AF65-F5344CB8AC3E}">
        <p14:creationId xmlns:p14="http://schemas.microsoft.com/office/powerpoint/2010/main" val="2644321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ángulo 73"/>
          <p:cNvSpPr/>
          <p:nvPr/>
        </p:nvSpPr>
        <p:spPr>
          <a:xfrm>
            <a:off x="-1" y="0"/>
            <a:ext cx="18000663" cy="10152063"/>
          </a:xfrm>
          <a:prstGeom prst="rect">
            <a:avLst/>
          </a:prstGeom>
          <a:solidFill>
            <a:srgbClr val="8EB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96" name="Grupo 95"/>
          <p:cNvGrpSpPr/>
          <p:nvPr/>
        </p:nvGrpSpPr>
        <p:grpSpPr>
          <a:xfrm>
            <a:off x="17377784" y="1873091"/>
            <a:ext cx="459705" cy="7983321"/>
            <a:chOff x="17377784" y="1873091"/>
            <a:chExt cx="459705" cy="7983321"/>
          </a:xfrm>
        </p:grpSpPr>
        <p:sp>
          <p:nvSpPr>
            <p:cNvPr id="4" name="Redondear rectángulo de esquina del mismo lado 3"/>
            <p:cNvSpPr/>
            <p:nvPr/>
          </p:nvSpPr>
          <p:spPr>
            <a:xfrm rot="5400000">
              <a:off x="16841462" y="2409414"/>
              <a:ext cx="1532349" cy="459705"/>
            </a:xfrm>
            <a:prstGeom prst="round2SameRect">
              <a:avLst/>
            </a:prstGeom>
            <a:solidFill>
              <a:srgbClr val="7684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5" name="Redondear rectángulo de esquina del mismo lado 4"/>
            <p:cNvSpPr/>
            <p:nvPr/>
          </p:nvSpPr>
          <p:spPr>
            <a:xfrm rot="5400000">
              <a:off x="16841462" y="4021991"/>
              <a:ext cx="1532349" cy="459705"/>
            </a:xfrm>
            <a:prstGeom prst="round2SameRect">
              <a:avLst/>
            </a:prstGeom>
            <a:solidFill>
              <a:srgbClr val="87967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6" name="Redondear rectángulo de esquina del mismo lado 5"/>
            <p:cNvSpPr/>
            <p:nvPr/>
          </p:nvSpPr>
          <p:spPr>
            <a:xfrm rot="5400000">
              <a:off x="16841462" y="5634570"/>
              <a:ext cx="1532349" cy="459705"/>
            </a:xfrm>
            <a:prstGeom prst="round2SameRect">
              <a:avLst/>
            </a:prstGeom>
            <a:solidFill>
              <a:srgbClr val="9CA8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7" name="Redondear rectángulo de esquina del mismo lado 6"/>
            <p:cNvSpPr/>
            <p:nvPr/>
          </p:nvSpPr>
          <p:spPr>
            <a:xfrm rot="5400000">
              <a:off x="16841462" y="7247148"/>
              <a:ext cx="1532349" cy="459705"/>
            </a:xfrm>
            <a:prstGeom prst="round2SameRect">
              <a:avLst/>
            </a:prstGeom>
            <a:solidFill>
              <a:srgbClr val="B1BA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8" name="Redondear rectángulo de esquina del mismo lado 7"/>
            <p:cNvSpPr/>
            <p:nvPr/>
          </p:nvSpPr>
          <p:spPr>
            <a:xfrm rot="5400000">
              <a:off x="16841462" y="8859728"/>
              <a:ext cx="1532349" cy="459705"/>
            </a:xfrm>
            <a:prstGeom prst="round2SameRect">
              <a:avLst/>
            </a:prstGeom>
            <a:solidFill>
              <a:srgbClr val="C1C8B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90" name="CuadroTexto 89">
              <a:hlinkClick r:id="rId2" action="ppaction://hlinksldjump"/>
            </p:cNvPr>
            <p:cNvSpPr txBox="1"/>
            <p:nvPr/>
          </p:nvSpPr>
          <p:spPr>
            <a:xfrm rot="5400000">
              <a:off x="16844337" y="2454534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2</a:t>
              </a:r>
            </a:p>
          </p:txBody>
        </p:sp>
        <p:sp>
          <p:nvSpPr>
            <p:cNvPr id="91" name="CuadroTexto 90">
              <a:hlinkClick r:id="rId3" action="ppaction://hlinksldjump"/>
            </p:cNvPr>
            <p:cNvSpPr txBox="1"/>
            <p:nvPr/>
          </p:nvSpPr>
          <p:spPr>
            <a:xfrm rot="5400000">
              <a:off x="16847732" y="4067443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3</a:t>
              </a:r>
            </a:p>
          </p:txBody>
        </p:sp>
        <p:sp>
          <p:nvSpPr>
            <p:cNvPr id="92" name="CuadroTexto 91">
              <a:hlinkClick r:id="rId2" action="ppaction://hlinksldjump"/>
            </p:cNvPr>
            <p:cNvSpPr txBox="1"/>
            <p:nvPr/>
          </p:nvSpPr>
          <p:spPr>
            <a:xfrm rot="5400000">
              <a:off x="16847732" y="5679692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4</a:t>
              </a:r>
            </a:p>
          </p:txBody>
        </p:sp>
        <p:sp>
          <p:nvSpPr>
            <p:cNvPr id="93" name="CuadroTexto 92">
              <a:hlinkClick r:id="rId4" action="ppaction://hlinksldjump"/>
            </p:cNvPr>
            <p:cNvSpPr txBox="1"/>
            <p:nvPr/>
          </p:nvSpPr>
          <p:spPr>
            <a:xfrm rot="5400000">
              <a:off x="16844337" y="7292270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5</a:t>
              </a:r>
            </a:p>
          </p:txBody>
        </p:sp>
        <p:sp>
          <p:nvSpPr>
            <p:cNvPr id="94" name="CuadroTexto 93">
              <a:hlinkClick r:id="rId5" action="ppaction://hlinksldjump"/>
            </p:cNvPr>
            <p:cNvSpPr txBox="1"/>
            <p:nvPr/>
          </p:nvSpPr>
          <p:spPr>
            <a:xfrm rot="5400000">
              <a:off x="16852522" y="8905509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6</a:t>
              </a:r>
            </a:p>
          </p:txBody>
        </p:sp>
      </p:grpSp>
      <p:sp>
        <p:nvSpPr>
          <p:cNvPr id="14" name="Rectángulo 13"/>
          <p:cNvSpPr/>
          <p:nvPr/>
        </p:nvSpPr>
        <p:spPr>
          <a:xfrm>
            <a:off x="491184" y="217425"/>
            <a:ext cx="8410493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5" name="Rectángulo 14"/>
          <p:cNvSpPr/>
          <p:nvPr/>
        </p:nvSpPr>
        <p:spPr>
          <a:xfrm>
            <a:off x="9098997" y="217425"/>
            <a:ext cx="8409600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16" name="Grupo 15"/>
          <p:cNvGrpSpPr/>
          <p:nvPr/>
        </p:nvGrpSpPr>
        <p:grpSpPr>
          <a:xfrm>
            <a:off x="8510705" y="468648"/>
            <a:ext cx="973060" cy="9950664"/>
            <a:chOff x="7659146" y="519285"/>
            <a:chExt cx="914417" cy="8787441"/>
          </a:xfrm>
        </p:grpSpPr>
        <p:grpSp>
          <p:nvGrpSpPr>
            <p:cNvPr id="17" name="Grupo 16"/>
            <p:cNvGrpSpPr/>
            <p:nvPr/>
          </p:nvGrpSpPr>
          <p:grpSpPr>
            <a:xfrm>
              <a:off x="8226692" y="519285"/>
              <a:ext cx="288000" cy="8095905"/>
              <a:chOff x="8226692" y="404445"/>
              <a:chExt cx="288000" cy="8095905"/>
            </a:xfrm>
          </p:grpSpPr>
          <p:sp>
            <p:nvSpPr>
              <p:cNvPr id="54" name="Elipse 53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7687270" y="519285"/>
              <a:ext cx="288000" cy="8095905"/>
              <a:chOff x="8226692" y="404445"/>
              <a:chExt cx="288000" cy="8095905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7659146" y="559015"/>
              <a:ext cx="914417" cy="8747711"/>
              <a:chOff x="7659146" y="559015"/>
              <a:chExt cx="914417" cy="8747711"/>
            </a:xfrm>
          </p:grpSpPr>
          <p:sp>
            <p:nvSpPr>
              <p:cNvPr id="20" name="Arco 19"/>
              <p:cNvSpPr/>
              <p:nvPr/>
            </p:nvSpPr>
            <p:spPr>
              <a:xfrm rot="19158699">
                <a:off x="7659163" y="55901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1" name="Arco 20"/>
              <p:cNvSpPr/>
              <p:nvPr/>
            </p:nvSpPr>
            <p:spPr>
              <a:xfrm rot="19158699">
                <a:off x="7659163" y="1050630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2" name="Arco 21"/>
              <p:cNvSpPr/>
              <p:nvPr/>
            </p:nvSpPr>
            <p:spPr>
              <a:xfrm rot="19158699">
                <a:off x="7659162" y="154224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3" name="Arco 22"/>
              <p:cNvSpPr/>
              <p:nvPr/>
            </p:nvSpPr>
            <p:spPr>
              <a:xfrm rot="19158699">
                <a:off x="7659160" y="202739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4" name="Arco 23"/>
              <p:cNvSpPr/>
              <p:nvPr/>
            </p:nvSpPr>
            <p:spPr>
              <a:xfrm rot="19158699">
                <a:off x="7659160" y="2519009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5" name="Arco 24"/>
              <p:cNvSpPr/>
              <p:nvPr/>
            </p:nvSpPr>
            <p:spPr>
              <a:xfrm rot="19158699">
                <a:off x="7659159" y="301062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6" name="Arco 25"/>
              <p:cNvSpPr/>
              <p:nvPr/>
            </p:nvSpPr>
            <p:spPr>
              <a:xfrm rot="19158699">
                <a:off x="7659156" y="348910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7" name="Arco 26"/>
              <p:cNvSpPr/>
              <p:nvPr/>
            </p:nvSpPr>
            <p:spPr>
              <a:xfrm rot="19158699">
                <a:off x="7659156" y="3980723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8" name="Arco 27"/>
              <p:cNvSpPr/>
              <p:nvPr/>
            </p:nvSpPr>
            <p:spPr>
              <a:xfrm rot="19158699">
                <a:off x="7659155" y="447233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29" name="Arco 28"/>
              <p:cNvSpPr/>
              <p:nvPr/>
            </p:nvSpPr>
            <p:spPr>
              <a:xfrm rot="19158699">
                <a:off x="7659153" y="495748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0" name="Arco 29"/>
              <p:cNvSpPr/>
              <p:nvPr/>
            </p:nvSpPr>
            <p:spPr>
              <a:xfrm rot="19158699">
                <a:off x="7659153" y="544910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1" name="Arco 30"/>
              <p:cNvSpPr/>
              <p:nvPr/>
            </p:nvSpPr>
            <p:spPr>
              <a:xfrm rot="19158699">
                <a:off x="7659152" y="594071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2" name="Arco 31"/>
              <p:cNvSpPr/>
              <p:nvPr/>
            </p:nvSpPr>
            <p:spPr>
              <a:xfrm rot="19158699">
                <a:off x="7659150" y="643233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3" name="Arco 32"/>
              <p:cNvSpPr/>
              <p:nvPr/>
            </p:nvSpPr>
            <p:spPr>
              <a:xfrm rot="19158699">
                <a:off x="7659149" y="692394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4" name="Arco 33"/>
              <p:cNvSpPr/>
              <p:nvPr/>
            </p:nvSpPr>
            <p:spPr>
              <a:xfrm rot="19158699">
                <a:off x="7659147" y="740909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5" name="Arco 34"/>
              <p:cNvSpPr/>
              <p:nvPr/>
            </p:nvSpPr>
            <p:spPr>
              <a:xfrm rot="19158699">
                <a:off x="7659147" y="7900711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6" name="Arco 35"/>
              <p:cNvSpPr/>
              <p:nvPr/>
            </p:nvSpPr>
            <p:spPr>
              <a:xfrm rot="19158699">
                <a:off x="7659146" y="839232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</p:grpSp>
      <p:grpSp>
        <p:nvGrpSpPr>
          <p:cNvPr id="97" name="Grupo 96"/>
          <p:cNvGrpSpPr/>
          <p:nvPr/>
        </p:nvGrpSpPr>
        <p:grpSpPr>
          <a:xfrm>
            <a:off x="163185" y="260508"/>
            <a:ext cx="459705" cy="1532349"/>
            <a:chOff x="163185" y="260508"/>
            <a:chExt cx="459705" cy="1532349"/>
          </a:xfrm>
        </p:grpSpPr>
        <p:sp>
          <p:nvSpPr>
            <p:cNvPr id="72" name="Redondear rectángulo de esquina del mismo lado 71"/>
            <p:cNvSpPr/>
            <p:nvPr/>
          </p:nvSpPr>
          <p:spPr>
            <a:xfrm rot="16200000" flipH="1">
              <a:off x="-373137" y="796830"/>
              <a:ext cx="1532349" cy="459705"/>
            </a:xfrm>
            <a:prstGeom prst="round2SameRect">
              <a:avLst/>
            </a:prstGeom>
            <a:solidFill>
              <a:srgbClr val="6571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89" name="CuadroTexto 88"/>
            <p:cNvSpPr txBox="1"/>
            <p:nvPr/>
          </p:nvSpPr>
          <p:spPr>
            <a:xfrm rot="16200000" flipH="1">
              <a:off x="-371334" y="838009"/>
              <a:ext cx="1532347" cy="37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1</a:t>
              </a:r>
            </a:p>
          </p:txBody>
        </p:sp>
      </p:grpSp>
      <p:pic>
        <p:nvPicPr>
          <p:cNvPr id="76" name="Imagen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7943" y="446445"/>
            <a:ext cx="7541406" cy="9266723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F68433F2-2C18-44BB-A4A1-2B043F37B4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3" y="1184301"/>
            <a:ext cx="7469586" cy="9185187"/>
          </a:xfrm>
          <a:prstGeom prst="rect">
            <a:avLst/>
          </a:prstGeom>
        </p:spPr>
      </p:pic>
      <p:pic>
        <p:nvPicPr>
          <p:cNvPr id="95" name="Imagen 94">
            <a:extLst>
              <a:ext uri="{FF2B5EF4-FFF2-40B4-BE49-F238E27FC236}">
                <a16:creationId xmlns:a16="http://schemas.microsoft.com/office/drawing/2014/main" id="{3D050C17-CA98-4AD3-BE50-95C14EC24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653" y="468648"/>
            <a:ext cx="7541406" cy="92667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28DACB2-465F-472D-84C9-C3C9C9F4B67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749"/>
          <a:stretch/>
        </p:blipFill>
        <p:spPr>
          <a:xfrm>
            <a:off x="2113280" y="1792856"/>
            <a:ext cx="5399706" cy="8042156"/>
          </a:xfrm>
          <a:prstGeom prst="rect">
            <a:avLst/>
          </a:prstGeom>
        </p:spPr>
      </p:pic>
      <p:sp>
        <p:nvSpPr>
          <p:cNvPr id="101" name="Rectángulo 100">
            <a:extLst>
              <a:ext uri="{FF2B5EF4-FFF2-40B4-BE49-F238E27FC236}">
                <a16:creationId xmlns:a16="http://schemas.microsoft.com/office/drawing/2014/main" id="{AD2AB4BC-EB40-4C52-B13D-227417879BB7}"/>
              </a:ext>
            </a:extLst>
          </p:cNvPr>
          <p:cNvSpPr/>
          <p:nvPr/>
        </p:nvSpPr>
        <p:spPr>
          <a:xfrm>
            <a:off x="589648" y="674215"/>
            <a:ext cx="83642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noFill/>
                  <a:prstDash val="solid"/>
                </a:ln>
                <a:solidFill>
                  <a:srgbClr val="9966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Goudy Stout" panose="0202090407030B020401" pitchFamily="18" charset="0"/>
              </a:rPr>
              <a:t>RELACION</a:t>
            </a:r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pperplate Gothic Bold" panose="020E07050202060204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609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ángulo 151"/>
          <p:cNvSpPr/>
          <p:nvPr/>
        </p:nvSpPr>
        <p:spPr>
          <a:xfrm>
            <a:off x="-1" y="0"/>
            <a:ext cx="18000663" cy="10152063"/>
          </a:xfrm>
          <a:prstGeom prst="rect">
            <a:avLst/>
          </a:prstGeom>
          <a:solidFill>
            <a:srgbClr val="8EB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17" name="Grupo 16"/>
          <p:cNvGrpSpPr/>
          <p:nvPr/>
        </p:nvGrpSpPr>
        <p:grpSpPr>
          <a:xfrm>
            <a:off x="17392579" y="260183"/>
            <a:ext cx="459705" cy="9595899"/>
            <a:chOff x="17392579" y="260183"/>
            <a:chExt cx="459705" cy="9595899"/>
          </a:xfrm>
        </p:grpSpPr>
        <p:sp>
          <p:nvSpPr>
            <p:cNvPr id="165" name="Redondear rectángulo de esquina del mismo lado 164"/>
            <p:cNvSpPr/>
            <p:nvPr/>
          </p:nvSpPr>
          <p:spPr>
            <a:xfrm rot="5400000">
              <a:off x="16856257" y="796505"/>
              <a:ext cx="1532349" cy="459705"/>
            </a:xfrm>
            <a:prstGeom prst="round2SameRect">
              <a:avLst/>
            </a:prstGeom>
            <a:solidFill>
              <a:srgbClr val="65715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67" name="Redondear rectángulo de esquina del mismo lado 166"/>
            <p:cNvSpPr/>
            <p:nvPr/>
          </p:nvSpPr>
          <p:spPr>
            <a:xfrm rot="5400000">
              <a:off x="16856257" y="4021661"/>
              <a:ext cx="1532349" cy="459705"/>
            </a:xfrm>
            <a:prstGeom prst="round2SameRect">
              <a:avLst/>
            </a:prstGeom>
            <a:solidFill>
              <a:srgbClr val="87967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68" name="Redondear rectángulo de esquina del mismo lado 167"/>
            <p:cNvSpPr/>
            <p:nvPr/>
          </p:nvSpPr>
          <p:spPr>
            <a:xfrm rot="5400000">
              <a:off x="16856257" y="5634240"/>
              <a:ext cx="1532349" cy="459705"/>
            </a:xfrm>
            <a:prstGeom prst="round2SameRect">
              <a:avLst/>
            </a:prstGeom>
            <a:solidFill>
              <a:srgbClr val="9CA88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69" name="Redondear rectángulo de esquina del mismo lado 168"/>
            <p:cNvSpPr/>
            <p:nvPr/>
          </p:nvSpPr>
          <p:spPr>
            <a:xfrm rot="5400000">
              <a:off x="16856257" y="7246818"/>
              <a:ext cx="1532349" cy="459705"/>
            </a:xfrm>
            <a:prstGeom prst="round2SameRect">
              <a:avLst/>
            </a:prstGeom>
            <a:solidFill>
              <a:srgbClr val="B1BAA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70" name="Redondear rectángulo de esquina del mismo lado 169"/>
            <p:cNvSpPr/>
            <p:nvPr/>
          </p:nvSpPr>
          <p:spPr>
            <a:xfrm rot="5400000">
              <a:off x="16856257" y="8859398"/>
              <a:ext cx="1532349" cy="459705"/>
            </a:xfrm>
            <a:prstGeom prst="round2SameRect">
              <a:avLst/>
            </a:prstGeom>
            <a:solidFill>
              <a:srgbClr val="C1C8B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71" name="CuadroTexto 170">
              <a:hlinkClick r:id="rId2" action="ppaction://hlinksldjump"/>
            </p:cNvPr>
            <p:cNvSpPr txBox="1"/>
            <p:nvPr/>
          </p:nvSpPr>
          <p:spPr>
            <a:xfrm rot="5400000">
              <a:off x="16863336" y="841627"/>
              <a:ext cx="1532347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1</a:t>
              </a:r>
            </a:p>
          </p:txBody>
        </p:sp>
        <p:sp>
          <p:nvSpPr>
            <p:cNvPr id="173" name="CuadroTexto 172">
              <a:hlinkClick r:id="rId3" action="ppaction://hlinksldjump"/>
            </p:cNvPr>
            <p:cNvSpPr txBox="1"/>
            <p:nvPr/>
          </p:nvSpPr>
          <p:spPr>
            <a:xfrm rot="5400000">
              <a:off x="16862527" y="4067113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3</a:t>
              </a:r>
            </a:p>
          </p:txBody>
        </p:sp>
        <p:sp>
          <p:nvSpPr>
            <p:cNvPr id="174" name="CuadroTexto 173">
              <a:hlinkClick r:id="rId4" action="ppaction://hlinksldjump"/>
            </p:cNvPr>
            <p:cNvSpPr txBox="1"/>
            <p:nvPr/>
          </p:nvSpPr>
          <p:spPr>
            <a:xfrm rot="5400000">
              <a:off x="16862527" y="5679362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4</a:t>
              </a:r>
            </a:p>
          </p:txBody>
        </p:sp>
        <p:sp>
          <p:nvSpPr>
            <p:cNvPr id="175" name="CuadroTexto 174">
              <a:hlinkClick r:id="rId5" action="ppaction://hlinksldjump"/>
            </p:cNvPr>
            <p:cNvSpPr txBox="1"/>
            <p:nvPr/>
          </p:nvSpPr>
          <p:spPr>
            <a:xfrm rot="5400000">
              <a:off x="16859132" y="7291940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5</a:t>
              </a:r>
            </a:p>
          </p:txBody>
        </p:sp>
        <p:sp>
          <p:nvSpPr>
            <p:cNvPr id="176" name="CuadroTexto 175">
              <a:hlinkClick r:id="rId6" action="ppaction://hlinksldjump"/>
            </p:cNvPr>
            <p:cNvSpPr txBox="1"/>
            <p:nvPr/>
          </p:nvSpPr>
          <p:spPr>
            <a:xfrm rot="5400000">
              <a:off x="16867317" y="8905179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6</a:t>
              </a:r>
            </a:p>
          </p:txBody>
        </p:sp>
      </p:grpSp>
      <p:sp>
        <p:nvSpPr>
          <p:cNvPr id="71" name="Rectángulo 70"/>
          <p:cNvSpPr/>
          <p:nvPr/>
        </p:nvSpPr>
        <p:spPr>
          <a:xfrm>
            <a:off x="9098997" y="217425"/>
            <a:ext cx="8409600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88" name="Rectángulo 87"/>
          <p:cNvSpPr/>
          <p:nvPr/>
        </p:nvSpPr>
        <p:spPr>
          <a:xfrm>
            <a:off x="491184" y="217425"/>
            <a:ext cx="8410493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grpSp>
        <p:nvGrpSpPr>
          <p:cNvPr id="89" name="Grupo 88"/>
          <p:cNvGrpSpPr/>
          <p:nvPr/>
        </p:nvGrpSpPr>
        <p:grpSpPr>
          <a:xfrm>
            <a:off x="8510705" y="468648"/>
            <a:ext cx="973060" cy="9950664"/>
            <a:chOff x="7659146" y="519285"/>
            <a:chExt cx="914417" cy="8787441"/>
          </a:xfrm>
        </p:grpSpPr>
        <p:grpSp>
          <p:nvGrpSpPr>
            <p:cNvPr id="90" name="Grupo 89"/>
            <p:cNvGrpSpPr/>
            <p:nvPr/>
          </p:nvGrpSpPr>
          <p:grpSpPr>
            <a:xfrm>
              <a:off x="8226692" y="519285"/>
              <a:ext cx="288000" cy="8095905"/>
              <a:chOff x="8226692" y="404445"/>
              <a:chExt cx="288000" cy="8095905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28" name="Elipse 127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29" name="Elipse 128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0" name="Elipse 129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2" name="Elipse 131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3" name="Elipse 132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5" name="Elipse 134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6" name="Elipse 135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7" name="Elipse 136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8" name="Elipse 137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39" name="Elipse 138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41" name="Elipse 140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42" name="Elipse 141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91" name="Grupo 90"/>
            <p:cNvGrpSpPr/>
            <p:nvPr/>
          </p:nvGrpSpPr>
          <p:grpSpPr>
            <a:xfrm>
              <a:off x="7687270" y="519285"/>
              <a:ext cx="288000" cy="8095905"/>
              <a:chOff x="8226692" y="404445"/>
              <a:chExt cx="288000" cy="8095905"/>
            </a:xfrm>
          </p:grpSpPr>
          <p:sp>
            <p:nvSpPr>
              <p:cNvPr id="110" name="Elipse 109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11" name="Elipse 110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12" name="Elipse 111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14" name="Elipse 113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17" name="Elipse 116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18" name="Elipse 117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19" name="Elipse 118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20" name="Elipse 119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21" name="Elipse 120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22" name="Elipse 121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23" name="Elipse 122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24" name="Elipse 123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26" name="Elipse 125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92" name="Grupo 91"/>
            <p:cNvGrpSpPr/>
            <p:nvPr/>
          </p:nvGrpSpPr>
          <p:grpSpPr>
            <a:xfrm>
              <a:off x="7659146" y="559015"/>
              <a:ext cx="914417" cy="8747711"/>
              <a:chOff x="7659146" y="559015"/>
              <a:chExt cx="914417" cy="8747711"/>
            </a:xfrm>
          </p:grpSpPr>
          <p:sp>
            <p:nvSpPr>
              <p:cNvPr id="93" name="Arco 92"/>
              <p:cNvSpPr/>
              <p:nvPr/>
            </p:nvSpPr>
            <p:spPr>
              <a:xfrm rot="19158699">
                <a:off x="7659163" y="55901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4" name="Arco 93"/>
              <p:cNvSpPr/>
              <p:nvPr/>
            </p:nvSpPr>
            <p:spPr>
              <a:xfrm rot="19158699">
                <a:off x="7659163" y="1050630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5" name="Arco 94"/>
              <p:cNvSpPr/>
              <p:nvPr/>
            </p:nvSpPr>
            <p:spPr>
              <a:xfrm rot="19158699">
                <a:off x="7659162" y="154224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6" name="Arco 95"/>
              <p:cNvSpPr/>
              <p:nvPr/>
            </p:nvSpPr>
            <p:spPr>
              <a:xfrm rot="19158699">
                <a:off x="7659160" y="202739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7" name="Arco 96"/>
              <p:cNvSpPr/>
              <p:nvPr/>
            </p:nvSpPr>
            <p:spPr>
              <a:xfrm rot="19158699">
                <a:off x="7659160" y="2519009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8" name="Arco 97"/>
              <p:cNvSpPr/>
              <p:nvPr/>
            </p:nvSpPr>
            <p:spPr>
              <a:xfrm rot="19158699">
                <a:off x="7659159" y="301062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9" name="Arco 98"/>
              <p:cNvSpPr/>
              <p:nvPr/>
            </p:nvSpPr>
            <p:spPr>
              <a:xfrm rot="19158699">
                <a:off x="7659156" y="348910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0" name="Arco 99"/>
              <p:cNvSpPr/>
              <p:nvPr/>
            </p:nvSpPr>
            <p:spPr>
              <a:xfrm rot="19158699">
                <a:off x="7659156" y="3980723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1" name="Arco 100"/>
              <p:cNvSpPr/>
              <p:nvPr/>
            </p:nvSpPr>
            <p:spPr>
              <a:xfrm rot="19158699">
                <a:off x="7659155" y="447233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2" name="Arco 101"/>
              <p:cNvSpPr/>
              <p:nvPr/>
            </p:nvSpPr>
            <p:spPr>
              <a:xfrm rot="19158699">
                <a:off x="7659153" y="495748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3" name="Arco 102"/>
              <p:cNvSpPr/>
              <p:nvPr/>
            </p:nvSpPr>
            <p:spPr>
              <a:xfrm rot="19158699">
                <a:off x="7659153" y="544910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4" name="Arco 103"/>
              <p:cNvSpPr/>
              <p:nvPr/>
            </p:nvSpPr>
            <p:spPr>
              <a:xfrm rot="19158699">
                <a:off x="7659152" y="594071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5" name="Arco 104"/>
              <p:cNvSpPr/>
              <p:nvPr/>
            </p:nvSpPr>
            <p:spPr>
              <a:xfrm rot="19158699">
                <a:off x="7659150" y="643233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6" name="Arco 105"/>
              <p:cNvSpPr/>
              <p:nvPr/>
            </p:nvSpPr>
            <p:spPr>
              <a:xfrm rot="19158699">
                <a:off x="7659149" y="692394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7" name="Arco 106"/>
              <p:cNvSpPr/>
              <p:nvPr/>
            </p:nvSpPr>
            <p:spPr>
              <a:xfrm rot="19158699">
                <a:off x="7659147" y="740909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8" name="Arco 107"/>
              <p:cNvSpPr/>
              <p:nvPr/>
            </p:nvSpPr>
            <p:spPr>
              <a:xfrm rot="19158699">
                <a:off x="7659147" y="7900711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9" name="Arco 108"/>
              <p:cNvSpPr/>
              <p:nvPr/>
            </p:nvSpPr>
            <p:spPr>
              <a:xfrm rot="19158699">
                <a:off x="7659146" y="839232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>
            <a:off x="10802854" y="3923064"/>
            <a:ext cx="4209936" cy="1992637"/>
            <a:chOff x="10802854" y="3923064"/>
            <a:chExt cx="4209936" cy="1992637"/>
          </a:xfrm>
        </p:grpSpPr>
        <p:sp>
          <p:nvSpPr>
            <p:cNvPr id="3" name="Forma libre 2"/>
            <p:cNvSpPr/>
            <p:nvPr/>
          </p:nvSpPr>
          <p:spPr>
            <a:xfrm>
              <a:off x="11231336" y="4197209"/>
              <a:ext cx="925413" cy="1168910"/>
            </a:xfrm>
            <a:custGeom>
              <a:avLst/>
              <a:gdLst>
                <a:gd name="connsiteX0" fmla="*/ 402362 w 925413"/>
                <a:gd name="connsiteY0" fmla="*/ 1168473 h 1168910"/>
                <a:gd name="connsiteX1" fmla="*/ 26 w 925413"/>
                <a:gd name="connsiteY1" fmla="*/ 546681 h 1168910"/>
                <a:gd name="connsiteX2" fmla="*/ 420650 w 925413"/>
                <a:gd name="connsiteY2" fmla="*/ 16329 h 1168910"/>
                <a:gd name="connsiteX3" fmla="*/ 877850 w 925413"/>
                <a:gd name="connsiteY3" fmla="*/ 180921 h 1168910"/>
                <a:gd name="connsiteX4" fmla="*/ 859562 w 925413"/>
                <a:gd name="connsiteY4" fmla="*/ 638121 h 1168910"/>
                <a:gd name="connsiteX5" fmla="*/ 402362 w 925413"/>
                <a:gd name="connsiteY5" fmla="*/ 1168473 h 116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5413" h="1168910">
                  <a:moveTo>
                    <a:pt x="402362" y="1168473"/>
                  </a:moveTo>
                  <a:cubicBezTo>
                    <a:pt x="259106" y="1153233"/>
                    <a:pt x="-3022" y="738705"/>
                    <a:pt x="26" y="546681"/>
                  </a:cubicBezTo>
                  <a:cubicBezTo>
                    <a:pt x="3074" y="354657"/>
                    <a:pt x="274346" y="77289"/>
                    <a:pt x="420650" y="16329"/>
                  </a:cubicBezTo>
                  <a:cubicBezTo>
                    <a:pt x="566954" y="-44631"/>
                    <a:pt x="804698" y="77289"/>
                    <a:pt x="877850" y="180921"/>
                  </a:cubicBezTo>
                  <a:cubicBezTo>
                    <a:pt x="951002" y="284553"/>
                    <a:pt x="935762" y="479625"/>
                    <a:pt x="859562" y="638121"/>
                  </a:cubicBezTo>
                  <a:cubicBezTo>
                    <a:pt x="783362" y="796617"/>
                    <a:pt x="545618" y="1183713"/>
                    <a:pt x="402362" y="1168473"/>
                  </a:cubicBezTo>
                  <a:close/>
                </a:path>
              </a:pathLst>
            </a:custGeom>
            <a:solidFill>
              <a:srgbClr val="879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10802854" y="4949440"/>
              <a:ext cx="1385970" cy="909388"/>
            </a:xfrm>
            <a:custGeom>
              <a:avLst/>
              <a:gdLst>
                <a:gd name="connsiteX0" fmla="*/ 1141740 w 1385970"/>
                <a:gd name="connsiteY0" fmla="*/ 525970 h 909388"/>
                <a:gd name="connsiteX1" fmla="*/ 666252 w 1385970"/>
                <a:gd name="connsiteY1" fmla="*/ 544258 h 909388"/>
                <a:gd name="connsiteX2" fmla="*/ 282204 w 1385970"/>
                <a:gd name="connsiteY2" fmla="*/ 13906 h 909388"/>
                <a:gd name="connsiteX3" fmla="*/ 7884 w 1385970"/>
                <a:gd name="connsiteY3" fmla="*/ 215074 h 909388"/>
                <a:gd name="connsiteX4" fmla="*/ 593100 w 1385970"/>
                <a:gd name="connsiteY4" fmla="*/ 855154 h 909388"/>
                <a:gd name="connsiteX5" fmla="*/ 1361196 w 1385970"/>
                <a:gd name="connsiteY5" fmla="*/ 836866 h 909388"/>
                <a:gd name="connsiteX6" fmla="*/ 1141740 w 1385970"/>
                <a:gd name="connsiteY6" fmla="*/ 525970 h 90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5970" h="909388">
                  <a:moveTo>
                    <a:pt x="1141740" y="525970"/>
                  </a:moveTo>
                  <a:cubicBezTo>
                    <a:pt x="1025916" y="477202"/>
                    <a:pt x="809508" y="629602"/>
                    <a:pt x="666252" y="544258"/>
                  </a:cubicBezTo>
                  <a:cubicBezTo>
                    <a:pt x="522996" y="458914"/>
                    <a:pt x="391932" y="68770"/>
                    <a:pt x="282204" y="13906"/>
                  </a:cubicBezTo>
                  <a:cubicBezTo>
                    <a:pt x="172476" y="-40958"/>
                    <a:pt x="-43932" y="74866"/>
                    <a:pt x="7884" y="215074"/>
                  </a:cubicBezTo>
                  <a:cubicBezTo>
                    <a:pt x="59700" y="355282"/>
                    <a:pt x="367548" y="751522"/>
                    <a:pt x="593100" y="855154"/>
                  </a:cubicBezTo>
                  <a:cubicBezTo>
                    <a:pt x="818652" y="958786"/>
                    <a:pt x="1266708" y="891730"/>
                    <a:pt x="1361196" y="836866"/>
                  </a:cubicBezTo>
                  <a:cubicBezTo>
                    <a:pt x="1455684" y="782002"/>
                    <a:pt x="1257564" y="574738"/>
                    <a:pt x="1141740" y="525970"/>
                  </a:cubicBezTo>
                  <a:close/>
                </a:path>
              </a:pathLst>
            </a:custGeom>
            <a:solidFill>
              <a:srgbClr val="657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9" name="Forma libre 8"/>
            <p:cNvSpPr/>
            <p:nvPr/>
          </p:nvSpPr>
          <p:spPr>
            <a:xfrm>
              <a:off x="11999427" y="4081391"/>
              <a:ext cx="698536" cy="1454028"/>
            </a:xfrm>
            <a:custGeom>
              <a:avLst/>
              <a:gdLst>
                <a:gd name="connsiteX0" fmla="*/ 31 w 698536"/>
                <a:gd name="connsiteY0" fmla="*/ 1229427 h 1454028"/>
                <a:gd name="connsiteX1" fmla="*/ 347503 w 698536"/>
                <a:gd name="connsiteY1" fmla="*/ 497907 h 1454028"/>
                <a:gd name="connsiteX2" fmla="*/ 146335 w 698536"/>
                <a:gd name="connsiteY2" fmla="*/ 77283 h 1454028"/>
                <a:gd name="connsiteX3" fmla="*/ 493807 w 698536"/>
                <a:gd name="connsiteY3" fmla="*/ 40707 h 1454028"/>
                <a:gd name="connsiteX4" fmla="*/ 694975 w 698536"/>
                <a:gd name="connsiteY4" fmla="*/ 516195 h 1454028"/>
                <a:gd name="connsiteX5" fmla="*/ 329215 w 698536"/>
                <a:gd name="connsiteY5" fmla="*/ 1412307 h 1454028"/>
                <a:gd name="connsiteX6" fmla="*/ 31 w 698536"/>
                <a:gd name="connsiteY6" fmla="*/ 1229427 h 1454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536" h="1454028">
                  <a:moveTo>
                    <a:pt x="31" y="1229427"/>
                  </a:moveTo>
                  <a:cubicBezTo>
                    <a:pt x="3079" y="1077027"/>
                    <a:pt x="323119" y="689931"/>
                    <a:pt x="347503" y="497907"/>
                  </a:cubicBezTo>
                  <a:cubicBezTo>
                    <a:pt x="371887" y="305883"/>
                    <a:pt x="121951" y="153483"/>
                    <a:pt x="146335" y="77283"/>
                  </a:cubicBezTo>
                  <a:cubicBezTo>
                    <a:pt x="170719" y="1083"/>
                    <a:pt x="402367" y="-32445"/>
                    <a:pt x="493807" y="40707"/>
                  </a:cubicBezTo>
                  <a:cubicBezTo>
                    <a:pt x="585247" y="113859"/>
                    <a:pt x="722407" y="287595"/>
                    <a:pt x="694975" y="516195"/>
                  </a:cubicBezTo>
                  <a:cubicBezTo>
                    <a:pt x="667543" y="744795"/>
                    <a:pt x="445039" y="1296483"/>
                    <a:pt x="329215" y="1412307"/>
                  </a:cubicBezTo>
                  <a:cubicBezTo>
                    <a:pt x="213391" y="1528131"/>
                    <a:pt x="-3017" y="1381827"/>
                    <a:pt x="31" y="1229427"/>
                  </a:cubicBezTo>
                  <a:close/>
                </a:path>
              </a:pathLst>
            </a:custGeom>
            <a:solidFill>
              <a:srgbClr val="B1B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12351772" y="4763318"/>
              <a:ext cx="1084723" cy="1085146"/>
            </a:xfrm>
            <a:custGeom>
              <a:avLst/>
              <a:gdLst>
                <a:gd name="connsiteX0" fmla="*/ 13446 w 1084723"/>
                <a:gd name="connsiteY0" fmla="*/ 986412 h 1085146"/>
                <a:gd name="connsiteX1" fmla="*/ 397494 w 1084723"/>
                <a:gd name="connsiteY1" fmla="*/ 108588 h 1085146"/>
                <a:gd name="connsiteX2" fmla="*/ 1055862 w 1084723"/>
                <a:gd name="connsiteY2" fmla="*/ 108588 h 1085146"/>
                <a:gd name="connsiteX3" fmla="*/ 872982 w 1084723"/>
                <a:gd name="connsiteY3" fmla="*/ 968124 h 1085146"/>
                <a:gd name="connsiteX4" fmla="*/ 13446 w 1084723"/>
                <a:gd name="connsiteY4" fmla="*/ 986412 h 108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723" h="1085146">
                  <a:moveTo>
                    <a:pt x="13446" y="986412"/>
                  </a:moveTo>
                  <a:cubicBezTo>
                    <a:pt x="-65802" y="843156"/>
                    <a:pt x="223758" y="254892"/>
                    <a:pt x="397494" y="108588"/>
                  </a:cubicBezTo>
                  <a:cubicBezTo>
                    <a:pt x="571230" y="-37716"/>
                    <a:pt x="976614" y="-34668"/>
                    <a:pt x="1055862" y="108588"/>
                  </a:cubicBezTo>
                  <a:cubicBezTo>
                    <a:pt x="1135110" y="251844"/>
                    <a:pt x="1043670" y="824868"/>
                    <a:pt x="872982" y="968124"/>
                  </a:cubicBezTo>
                  <a:cubicBezTo>
                    <a:pt x="702294" y="1111380"/>
                    <a:pt x="92694" y="1129668"/>
                    <a:pt x="13446" y="986412"/>
                  </a:cubicBezTo>
                  <a:close/>
                </a:path>
              </a:pathLst>
            </a:custGeom>
            <a:solidFill>
              <a:srgbClr val="768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13178316" y="3960252"/>
              <a:ext cx="764330" cy="1955449"/>
            </a:xfrm>
            <a:custGeom>
              <a:avLst/>
              <a:gdLst>
                <a:gd name="connsiteX0" fmla="*/ 375622 w 764330"/>
                <a:gd name="connsiteY0" fmla="*/ 1807766 h 1955449"/>
                <a:gd name="connsiteX1" fmla="*/ 467062 w 764330"/>
                <a:gd name="connsiteY1" fmla="*/ 765350 h 1955449"/>
                <a:gd name="connsiteX2" fmla="*/ 64726 w 764330"/>
                <a:gd name="connsiteY2" fmla="*/ 692198 h 1955449"/>
                <a:gd name="connsiteX3" fmla="*/ 64726 w 764330"/>
                <a:gd name="connsiteY3" fmla="*/ 143558 h 1955449"/>
                <a:gd name="connsiteX4" fmla="*/ 686518 w 764330"/>
                <a:gd name="connsiteY4" fmla="*/ 143558 h 1955449"/>
                <a:gd name="connsiteX5" fmla="*/ 723094 w 764330"/>
                <a:gd name="connsiteY5" fmla="*/ 1771190 h 1955449"/>
                <a:gd name="connsiteX6" fmla="*/ 375622 w 764330"/>
                <a:gd name="connsiteY6" fmla="*/ 1807766 h 195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4330" h="1955449">
                  <a:moveTo>
                    <a:pt x="375622" y="1807766"/>
                  </a:moveTo>
                  <a:cubicBezTo>
                    <a:pt x="332950" y="1640126"/>
                    <a:pt x="518878" y="951278"/>
                    <a:pt x="467062" y="765350"/>
                  </a:cubicBezTo>
                  <a:cubicBezTo>
                    <a:pt x="415246" y="579422"/>
                    <a:pt x="131782" y="795830"/>
                    <a:pt x="64726" y="692198"/>
                  </a:cubicBezTo>
                  <a:cubicBezTo>
                    <a:pt x="-2330" y="588566"/>
                    <a:pt x="-38906" y="234998"/>
                    <a:pt x="64726" y="143558"/>
                  </a:cubicBezTo>
                  <a:cubicBezTo>
                    <a:pt x="168358" y="52118"/>
                    <a:pt x="576790" y="-127714"/>
                    <a:pt x="686518" y="143558"/>
                  </a:cubicBezTo>
                  <a:cubicBezTo>
                    <a:pt x="796246" y="414830"/>
                    <a:pt x="771862" y="1496870"/>
                    <a:pt x="723094" y="1771190"/>
                  </a:cubicBezTo>
                  <a:cubicBezTo>
                    <a:pt x="674326" y="2045510"/>
                    <a:pt x="418294" y="1975406"/>
                    <a:pt x="375622" y="1807766"/>
                  </a:cubicBezTo>
                  <a:close/>
                </a:path>
              </a:pathLst>
            </a:custGeom>
            <a:solidFill>
              <a:srgbClr val="C1C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12672667" y="4088687"/>
              <a:ext cx="417370" cy="614689"/>
            </a:xfrm>
            <a:custGeom>
              <a:avLst/>
              <a:gdLst>
                <a:gd name="connsiteX0" fmla="*/ 186327 w 417370"/>
                <a:gd name="connsiteY0" fmla="*/ 582051 h 614689"/>
                <a:gd name="connsiteX1" fmla="*/ 3447 w 417370"/>
                <a:gd name="connsiteY1" fmla="*/ 69987 h 614689"/>
                <a:gd name="connsiteX2" fmla="*/ 350919 w 417370"/>
                <a:gd name="connsiteY2" fmla="*/ 51699 h 614689"/>
                <a:gd name="connsiteX3" fmla="*/ 405783 w 417370"/>
                <a:gd name="connsiteY3" fmla="*/ 508899 h 614689"/>
                <a:gd name="connsiteX4" fmla="*/ 186327 w 417370"/>
                <a:gd name="connsiteY4" fmla="*/ 582051 h 61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370" h="614689">
                  <a:moveTo>
                    <a:pt x="186327" y="582051"/>
                  </a:moveTo>
                  <a:cubicBezTo>
                    <a:pt x="119271" y="508899"/>
                    <a:pt x="-23985" y="158379"/>
                    <a:pt x="3447" y="69987"/>
                  </a:cubicBezTo>
                  <a:cubicBezTo>
                    <a:pt x="30879" y="-18405"/>
                    <a:pt x="283863" y="-21453"/>
                    <a:pt x="350919" y="51699"/>
                  </a:cubicBezTo>
                  <a:cubicBezTo>
                    <a:pt x="417975" y="124851"/>
                    <a:pt x="430167" y="423555"/>
                    <a:pt x="405783" y="508899"/>
                  </a:cubicBezTo>
                  <a:cubicBezTo>
                    <a:pt x="381399" y="594243"/>
                    <a:pt x="253383" y="655203"/>
                    <a:pt x="186327" y="582051"/>
                  </a:cubicBezTo>
                  <a:close/>
                </a:path>
              </a:pathLst>
            </a:custGeom>
            <a:solidFill>
              <a:srgbClr val="4057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13978658" y="4492320"/>
              <a:ext cx="1034132" cy="1379816"/>
            </a:xfrm>
            <a:custGeom>
              <a:avLst/>
              <a:gdLst>
                <a:gd name="connsiteX0" fmla="*/ 87344 w 1034132"/>
                <a:gd name="connsiteY0" fmla="*/ 1330562 h 1379816"/>
                <a:gd name="connsiteX1" fmla="*/ 87344 w 1034132"/>
                <a:gd name="connsiteY1" fmla="*/ 690482 h 1379816"/>
                <a:gd name="connsiteX2" fmla="*/ 581120 w 1034132"/>
                <a:gd name="connsiteY2" fmla="*/ 690482 h 1379816"/>
                <a:gd name="connsiteX3" fmla="*/ 635984 w 1034132"/>
                <a:gd name="connsiteY3" fmla="*/ 86978 h 1379816"/>
                <a:gd name="connsiteX4" fmla="*/ 946880 w 1034132"/>
                <a:gd name="connsiteY4" fmla="*/ 123554 h 1379816"/>
                <a:gd name="connsiteX5" fmla="*/ 965168 w 1034132"/>
                <a:gd name="connsiteY5" fmla="*/ 1202546 h 1379816"/>
                <a:gd name="connsiteX6" fmla="*/ 87344 w 1034132"/>
                <a:gd name="connsiteY6" fmla="*/ 1330562 h 137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4132" h="1379816">
                  <a:moveTo>
                    <a:pt x="87344" y="1330562"/>
                  </a:moveTo>
                  <a:cubicBezTo>
                    <a:pt x="-58960" y="1245218"/>
                    <a:pt x="5048" y="797162"/>
                    <a:pt x="87344" y="690482"/>
                  </a:cubicBezTo>
                  <a:cubicBezTo>
                    <a:pt x="169640" y="583802"/>
                    <a:pt x="489680" y="791066"/>
                    <a:pt x="581120" y="690482"/>
                  </a:cubicBezTo>
                  <a:cubicBezTo>
                    <a:pt x="672560" y="589898"/>
                    <a:pt x="575024" y="181466"/>
                    <a:pt x="635984" y="86978"/>
                  </a:cubicBezTo>
                  <a:cubicBezTo>
                    <a:pt x="696944" y="-7510"/>
                    <a:pt x="892016" y="-62374"/>
                    <a:pt x="946880" y="123554"/>
                  </a:cubicBezTo>
                  <a:cubicBezTo>
                    <a:pt x="1001744" y="309482"/>
                    <a:pt x="1102328" y="1004426"/>
                    <a:pt x="965168" y="1202546"/>
                  </a:cubicBezTo>
                  <a:cubicBezTo>
                    <a:pt x="828008" y="1400666"/>
                    <a:pt x="233648" y="1415906"/>
                    <a:pt x="87344" y="1330562"/>
                  </a:cubicBezTo>
                  <a:close/>
                </a:path>
              </a:pathLst>
            </a:custGeom>
            <a:solidFill>
              <a:srgbClr val="4057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3994109" y="3923064"/>
              <a:ext cx="522709" cy="1225451"/>
            </a:xfrm>
            <a:custGeom>
              <a:avLst/>
              <a:gdLst>
                <a:gd name="connsiteX0" fmla="*/ 456527 w 516667"/>
                <a:gd name="connsiteY0" fmla="*/ 1169312 h 1271523"/>
                <a:gd name="connsiteX1" fmla="*/ 474815 w 516667"/>
                <a:gd name="connsiteY1" fmla="*/ 126896 h 1271523"/>
                <a:gd name="connsiteX2" fmla="*/ 17615 w 516667"/>
                <a:gd name="connsiteY2" fmla="*/ 126896 h 1271523"/>
                <a:gd name="connsiteX3" fmla="*/ 127343 w 516667"/>
                <a:gd name="connsiteY3" fmla="*/ 1114448 h 1271523"/>
                <a:gd name="connsiteX4" fmla="*/ 456527 w 516667"/>
                <a:gd name="connsiteY4" fmla="*/ 1169312 h 1271523"/>
                <a:gd name="connsiteX0" fmla="*/ 456858 w 516998"/>
                <a:gd name="connsiteY0" fmla="*/ 1130430 h 1246189"/>
                <a:gd name="connsiteX1" fmla="*/ 475146 w 516998"/>
                <a:gd name="connsiteY1" fmla="*/ 124590 h 1246189"/>
                <a:gd name="connsiteX2" fmla="*/ 17946 w 516998"/>
                <a:gd name="connsiteY2" fmla="*/ 124590 h 1246189"/>
                <a:gd name="connsiteX3" fmla="*/ 127674 w 516998"/>
                <a:gd name="connsiteY3" fmla="*/ 1112142 h 1246189"/>
                <a:gd name="connsiteX4" fmla="*/ 456858 w 516998"/>
                <a:gd name="connsiteY4" fmla="*/ 1130430 h 1246189"/>
                <a:gd name="connsiteX0" fmla="*/ 456858 w 550086"/>
                <a:gd name="connsiteY0" fmla="*/ 1130430 h 1218998"/>
                <a:gd name="connsiteX1" fmla="*/ 475146 w 550086"/>
                <a:gd name="connsiteY1" fmla="*/ 124590 h 1218998"/>
                <a:gd name="connsiteX2" fmla="*/ 17946 w 550086"/>
                <a:gd name="connsiteY2" fmla="*/ 124590 h 1218998"/>
                <a:gd name="connsiteX3" fmla="*/ 127674 w 550086"/>
                <a:gd name="connsiteY3" fmla="*/ 1112142 h 1218998"/>
                <a:gd name="connsiteX4" fmla="*/ 456858 w 550086"/>
                <a:gd name="connsiteY4" fmla="*/ 1130430 h 1218998"/>
                <a:gd name="connsiteX0" fmla="*/ 456858 w 522709"/>
                <a:gd name="connsiteY0" fmla="*/ 1130430 h 1225451"/>
                <a:gd name="connsiteX1" fmla="*/ 475146 w 522709"/>
                <a:gd name="connsiteY1" fmla="*/ 124590 h 1225451"/>
                <a:gd name="connsiteX2" fmla="*/ 17946 w 522709"/>
                <a:gd name="connsiteY2" fmla="*/ 124590 h 1225451"/>
                <a:gd name="connsiteX3" fmla="*/ 127674 w 522709"/>
                <a:gd name="connsiteY3" fmla="*/ 1112142 h 1225451"/>
                <a:gd name="connsiteX4" fmla="*/ 456858 w 522709"/>
                <a:gd name="connsiteY4" fmla="*/ 1130430 h 122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709" h="1225451">
                  <a:moveTo>
                    <a:pt x="456858" y="1130430"/>
                  </a:moveTo>
                  <a:cubicBezTo>
                    <a:pt x="533058" y="1020702"/>
                    <a:pt x="548298" y="292230"/>
                    <a:pt x="475146" y="124590"/>
                  </a:cubicBezTo>
                  <a:cubicBezTo>
                    <a:pt x="401994" y="-43050"/>
                    <a:pt x="75858" y="-40002"/>
                    <a:pt x="17946" y="124590"/>
                  </a:cubicBezTo>
                  <a:cubicBezTo>
                    <a:pt x="-39966" y="289182"/>
                    <a:pt x="54522" y="944502"/>
                    <a:pt x="127674" y="1112142"/>
                  </a:cubicBezTo>
                  <a:cubicBezTo>
                    <a:pt x="200826" y="1279782"/>
                    <a:pt x="380658" y="1240158"/>
                    <a:pt x="456858" y="1130430"/>
                  </a:cubicBezTo>
                  <a:close/>
                </a:path>
              </a:pathLst>
            </a:custGeom>
            <a:solidFill>
              <a:srgbClr val="8796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14620639" y="3927050"/>
              <a:ext cx="218929" cy="478923"/>
            </a:xfrm>
            <a:custGeom>
              <a:avLst/>
              <a:gdLst>
                <a:gd name="connsiteX0" fmla="*/ 204612 w 218929"/>
                <a:gd name="connsiteY0" fmla="*/ 430917 h 478923"/>
                <a:gd name="connsiteX1" fmla="*/ 21732 w 218929"/>
                <a:gd name="connsiteY1" fmla="*/ 430917 h 478923"/>
                <a:gd name="connsiteX2" fmla="*/ 21732 w 218929"/>
                <a:gd name="connsiteY2" fmla="*/ 46869 h 478923"/>
                <a:gd name="connsiteX3" fmla="*/ 186324 w 218929"/>
                <a:gd name="connsiteY3" fmla="*/ 46869 h 478923"/>
                <a:gd name="connsiteX4" fmla="*/ 204612 w 218929"/>
                <a:gd name="connsiteY4" fmla="*/ 430917 h 47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929" h="478923">
                  <a:moveTo>
                    <a:pt x="204612" y="430917"/>
                  </a:moveTo>
                  <a:cubicBezTo>
                    <a:pt x="177180" y="494925"/>
                    <a:pt x="52212" y="494925"/>
                    <a:pt x="21732" y="430917"/>
                  </a:cubicBezTo>
                  <a:cubicBezTo>
                    <a:pt x="-8748" y="366909"/>
                    <a:pt x="-5700" y="110877"/>
                    <a:pt x="21732" y="46869"/>
                  </a:cubicBezTo>
                  <a:cubicBezTo>
                    <a:pt x="49164" y="-17139"/>
                    <a:pt x="155844" y="-14091"/>
                    <a:pt x="186324" y="46869"/>
                  </a:cubicBezTo>
                  <a:cubicBezTo>
                    <a:pt x="216804" y="107829"/>
                    <a:pt x="232044" y="366909"/>
                    <a:pt x="204612" y="430917"/>
                  </a:cubicBezTo>
                  <a:close/>
                </a:path>
              </a:pathLst>
            </a:custGeom>
            <a:solidFill>
              <a:srgbClr val="9CA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801"/>
            </a:p>
          </p:txBody>
        </p:sp>
      </p:grpSp>
      <p:sp>
        <p:nvSpPr>
          <p:cNvPr id="18" name="CuadroTexto 17"/>
          <p:cNvSpPr txBox="1"/>
          <p:nvPr/>
        </p:nvSpPr>
        <p:spPr>
          <a:xfrm>
            <a:off x="10508292" y="7425870"/>
            <a:ext cx="694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JackInput" panose="00000400000000000000" pitchFamily="2" charset="0"/>
              </a:rPr>
              <a:t>ANA CRISTINA CALDERON ORTEGA</a:t>
            </a:r>
          </a:p>
          <a:p>
            <a:pPr algn="ctr"/>
            <a:r>
              <a:rPr lang="es-MX" sz="3600" dirty="0">
                <a:latin typeface="JackInput" panose="00000400000000000000" pitchFamily="2" charset="0"/>
              </a:rPr>
              <a:t>INGENIERIA DE SISTEMAS</a:t>
            </a:r>
          </a:p>
          <a:p>
            <a:pPr algn="ctr"/>
            <a:r>
              <a:rPr lang="es-MX" sz="3600" dirty="0">
                <a:latin typeface="JackInput" panose="00000400000000000000" pitchFamily="2" charset="0"/>
              </a:rPr>
              <a:t>SEGUNDO SEMESTRE</a:t>
            </a:r>
          </a:p>
          <a:p>
            <a:pPr algn="ctr"/>
            <a:endParaRPr lang="es-MX" sz="3600" dirty="0">
              <a:latin typeface="JackInput" panose="000004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7"/>
          <a:srcRect t="11041" b="11155"/>
          <a:stretch/>
        </p:blipFill>
        <p:spPr>
          <a:xfrm>
            <a:off x="6190542" y="6574608"/>
            <a:ext cx="2247900" cy="31051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356" b="97034" l="4237" r="936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0802" y="7713670"/>
            <a:ext cx="2247900" cy="22479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806" y="6715152"/>
            <a:ext cx="2573874" cy="37720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8043" y="6275498"/>
            <a:ext cx="907302" cy="90730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6" b="93644" l="9746" r="8855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386" y="6892253"/>
            <a:ext cx="2399477" cy="239947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9194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1065024" y="-378714"/>
            <a:ext cx="3334316" cy="449285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531" r="30472"/>
          <a:stretch/>
        </p:blipFill>
        <p:spPr>
          <a:xfrm>
            <a:off x="7241647" y="193286"/>
            <a:ext cx="1376648" cy="4049229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3815" t="24431" r="24320" b="25738"/>
          <a:stretch/>
        </p:blipFill>
        <p:spPr>
          <a:xfrm>
            <a:off x="588625" y="1519124"/>
            <a:ext cx="1165860" cy="1120140"/>
          </a:xfrm>
          <a:prstGeom prst="rect">
            <a:avLst/>
          </a:prstGeom>
        </p:spPr>
      </p:pic>
      <p:pic>
        <p:nvPicPr>
          <p:cNvPr id="144" name="Imagen 143"/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3815" t="24431" r="24320" b="25738"/>
          <a:stretch/>
        </p:blipFill>
        <p:spPr>
          <a:xfrm>
            <a:off x="1839782" y="1409662"/>
            <a:ext cx="892400" cy="857404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3815" t="24431" r="24320" b="25738"/>
          <a:stretch/>
        </p:blipFill>
        <p:spPr>
          <a:xfrm>
            <a:off x="2285982" y="468648"/>
            <a:ext cx="591058" cy="567879"/>
          </a:xfrm>
          <a:prstGeom prst="rect">
            <a:avLst/>
          </a:prstGeom>
        </p:spPr>
      </p:pic>
      <p:sp>
        <p:nvSpPr>
          <p:cNvPr id="160" name="Rectángulo redondeado 159">
            <a:hlinkClick r:id="rId21" action="ppaction://hlinksldjump"/>
          </p:cNvPr>
          <p:cNvSpPr/>
          <p:nvPr/>
        </p:nvSpPr>
        <p:spPr>
          <a:xfrm>
            <a:off x="17012466" y="9497963"/>
            <a:ext cx="360000" cy="360000"/>
          </a:xfrm>
          <a:prstGeom prst="roundRect">
            <a:avLst/>
          </a:prstGeom>
          <a:solidFill>
            <a:srgbClr val="87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F</a:t>
            </a:r>
          </a:p>
        </p:txBody>
      </p:sp>
      <p:sp>
        <p:nvSpPr>
          <p:cNvPr id="161" name="Rectángulo redondeado 160">
            <a:hlinkClick r:id="rId22" action="ppaction://hlinksldjump"/>
          </p:cNvPr>
          <p:cNvSpPr/>
          <p:nvPr/>
        </p:nvSpPr>
        <p:spPr>
          <a:xfrm>
            <a:off x="9508128" y="260183"/>
            <a:ext cx="360000" cy="360000"/>
          </a:xfrm>
          <a:prstGeom prst="roundRect">
            <a:avLst/>
          </a:prstGeom>
          <a:solidFill>
            <a:srgbClr val="87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I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7392579" y="1872761"/>
            <a:ext cx="459705" cy="1532350"/>
            <a:chOff x="17392579" y="1872761"/>
            <a:chExt cx="459705" cy="1532350"/>
          </a:xfrm>
        </p:grpSpPr>
        <p:sp>
          <p:nvSpPr>
            <p:cNvPr id="166" name="Redondear rectángulo de esquina del mismo lado 165"/>
            <p:cNvSpPr/>
            <p:nvPr/>
          </p:nvSpPr>
          <p:spPr>
            <a:xfrm rot="5400000">
              <a:off x="16856257" y="2409084"/>
              <a:ext cx="1532349" cy="459705"/>
            </a:xfrm>
            <a:prstGeom prst="round2SameRect">
              <a:avLst/>
            </a:prstGeom>
            <a:solidFill>
              <a:srgbClr val="7684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72" name="CuadroTexto 171">
              <a:hlinkClick r:id="rId4" action="ppaction://hlinksldjump"/>
            </p:cNvPr>
            <p:cNvSpPr txBox="1"/>
            <p:nvPr/>
          </p:nvSpPr>
          <p:spPr>
            <a:xfrm rot="5400000">
              <a:off x="16859132" y="2454204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887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ángulo 143"/>
          <p:cNvSpPr/>
          <p:nvPr/>
        </p:nvSpPr>
        <p:spPr>
          <a:xfrm>
            <a:off x="-3106" y="3776"/>
            <a:ext cx="18000663" cy="10152063"/>
          </a:xfrm>
          <a:prstGeom prst="rect">
            <a:avLst/>
          </a:prstGeom>
          <a:solidFill>
            <a:srgbClr val="8EB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133" name="Redondear rectángulo de esquina del mismo lado 132">
            <a:hlinkClick r:id="rId2" action="ppaction://hlinksldjump"/>
          </p:cNvPr>
          <p:cNvSpPr/>
          <p:nvPr/>
        </p:nvSpPr>
        <p:spPr>
          <a:xfrm rot="5400000">
            <a:off x="16826447" y="5635180"/>
            <a:ext cx="1532349" cy="459705"/>
          </a:xfrm>
          <a:prstGeom prst="round2SameRect">
            <a:avLst/>
          </a:prstGeom>
          <a:solidFill>
            <a:srgbClr val="9CA8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34" name="Redondear rectángulo de esquina del mismo lado 133">
            <a:hlinkClick r:id="rId3" action="ppaction://hlinksldjump"/>
          </p:cNvPr>
          <p:cNvSpPr/>
          <p:nvPr/>
        </p:nvSpPr>
        <p:spPr>
          <a:xfrm rot="5400000">
            <a:off x="16826447" y="7247758"/>
            <a:ext cx="1532349" cy="459705"/>
          </a:xfrm>
          <a:prstGeom prst="round2SameRect">
            <a:avLst/>
          </a:prstGeom>
          <a:solidFill>
            <a:srgbClr val="B1BAA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35" name="Redondear rectángulo de esquina del mismo lado 134">
            <a:hlinkClick r:id="rId4" action="ppaction://hlinksldjump"/>
          </p:cNvPr>
          <p:cNvSpPr/>
          <p:nvPr/>
        </p:nvSpPr>
        <p:spPr>
          <a:xfrm rot="5400000">
            <a:off x="16826447" y="8860338"/>
            <a:ext cx="1532349" cy="459705"/>
          </a:xfrm>
          <a:prstGeom prst="round2SameRect">
            <a:avLst/>
          </a:prstGeom>
          <a:solidFill>
            <a:srgbClr val="C1C8B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37" name="CuadroTexto 136">
            <a:hlinkClick r:id="rId2" action="ppaction://hlinksldjump"/>
          </p:cNvPr>
          <p:cNvSpPr txBox="1"/>
          <p:nvPr/>
        </p:nvSpPr>
        <p:spPr>
          <a:xfrm rot="5400000">
            <a:off x="16832717" y="5680302"/>
            <a:ext cx="153234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1" dirty="0">
                <a:solidFill>
                  <a:schemeClr val="bg1"/>
                </a:solidFill>
                <a:latin typeface="212 Baby Girl" pitchFamily="50" charset="0"/>
              </a:rPr>
              <a:t>Materia 4</a:t>
            </a:r>
          </a:p>
        </p:txBody>
      </p:sp>
      <p:sp>
        <p:nvSpPr>
          <p:cNvPr id="138" name="CuadroTexto 137">
            <a:hlinkClick r:id="" action="ppaction://noaction"/>
          </p:cNvPr>
          <p:cNvSpPr txBox="1"/>
          <p:nvPr/>
        </p:nvSpPr>
        <p:spPr>
          <a:xfrm rot="5400000">
            <a:off x="16829322" y="7292880"/>
            <a:ext cx="153234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1" dirty="0">
                <a:solidFill>
                  <a:schemeClr val="bg1"/>
                </a:solidFill>
                <a:latin typeface="212 Baby Girl" pitchFamily="50" charset="0"/>
              </a:rPr>
              <a:t>Materia 5</a:t>
            </a:r>
          </a:p>
        </p:txBody>
      </p:sp>
      <p:sp>
        <p:nvSpPr>
          <p:cNvPr id="139" name="Redondear rectángulo de esquina del mismo lado 138"/>
          <p:cNvSpPr/>
          <p:nvPr/>
        </p:nvSpPr>
        <p:spPr>
          <a:xfrm rot="5400000">
            <a:off x="16826447" y="797445"/>
            <a:ext cx="1532349" cy="459705"/>
          </a:xfrm>
          <a:prstGeom prst="round2SameRect">
            <a:avLst/>
          </a:prstGeom>
          <a:solidFill>
            <a:srgbClr val="6571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40" name="CuadroTexto 139">
            <a:hlinkClick r:id="rId4" action="ppaction://hlinksldjump"/>
          </p:cNvPr>
          <p:cNvSpPr txBox="1"/>
          <p:nvPr/>
        </p:nvSpPr>
        <p:spPr>
          <a:xfrm rot="5400000">
            <a:off x="16837507" y="8906119"/>
            <a:ext cx="153234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1" dirty="0">
                <a:solidFill>
                  <a:schemeClr val="bg1"/>
                </a:solidFill>
                <a:latin typeface="212 Baby Girl" pitchFamily="50" charset="0"/>
              </a:rPr>
              <a:t>Materia 6</a:t>
            </a:r>
          </a:p>
        </p:txBody>
      </p:sp>
      <p:sp>
        <p:nvSpPr>
          <p:cNvPr id="141" name="CuadroTexto 140">
            <a:hlinkClick r:id="rId5" action="ppaction://hlinksldjump"/>
          </p:cNvPr>
          <p:cNvSpPr txBox="1"/>
          <p:nvPr/>
        </p:nvSpPr>
        <p:spPr>
          <a:xfrm rot="5400000">
            <a:off x="16833526" y="842567"/>
            <a:ext cx="153234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1" dirty="0">
                <a:solidFill>
                  <a:schemeClr val="bg1"/>
                </a:solidFill>
                <a:latin typeface="212 Baby Girl" pitchFamily="50" charset="0"/>
              </a:rPr>
              <a:t>Materia 1</a:t>
            </a:r>
          </a:p>
        </p:txBody>
      </p:sp>
      <p:sp>
        <p:nvSpPr>
          <p:cNvPr id="142" name="Redondear rectángulo de esquina del mismo lado 141">
            <a:hlinkClick r:id="rId6" action="ppaction://hlinksldjump"/>
          </p:cNvPr>
          <p:cNvSpPr/>
          <p:nvPr/>
        </p:nvSpPr>
        <p:spPr>
          <a:xfrm rot="5400000">
            <a:off x="16826447" y="4022601"/>
            <a:ext cx="1532349" cy="459705"/>
          </a:xfrm>
          <a:prstGeom prst="round2SameRect">
            <a:avLst/>
          </a:prstGeom>
          <a:solidFill>
            <a:srgbClr val="87967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43" name="CuadroTexto 142">
            <a:hlinkClick r:id="rId6" action="ppaction://hlinksldjump"/>
          </p:cNvPr>
          <p:cNvSpPr txBox="1"/>
          <p:nvPr/>
        </p:nvSpPr>
        <p:spPr>
          <a:xfrm rot="5400000">
            <a:off x="16832717" y="4068053"/>
            <a:ext cx="153234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1" dirty="0">
                <a:solidFill>
                  <a:schemeClr val="bg1"/>
                </a:solidFill>
                <a:latin typeface="212 Baby Girl" pitchFamily="50" charset="0"/>
              </a:rPr>
              <a:t>Materia 3</a:t>
            </a:r>
          </a:p>
        </p:txBody>
      </p:sp>
      <p:sp>
        <p:nvSpPr>
          <p:cNvPr id="126" name="Rectángulo 125"/>
          <p:cNvSpPr/>
          <p:nvPr/>
        </p:nvSpPr>
        <p:spPr>
          <a:xfrm>
            <a:off x="491184" y="217425"/>
            <a:ext cx="8410493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sp>
        <p:nvSpPr>
          <p:cNvPr id="107" name="Rectángulo 106"/>
          <p:cNvSpPr/>
          <p:nvPr/>
        </p:nvSpPr>
        <p:spPr>
          <a:xfrm>
            <a:off x="9098997" y="217425"/>
            <a:ext cx="8409600" cy="971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915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 rotWithShape="1">
          <a:blip r:embed="rId7"/>
          <a:srcRect r="6211" b="4502"/>
          <a:stretch/>
        </p:blipFill>
        <p:spPr>
          <a:xfrm>
            <a:off x="9114649" y="208992"/>
            <a:ext cx="8375477" cy="9725660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 rotWithShape="1">
          <a:blip r:embed="rId7"/>
          <a:srcRect r="6211" b="4502"/>
          <a:stretch/>
        </p:blipFill>
        <p:spPr>
          <a:xfrm>
            <a:off x="58670" y="189611"/>
            <a:ext cx="8375477" cy="972566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EA02F56-8886-41B5-B83E-EB235F82AC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86" y="-384596"/>
            <a:ext cx="9128312" cy="10788436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 flipH="1">
            <a:off x="163184" y="1871517"/>
            <a:ext cx="459705" cy="1532350"/>
            <a:chOff x="17377784" y="1873091"/>
            <a:chExt cx="459705" cy="1532350"/>
          </a:xfrm>
        </p:grpSpPr>
        <p:sp>
          <p:nvSpPr>
            <p:cNvPr id="115" name="Redondear rectángulo de esquina del mismo lado 114"/>
            <p:cNvSpPr/>
            <p:nvPr/>
          </p:nvSpPr>
          <p:spPr>
            <a:xfrm rot="5400000">
              <a:off x="16841462" y="2409414"/>
              <a:ext cx="1532349" cy="459705"/>
            </a:xfrm>
            <a:prstGeom prst="round2SameRect">
              <a:avLst/>
            </a:prstGeom>
            <a:solidFill>
              <a:srgbClr val="7684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915"/>
            </a:p>
          </p:txBody>
        </p:sp>
        <p:sp>
          <p:nvSpPr>
            <p:cNvPr id="121" name="CuadroTexto 120"/>
            <p:cNvSpPr txBox="1"/>
            <p:nvPr/>
          </p:nvSpPr>
          <p:spPr>
            <a:xfrm rot="5400000">
              <a:off x="16844337" y="2454534"/>
              <a:ext cx="153234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1" dirty="0">
                  <a:solidFill>
                    <a:schemeClr val="bg1"/>
                  </a:solidFill>
                  <a:latin typeface="212 Baby Girl" pitchFamily="50" charset="0"/>
                </a:rPr>
                <a:t>Materia 2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8510705" y="468648"/>
            <a:ext cx="973060" cy="9950664"/>
            <a:chOff x="7659146" y="519285"/>
            <a:chExt cx="914417" cy="8787441"/>
          </a:xfrm>
        </p:grpSpPr>
        <p:grpSp>
          <p:nvGrpSpPr>
            <p:cNvPr id="48" name="Grupo 47"/>
            <p:cNvGrpSpPr/>
            <p:nvPr/>
          </p:nvGrpSpPr>
          <p:grpSpPr>
            <a:xfrm>
              <a:off x="8226692" y="519285"/>
              <a:ext cx="288000" cy="8095905"/>
              <a:chOff x="8226692" y="404445"/>
              <a:chExt cx="288000" cy="8095905"/>
            </a:xfrm>
          </p:grpSpPr>
          <p:sp>
            <p:nvSpPr>
              <p:cNvPr id="7" name="Elipse 6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55" name="Grupo 54"/>
            <p:cNvGrpSpPr/>
            <p:nvPr/>
          </p:nvGrpSpPr>
          <p:grpSpPr>
            <a:xfrm>
              <a:off x="7687270" y="519285"/>
              <a:ext cx="288000" cy="8095905"/>
              <a:chOff x="8226692" y="404445"/>
              <a:chExt cx="288000" cy="8095905"/>
            </a:xfrm>
          </p:grpSpPr>
          <p:sp>
            <p:nvSpPr>
              <p:cNvPr id="63" name="Elipse 62"/>
              <p:cNvSpPr/>
              <p:nvPr/>
            </p:nvSpPr>
            <p:spPr>
              <a:xfrm>
                <a:off x="8226692" y="40444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8226692" y="89243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8226692" y="138043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5" name="Elipse 74"/>
              <p:cNvSpPr/>
              <p:nvPr/>
            </p:nvSpPr>
            <p:spPr>
              <a:xfrm>
                <a:off x="8226692" y="186842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6" name="Elipse 75"/>
              <p:cNvSpPr/>
              <p:nvPr/>
            </p:nvSpPr>
            <p:spPr>
              <a:xfrm>
                <a:off x="8226692" y="235642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7" name="Elipse 76"/>
              <p:cNvSpPr/>
              <p:nvPr/>
            </p:nvSpPr>
            <p:spPr>
              <a:xfrm>
                <a:off x="8226692" y="284441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8" name="Elipse 77"/>
              <p:cNvSpPr/>
              <p:nvPr/>
            </p:nvSpPr>
            <p:spPr>
              <a:xfrm>
                <a:off x="8226692" y="333240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79" name="Elipse 78"/>
              <p:cNvSpPr/>
              <p:nvPr/>
            </p:nvSpPr>
            <p:spPr>
              <a:xfrm>
                <a:off x="8226692" y="382040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8226692" y="430839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8226692" y="479639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2" name="Elipse 81"/>
              <p:cNvSpPr/>
              <p:nvPr/>
            </p:nvSpPr>
            <p:spPr>
              <a:xfrm>
                <a:off x="8226692" y="528438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8226692" y="5772379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8226692" y="6260373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8226692" y="6748367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8226692" y="7236361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8226692" y="7724355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8226692" y="821235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D6D7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7659146" y="559015"/>
              <a:ext cx="914417" cy="8747711"/>
              <a:chOff x="7659146" y="559015"/>
              <a:chExt cx="914417" cy="8747711"/>
            </a:xfrm>
          </p:grpSpPr>
          <p:sp>
            <p:nvSpPr>
              <p:cNvPr id="4" name="Arco 3"/>
              <p:cNvSpPr/>
              <p:nvPr/>
            </p:nvSpPr>
            <p:spPr>
              <a:xfrm rot="19158699">
                <a:off x="7659163" y="55901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89" name="Arco 88"/>
              <p:cNvSpPr/>
              <p:nvPr/>
            </p:nvSpPr>
            <p:spPr>
              <a:xfrm rot="19158699">
                <a:off x="7659163" y="1050630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1" name="Arco 90"/>
              <p:cNvSpPr/>
              <p:nvPr/>
            </p:nvSpPr>
            <p:spPr>
              <a:xfrm rot="19158699">
                <a:off x="7659162" y="1542245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2" name="Arco 91"/>
              <p:cNvSpPr/>
              <p:nvPr/>
            </p:nvSpPr>
            <p:spPr>
              <a:xfrm rot="19158699">
                <a:off x="7659160" y="202739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3" name="Arco 92"/>
              <p:cNvSpPr/>
              <p:nvPr/>
            </p:nvSpPr>
            <p:spPr>
              <a:xfrm rot="19158699">
                <a:off x="7659160" y="2519009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4" name="Arco 93"/>
              <p:cNvSpPr/>
              <p:nvPr/>
            </p:nvSpPr>
            <p:spPr>
              <a:xfrm rot="19158699">
                <a:off x="7659159" y="3010624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5" name="Arco 94"/>
              <p:cNvSpPr/>
              <p:nvPr/>
            </p:nvSpPr>
            <p:spPr>
              <a:xfrm rot="19158699">
                <a:off x="7659156" y="348910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6" name="Arco 95"/>
              <p:cNvSpPr/>
              <p:nvPr/>
            </p:nvSpPr>
            <p:spPr>
              <a:xfrm rot="19158699">
                <a:off x="7659156" y="3980723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7" name="Arco 96"/>
              <p:cNvSpPr/>
              <p:nvPr/>
            </p:nvSpPr>
            <p:spPr>
              <a:xfrm rot="19158699">
                <a:off x="7659155" y="4472338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8" name="Arco 97"/>
              <p:cNvSpPr/>
              <p:nvPr/>
            </p:nvSpPr>
            <p:spPr>
              <a:xfrm rot="19158699">
                <a:off x="7659153" y="495748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99" name="Arco 98"/>
              <p:cNvSpPr/>
              <p:nvPr/>
            </p:nvSpPr>
            <p:spPr>
              <a:xfrm rot="19158699">
                <a:off x="7659153" y="544910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0" name="Arco 99"/>
              <p:cNvSpPr/>
              <p:nvPr/>
            </p:nvSpPr>
            <p:spPr>
              <a:xfrm rot="19158699">
                <a:off x="7659152" y="594071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2" name="Arco 101"/>
              <p:cNvSpPr/>
              <p:nvPr/>
            </p:nvSpPr>
            <p:spPr>
              <a:xfrm rot="19158699">
                <a:off x="7659150" y="6432332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3" name="Arco 102"/>
              <p:cNvSpPr/>
              <p:nvPr/>
            </p:nvSpPr>
            <p:spPr>
              <a:xfrm rot="19158699">
                <a:off x="7659149" y="6923947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4" name="Arco 103"/>
              <p:cNvSpPr/>
              <p:nvPr/>
            </p:nvSpPr>
            <p:spPr>
              <a:xfrm rot="19158699">
                <a:off x="7659147" y="740909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5" name="Arco 104"/>
              <p:cNvSpPr/>
              <p:nvPr/>
            </p:nvSpPr>
            <p:spPr>
              <a:xfrm rot="19158699">
                <a:off x="7659147" y="7900711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  <p:sp>
            <p:nvSpPr>
              <p:cNvPr id="106" name="Arco 105"/>
              <p:cNvSpPr/>
              <p:nvPr/>
            </p:nvSpPr>
            <p:spPr>
              <a:xfrm rot="19158699">
                <a:off x="7659146" y="8392326"/>
                <a:ext cx="914400" cy="914400"/>
              </a:xfrm>
              <a:prstGeom prst="arc">
                <a:avLst>
                  <a:gd name="adj1" fmla="val 16200000"/>
                  <a:gd name="adj2" fmla="val 21020023"/>
                </a:avLst>
              </a:prstGeom>
              <a:ln w="28575">
                <a:solidFill>
                  <a:srgbClr val="D6D7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7304" tIns="48652" rIns="97304" bIns="486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MX" sz="1915"/>
              </a:p>
            </p:txBody>
          </p:sp>
        </p:grp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F33C7A21-9B61-4611-91B3-1F2EFCC9AB1C}"/>
              </a:ext>
            </a:extLst>
          </p:cNvPr>
          <p:cNvSpPr/>
          <p:nvPr/>
        </p:nvSpPr>
        <p:spPr>
          <a:xfrm>
            <a:off x="1067629" y="766399"/>
            <a:ext cx="61459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2. Manejo de conceptos</a:t>
            </a:r>
          </a:p>
          <a:p>
            <a:r>
              <a:rPr lang="es-BO" sz="2800" b="1" dirty="0">
                <a:solidFill>
                  <a:srgbClr val="00CC99"/>
                </a:solidFill>
                <a:latin typeface="Arial Black" panose="020B0A04020102020204" pitchFamily="34" charset="0"/>
              </a:rPr>
              <a:t>2.1. Que es DDL.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018E790-3780-4A4F-BD40-B284E4905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94" y="1852860"/>
            <a:ext cx="713030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BO" altLang="es-BO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DDL (DAT DEFINITION LANGUAGE) O 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Lenguaje de Definición de Datos: </a:t>
            </a: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lenguaje de proporcionado por los sistemas gestores de bases de datos.</a:t>
            </a:r>
            <a:endParaRPr lang="es-E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9" name="Imagen 118">
            <a:extLst>
              <a:ext uri="{FF2B5EF4-FFF2-40B4-BE49-F238E27FC236}">
                <a16:creationId xmlns:a16="http://schemas.microsoft.com/office/drawing/2014/main" id="{FBBA347F-883C-486F-A519-252E5A5AEF6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04"/>
          <a:stretch/>
        </p:blipFill>
        <p:spPr>
          <a:xfrm>
            <a:off x="8613498" y="-345440"/>
            <a:ext cx="9223981" cy="1023638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62B137E-C3BA-4C0C-8E27-9B5E69698363}"/>
              </a:ext>
            </a:extLst>
          </p:cNvPr>
          <p:cNvSpPr/>
          <p:nvPr/>
        </p:nvSpPr>
        <p:spPr>
          <a:xfrm>
            <a:off x="966031" y="3473604"/>
            <a:ext cx="73606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BO" sz="2800" dirty="0">
              <a:solidFill>
                <a:srgbClr val="00CC99"/>
              </a:solidFill>
              <a:latin typeface="Arial Black" panose="020B0A04020102020204" pitchFamily="34" charset="0"/>
            </a:endParaRPr>
          </a:p>
          <a:p>
            <a:r>
              <a:rPr lang="es-BO" sz="2800" dirty="0">
                <a:solidFill>
                  <a:srgbClr val="00CC99"/>
                </a:solidFill>
                <a:latin typeface="Arial Black" panose="020B0A04020102020204" pitchFamily="34" charset="0"/>
              </a:rPr>
              <a:t>2.2. Que es DML.</a:t>
            </a:r>
          </a:p>
          <a:p>
            <a:endParaRPr lang="es-BO" sz="2800" dirty="0">
              <a:solidFill>
                <a:srgbClr val="00CC99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00CC99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00CC99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00CC99"/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rgbClr val="00CC99"/>
              </a:solidFill>
              <a:latin typeface="Arial Black" panose="020B0A04020102020204" pitchFamily="34" charset="0"/>
            </a:endParaRPr>
          </a:p>
          <a:p>
            <a:r>
              <a:rPr lang="es-BO" sz="2800" dirty="0">
                <a:solidFill>
                  <a:srgbClr val="00CC99"/>
                </a:solidFill>
                <a:latin typeface="Arial Black" panose="020B0A04020102020204" pitchFamily="34" charset="0"/>
              </a:rPr>
              <a:t>2.3. Que son Bases de Datos relacionales y no relacionales.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5DBC493-4C8A-46B9-8F0C-FBB26FD5F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66" y="4602797"/>
            <a:ext cx="7057278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BO" altLang="es-BO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DML (DATA MANIPULATION LANGUAGE) O 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Lenguaje de Manipulación de Datos</a:t>
            </a:r>
            <a:r>
              <a:rPr lang="es-B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es un lenguaje proporcionado por los sistemas gestores de bases de datos.</a:t>
            </a:r>
            <a:endParaRPr lang="es-E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AEC3A33-B454-4251-92EB-A333108DC100}"/>
              </a:ext>
            </a:extLst>
          </p:cNvPr>
          <p:cNvSpPr/>
          <p:nvPr/>
        </p:nvSpPr>
        <p:spPr>
          <a:xfrm>
            <a:off x="9785434" y="900663"/>
            <a:ext cx="762533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2.4. Qué es SQL.</a:t>
            </a:r>
          </a:p>
          <a:p>
            <a:endParaRPr lang="es-BO" sz="2800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s-BO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2.5. Cuando debería de usarse una Base de Datos relacional y no relacional.</a:t>
            </a:r>
          </a:p>
          <a:p>
            <a:endParaRPr lang="es-BO" sz="2800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endParaRPr lang="es-BO" sz="2800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38DB1F3-CC2C-4374-92B3-17F82A700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33" y="7590341"/>
            <a:ext cx="7057278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" sz="2400" dirty="0">
                <a:solidFill>
                  <a:schemeClr val="bg1"/>
                </a:solidFill>
                <a:latin typeface="Arial" panose="020B0604020202020204" pitchFamily="34" charset="0"/>
                <a:ea typeface="Muli"/>
                <a:cs typeface="Arial" panose="020B0604020202020204" pitchFamily="34" charset="0"/>
                <a:sym typeface="Muli"/>
              </a:rPr>
              <a:t>Una base de datos relacional es básicamente un conjunto de tablas </a:t>
            </a:r>
            <a:r>
              <a:rPr lang="es-BO" sz="2400" dirty="0">
                <a:solidFill>
                  <a:schemeClr val="bg1"/>
                </a:solidFill>
                <a:latin typeface="Arial" panose="020B0604020202020204" pitchFamily="34" charset="0"/>
                <a:ea typeface="Muli"/>
                <a:cs typeface="Arial" panose="020B0604020202020204" pitchFamily="34" charset="0"/>
                <a:sym typeface="Muli"/>
              </a:rPr>
              <a:t>y las bases de datos no relacionales </a:t>
            </a:r>
            <a:r>
              <a:rPr lang="e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BO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una amplia clase de sistemas de gestión de datos, caracterizado por no usar SQL como el principal lenguaje</a:t>
            </a:r>
            <a:r>
              <a:rPr lang="e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Muli"/>
              </a:rPr>
              <a:t>.</a:t>
            </a:r>
            <a:endParaRPr lang="es-BO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2">
            <a:extLst>
              <a:ext uri="{FF2B5EF4-FFF2-40B4-BE49-F238E27FC236}">
                <a16:creationId xmlns:a16="http://schemas.microsoft.com/office/drawing/2014/main" id="{03B5B8B9-BF09-4D80-8F8D-5F2A93A81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783" y="1694915"/>
            <a:ext cx="7057278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potente sistema de base de datos objeto-relacional.</a:t>
            </a:r>
            <a:endParaRPr lang="es-E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:a16="http://schemas.microsoft.com/office/drawing/2014/main" id="{9B785F04-7B20-42E8-9C3C-4A3B9DD3F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329" y="4045719"/>
            <a:ext cx="7757435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SQL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el volumen de mis datos no crece o lo hace muy poco.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las necesidades de proceso se pueden asumir en un solo servidor.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no tenemos picos de uso del sistema por parte de los usuarios mas allá de los previstos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SQL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el volumen de mis todos crece muy rápidamente en momentos puntuales.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las necesidades de proceso no se pueden proveer.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tenemos picos de uso del sistema por parte de los usuarios en múltiples ocasiones.</a:t>
            </a:r>
          </a:p>
        </p:txBody>
      </p:sp>
    </p:spTree>
    <p:extLst>
      <p:ext uri="{BB962C8B-B14F-4D97-AF65-F5344CB8AC3E}">
        <p14:creationId xmlns:p14="http://schemas.microsoft.com/office/powerpoint/2010/main" val="2499468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1364</TotalTime>
  <Words>1932</Words>
  <Application>Microsoft Office PowerPoint</Application>
  <PresentationFormat>Personalizado</PresentationFormat>
  <Paragraphs>201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9" baseType="lpstr">
      <vt:lpstr>212 Baby Girl</vt:lpstr>
      <vt:lpstr>absender</vt:lpstr>
      <vt:lpstr>Arial</vt:lpstr>
      <vt:lpstr>Arial Black</vt:lpstr>
      <vt:lpstr>Baskerville Old Face</vt:lpstr>
      <vt:lpstr>Bodoni MT Black</vt:lpstr>
      <vt:lpstr>Britannic Bold</vt:lpstr>
      <vt:lpstr>Calibri</vt:lpstr>
      <vt:lpstr>Calibri Light</vt:lpstr>
      <vt:lpstr>Copperplate Gothic Bold</vt:lpstr>
      <vt:lpstr>Goudy Stout</vt:lpstr>
      <vt:lpstr>JackInput</vt:lpstr>
      <vt:lpstr>JetBrains Mono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Rosario Galvez Martinez</dc:creator>
  <cp:lastModifiedBy>anacristinacalderonortega@gmail.com</cp:lastModifiedBy>
  <cp:revision>19</cp:revision>
  <dcterms:created xsi:type="dcterms:W3CDTF">2021-08-24T00:08:41Z</dcterms:created>
  <dcterms:modified xsi:type="dcterms:W3CDTF">2021-09-13T18:47:02Z</dcterms:modified>
</cp:coreProperties>
</file>