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6" r:id="rId4"/>
    <p:sldId id="258" r:id="rId5"/>
    <p:sldId id="259"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72"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46ADB94-32E5-4F45-A734-BA785C80FD2D}" type="datetimeFigureOut">
              <a:rPr lang="es-BO" smtClean="0"/>
              <a:t>29/6/2022</a:t>
            </a:fld>
            <a:endParaRPr lang="es-BO"/>
          </a:p>
        </p:txBody>
      </p:sp>
      <p:sp>
        <p:nvSpPr>
          <p:cNvPr id="5" name="Footer Placeholder 4"/>
          <p:cNvSpPr>
            <a:spLocks noGrp="1"/>
          </p:cNvSpPr>
          <p:nvPr>
            <p:ph type="ftr" sz="quarter" idx="11"/>
          </p:nvPr>
        </p:nvSpPr>
        <p:spPr>
          <a:xfrm>
            <a:off x="1371600" y="4323845"/>
            <a:ext cx="6400800" cy="365125"/>
          </a:xfrm>
        </p:spPr>
        <p:txBody>
          <a:bodyPr/>
          <a:lstStyle/>
          <a:p>
            <a:endParaRPr lang="es-BO"/>
          </a:p>
        </p:txBody>
      </p:sp>
      <p:sp>
        <p:nvSpPr>
          <p:cNvPr id="6" name="Slide Number Placeholder 5"/>
          <p:cNvSpPr>
            <a:spLocks noGrp="1"/>
          </p:cNvSpPr>
          <p:nvPr>
            <p:ph type="sldNum" sz="quarter" idx="12"/>
          </p:nvPr>
        </p:nvSpPr>
        <p:spPr>
          <a:xfrm>
            <a:off x="8077200" y="1430866"/>
            <a:ext cx="2743200" cy="365125"/>
          </a:xfrm>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149688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6ADB94-32E5-4F45-A734-BA785C80FD2D}" type="datetimeFigureOut">
              <a:rPr lang="es-BO" smtClean="0"/>
              <a:t>29/6/2022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158114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6ADB94-32E5-4F45-A734-BA785C80FD2D}" type="datetimeFigureOut">
              <a:rPr lang="es-BO" smtClean="0"/>
              <a:t>29/6/2022</a:t>
            </a:fld>
            <a:endParaRPr lang="es-BO"/>
          </a:p>
        </p:txBody>
      </p:sp>
      <p:sp>
        <p:nvSpPr>
          <p:cNvPr id="6" name="Footer Placeholder 5"/>
          <p:cNvSpPr>
            <a:spLocks noGrp="1"/>
          </p:cNvSpPr>
          <p:nvPr>
            <p:ph type="ftr" sz="quarter" idx="11"/>
          </p:nvPr>
        </p:nvSpPr>
        <p:spPr>
          <a:xfrm>
            <a:off x="685800" y="379941"/>
            <a:ext cx="6991492" cy="365125"/>
          </a:xfrm>
        </p:spPr>
        <p:txBody>
          <a:bodyPr/>
          <a:lstStyle/>
          <a:p>
            <a:endParaRPr lang="es-BO"/>
          </a:p>
        </p:txBody>
      </p:sp>
      <p:sp>
        <p:nvSpPr>
          <p:cNvPr id="7" name="Slide Number Placeholder 6"/>
          <p:cNvSpPr>
            <a:spLocks noGrp="1"/>
          </p:cNvSpPr>
          <p:nvPr>
            <p:ph type="sldNum" sz="quarter" idx="12"/>
          </p:nvPr>
        </p:nvSpPr>
        <p:spPr>
          <a:xfrm>
            <a:off x="10862452" y="381000"/>
            <a:ext cx="643748" cy="365125"/>
          </a:xfrm>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311096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6ADB94-32E5-4F45-A734-BA785C80FD2D}" type="datetimeFigureOut">
              <a:rPr lang="es-BO" smtClean="0"/>
              <a:t>29/6/2022</a:t>
            </a:fld>
            <a:endParaRPr lang="es-BO"/>
          </a:p>
        </p:txBody>
      </p:sp>
      <p:sp>
        <p:nvSpPr>
          <p:cNvPr id="6" name="Footer Placeholder 5"/>
          <p:cNvSpPr>
            <a:spLocks noGrp="1"/>
          </p:cNvSpPr>
          <p:nvPr>
            <p:ph type="ftr" sz="quarter" idx="11"/>
          </p:nvPr>
        </p:nvSpPr>
        <p:spPr>
          <a:xfrm>
            <a:off x="685800" y="379941"/>
            <a:ext cx="6991492" cy="365125"/>
          </a:xfrm>
        </p:spPr>
        <p:txBody>
          <a:bodyPr/>
          <a:lstStyle/>
          <a:p>
            <a:endParaRPr lang="es-BO"/>
          </a:p>
        </p:txBody>
      </p:sp>
      <p:sp>
        <p:nvSpPr>
          <p:cNvPr id="7" name="Slide Number Placeholder 6"/>
          <p:cNvSpPr>
            <a:spLocks noGrp="1"/>
          </p:cNvSpPr>
          <p:nvPr>
            <p:ph type="sldNum" sz="quarter" idx="12"/>
          </p:nvPr>
        </p:nvSpPr>
        <p:spPr>
          <a:xfrm>
            <a:off x="10862452" y="381000"/>
            <a:ext cx="643748" cy="365125"/>
          </a:xfrm>
        </p:spPr>
        <p:txBody>
          <a:bodyPr/>
          <a:lstStyle/>
          <a:p>
            <a:fld id="{1C0249E0-B189-4405-BC9D-C5F4D70A7E23}" type="slidenum">
              <a:rPr lang="es-BO" smtClean="0"/>
              <a:t>‹Nº›</a:t>
            </a:fld>
            <a:endParaRPr lang="es-B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3691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46ADB94-32E5-4F45-A734-BA785C80FD2D}" type="datetimeFigureOut">
              <a:rPr lang="es-BO" smtClean="0"/>
              <a:t>29/6/2022</a:t>
            </a:fld>
            <a:endParaRPr lang="es-BO"/>
          </a:p>
        </p:txBody>
      </p:sp>
      <p:sp>
        <p:nvSpPr>
          <p:cNvPr id="6" name="Footer Placeholder 5"/>
          <p:cNvSpPr>
            <a:spLocks noGrp="1"/>
          </p:cNvSpPr>
          <p:nvPr>
            <p:ph type="ftr" sz="quarter" idx="11"/>
          </p:nvPr>
        </p:nvSpPr>
        <p:spPr>
          <a:xfrm>
            <a:off x="685800" y="378883"/>
            <a:ext cx="6991492" cy="365125"/>
          </a:xfrm>
        </p:spPr>
        <p:txBody>
          <a:bodyPr/>
          <a:lstStyle/>
          <a:p>
            <a:endParaRPr lang="es-BO"/>
          </a:p>
        </p:txBody>
      </p:sp>
      <p:sp>
        <p:nvSpPr>
          <p:cNvPr id="7" name="Slide Number Placeholder 6"/>
          <p:cNvSpPr>
            <a:spLocks noGrp="1"/>
          </p:cNvSpPr>
          <p:nvPr>
            <p:ph type="sldNum" sz="quarter" idx="12"/>
          </p:nvPr>
        </p:nvSpPr>
        <p:spPr>
          <a:xfrm>
            <a:off x="10862452" y="381000"/>
            <a:ext cx="643748" cy="365125"/>
          </a:xfrm>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893217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46ADB94-32E5-4F45-A734-BA785C80FD2D}" type="datetimeFigureOut">
              <a:rPr lang="es-BO" smtClean="0"/>
              <a:t>29/6/2022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1787861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46ADB94-32E5-4F45-A734-BA785C80FD2D}" type="datetimeFigureOut">
              <a:rPr lang="es-BO" smtClean="0"/>
              <a:t>29/6/2022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93888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6ADB94-32E5-4F45-A734-BA785C80FD2D}" type="datetimeFigureOut">
              <a:rPr lang="es-BO" smtClean="0"/>
              <a:t>29/6/2022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4270073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46ADB94-32E5-4F45-A734-BA785C80FD2D}" type="datetimeFigureOut">
              <a:rPr lang="es-BO" smtClean="0"/>
              <a:t>29/6/2022</a:t>
            </a:fld>
            <a:endParaRPr lang="es-BO"/>
          </a:p>
        </p:txBody>
      </p:sp>
      <p:sp>
        <p:nvSpPr>
          <p:cNvPr id="5" name="Footer Placeholder 4"/>
          <p:cNvSpPr>
            <a:spLocks noGrp="1"/>
          </p:cNvSpPr>
          <p:nvPr>
            <p:ph type="ftr" sz="quarter" idx="11"/>
          </p:nvPr>
        </p:nvSpPr>
        <p:spPr>
          <a:xfrm>
            <a:off x="685800" y="381000"/>
            <a:ext cx="6991492" cy="365125"/>
          </a:xfrm>
        </p:spPr>
        <p:txBody>
          <a:bodyPr/>
          <a:lstStyle/>
          <a:p>
            <a:endParaRPr lang="es-BO"/>
          </a:p>
        </p:txBody>
      </p:sp>
      <p:sp>
        <p:nvSpPr>
          <p:cNvPr id="6" name="Slide Number Placeholder 5"/>
          <p:cNvSpPr>
            <a:spLocks noGrp="1"/>
          </p:cNvSpPr>
          <p:nvPr>
            <p:ph type="sldNum" sz="quarter" idx="12"/>
          </p:nvPr>
        </p:nvSpPr>
        <p:spPr>
          <a:xfrm>
            <a:off x="10862452" y="381000"/>
            <a:ext cx="643748" cy="365125"/>
          </a:xfrm>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89712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6ADB94-32E5-4F45-A734-BA785C80FD2D}" type="datetimeFigureOut">
              <a:rPr lang="es-BO" smtClean="0"/>
              <a:t>29/6/2022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282439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46ADB94-32E5-4F45-A734-BA785C80FD2D}" type="datetimeFigureOut">
              <a:rPr lang="es-BO" smtClean="0"/>
              <a:t>29/6/2022</a:t>
            </a:fld>
            <a:endParaRPr lang="es-BO"/>
          </a:p>
        </p:txBody>
      </p:sp>
      <p:sp>
        <p:nvSpPr>
          <p:cNvPr id="5" name="Footer Placeholder 4"/>
          <p:cNvSpPr>
            <a:spLocks noGrp="1"/>
          </p:cNvSpPr>
          <p:nvPr>
            <p:ph type="ftr" sz="quarter" idx="11"/>
          </p:nvPr>
        </p:nvSpPr>
        <p:spPr>
          <a:xfrm>
            <a:off x="685800" y="381001"/>
            <a:ext cx="6991492" cy="364065"/>
          </a:xfrm>
        </p:spPr>
        <p:txBody>
          <a:bodyPr/>
          <a:lstStyle/>
          <a:p>
            <a:endParaRPr lang="es-BO"/>
          </a:p>
        </p:txBody>
      </p:sp>
      <p:sp>
        <p:nvSpPr>
          <p:cNvPr id="6" name="Slide Number Placeholder 5"/>
          <p:cNvSpPr>
            <a:spLocks noGrp="1"/>
          </p:cNvSpPr>
          <p:nvPr>
            <p:ph type="sldNum" sz="quarter" idx="12"/>
          </p:nvPr>
        </p:nvSpPr>
        <p:spPr>
          <a:xfrm>
            <a:off x="10862452" y="381000"/>
            <a:ext cx="643748" cy="365125"/>
          </a:xfrm>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257980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46ADB94-32E5-4F45-A734-BA785C80FD2D}" type="datetimeFigureOut">
              <a:rPr lang="es-BO" smtClean="0"/>
              <a:t>29/6/2022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151836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46ADB94-32E5-4F45-A734-BA785C80FD2D}" type="datetimeFigureOut">
              <a:rPr lang="es-BO" smtClean="0"/>
              <a:t>29/6/2022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297182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46ADB94-32E5-4F45-A734-BA785C80FD2D}" type="datetimeFigureOut">
              <a:rPr lang="es-BO" smtClean="0"/>
              <a:t>29/6/2022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222635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ADB94-32E5-4F45-A734-BA785C80FD2D}" type="datetimeFigureOut">
              <a:rPr lang="es-BO" smtClean="0"/>
              <a:t>29/6/2022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399924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6ADB94-32E5-4F45-A734-BA785C80FD2D}" type="datetimeFigureOut">
              <a:rPr lang="es-BO" smtClean="0"/>
              <a:t>29/6/2022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395279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6ADB94-32E5-4F45-A734-BA785C80FD2D}" type="datetimeFigureOut">
              <a:rPr lang="es-BO" smtClean="0"/>
              <a:t>29/6/2022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1C0249E0-B189-4405-BC9D-C5F4D70A7E23}" type="slidenum">
              <a:rPr lang="es-BO" smtClean="0"/>
              <a:t>‹Nº›</a:t>
            </a:fld>
            <a:endParaRPr lang="es-BO"/>
          </a:p>
        </p:txBody>
      </p:sp>
    </p:spTree>
    <p:extLst>
      <p:ext uri="{BB962C8B-B14F-4D97-AF65-F5344CB8AC3E}">
        <p14:creationId xmlns:p14="http://schemas.microsoft.com/office/powerpoint/2010/main" val="57304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6ADB94-32E5-4F45-A734-BA785C80FD2D}" type="datetimeFigureOut">
              <a:rPr lang="es-BO" smtClean="0"/>
              <a:t>29/6/2022</a:t>
            </a:fld>
            <a:endParaRPr lang="es-B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0249E0-B189-4405-BC9D-C5F4D70A7E23}" type="slidenum">
              <a:rPr lang="es-BO" smtClean="0"/>
              <a:t>‹Nº›</a:t>
            </a:fld>
            <a:endParaRPr lang="es-BO"/>
          </a:p>
        </p:txBody>
      </p:sp>
    </p:spTree>
    <p:extLst>
      <p:ext uri="{BB962C8B-B14F-4D97-AF65-F5344CB8AC3E}">
        <p14:creationId xmlns:p14="http://schemas.microsoft.com/office/powerpoint/2010/main" val="38728696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ideris/BasedeDatosII/tree/main/PROYECTO%20F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8Nle_MyggDrR31QyGubgjHdP44K5nCTC/view?usp=sharin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437" y="494551"/>
            <a:ext cx="10097125" cy="584742"/>
          </a:xfrm>
        </p:spPr>
        <p:txBody>
          <a:bodyPr>
            <a:normAutofit fontScale="90000"/>
          </a:bodyPr>
          <a:lstStyle/>
          <a:p>
            <a:pPr algn="ctr"/>
            <a:r>
              <a:rPr lang="en-US" b="1" i="1" dirty="0" smtClean="0"/>
              <a:t>PROYECTO FINAL PRINCESSES VICTIMI</a:t>
            </a:r>
            <a:endParaRPr lang="en-US" b="1" i="1" dirty="0"/>
          </a:p>
        </p:txBody>
      </p:sp>
      <p:sp>
        <p:nvSpPr>
          <p:cNvPr id="3" name="Marcador de contenido 2"/>
          <p:cNvSpPr>
            <a:spLocks noGrp="1"/>
          </p:cNvSpPr>
          <p:nvPr>
            <p:ph idx="1"/>
          </p:nvPr>
        </p:nvSpPr>
        <p:spPr>
          <a:xfrm>
            <a:off x="324162" y="1445052"/>
            <a:ext cx="11593018" cy="4940758"/>
          </a:xfrm>
        </p:spPr>
        <p:txBody>
          <a:bodyPr>
            <a:normAutofit/>
          </a:bodyPr>
          <a:lstStyle/>
          <a:p>
            <a:pPr marL="0" indent="0" algn="ctr">
              <a:buNone/>
            </a:pPr>
            <a:r>
              <a:rPr lang="es-ES" b="1" dirty="0"/>
              <a:t>Estudiantes:</a:t>
            </a:r>
            <a:endParaRPr lang="en-US" dirty="0"/>
          </a:p>
          <a:p>
            <a:pPr lvl="0" algn="ctr"/>
            <a:r>
              <a:rPr lang="es-ES" dirty="0"/>
              <a:t>Ana Cristina Calderón Ortega</a:t>
            </a:r>
            <a:endParaRPr lang="en-US" dirty="0"/>
          </a:p>
          <a:p>
            <a:pPr lvl="0" algn="ctr"/>
            <a:r>
              <a:rPr lang="es-ES" dirty="0"/>
              <a:t>Fabiva </a:t>
            </a:r>
            <a:r>
              <a:rPr lang="es-ES" dirty="0" err="1"/>
              <a:t>Veyra</a:t>
            </a:r>
            <a:r>
              <a:rPr lang="es-ES" dirty="0"/>
              <a:t> Ramos </a:t>
            </a:r>
            <a:r>
              <a:rPr lang="es-ES" dirty="0" err="1"/>
              <a:t>Verastegui</a:t>
            </a:r>
            <a:endParaRPr lang="en-US" dirty="0"/>
          </a:p>
          <a:p>
            <a:pPr lvl="0" algn="ctr"/>
            <a:r>
              <a:rPr lang="es-ES" dirty="0" err="1"/>
              <a:t>Gisel</a:t>
            </a:r>
            <a:r>
              <a:rPr lang="es-ES" dirty="0"/>
              <a:t> Lizbeth Huanca </a:t>
            </a:r>
            <a:r>
              <a:rPr lang="es-ES" dirty="0" err="1"/>
              <a:t>Callisaya</a:t>
            </a:r>
            <a:endParaRPr lang="en-US" dirty="0"/>
          </a:p>
          <a:p>
            <a:pPr lvl="0" algn="ctr"/>
            <a:r>
              <a:rPr lang="es-ES" dirty="0"/>
              <a:t>Laura Nathalia Quispe </a:t>
            </a:r>
            <a:r>
              <a:rPr lang="es-ES" dirty="0" err="1"/>
              <a:t>Pacari</a:t>
            </a:r>
            <a:endParaRPr lang="en-US" dirty="0"/>
          </a:p>
          <a:p>
            <a:pPr lvl="0" algn="ctr"/>
            <a:r>
              <a:rPr lang="es-ES" dirty="0"/>
              <a:t>Martin </a:t>
            </a:r>
            <a:r>
              <a:rPr lang="es-ES" dirty="0" err="1"/>
              <a:t>Josue</a:t>
            </a:r>
            <a:r>
              <a:rPr lang="es-ES" dirty="0"/>
              <a:t> Mamani Pilco</a:t>
            </a:r>
            <a:endParaRPr lang="en-US" dirty="0"/>
          </a:p>
          <a:p>
            <a:pPr lvl="0" algn="ctr"/>
            <a:r>
              <a:rPr lang="es-ES" dirty="0" err="1"/>
              <a:t>Mijael</a:t>
            </a:r>
            <a:r>
              <a:rPr lang="es-ES" dirty="0"/>
              <a:t> Jonathan Rojas Arias</a:t>
            </a:r>
            <a:endParaRPr lang="en-US" dirty="0"/>
          </a:p>
          <a:p>
            <a:pPr lvl="0" algn="ctr"/>
            <a:r>
              <a:rPr lang="es-ES" dirty="0" err="1"/>
              <a:t>Victor</a:t>
            </a:r>
            <a:r>
              <a:rPr lang="es-ES" dirty="0"/>
              <a:t> Armando Ortega Espinoza  </a:t>
            </a:r>
            <a:endParaRPr lang="en-US" dirty="0"/>
          </a:p>
          <a:p>
            <a:pPr marL="0" indent="0" algn="ctr">
              <a:buNone/>
            </a:pPr>
            <a:r>
              <a:rPr lang="es-ES" b="1" dirty="0"/>
              <a:t>Asignatura:</a:t>
            </a:r>
            <a:r>
              <a:rPr lang="es-ES" dirty="0"/>
              <a:t> BASE DE DATOS II</a:t>
            </a:r>
            <a:endParaRPr lang="en-US" dirty="0"/>
          </a:p>
          <a:p>
            <a:pPr marL="0" indent="0" algn="ctr">
              <a:buNone/>
            </a:pPr>
            <a:r>
              <a:rPr lang="es-ES" b="1" dirty="0"/>
              <a:t>Carrera:</a:t>
            </a:r>
            <a:r>
              <a:rPr lang="es-ES" dirty="0"/>
              <a:t> INGENIERÍA DE </a:t>
            </a:r>
            <a:r>
              <a:rPr lang="es-ES" dirty="0" smtClean="0"/>
              <a:t>SISTEMAS</a:t>
            </a:r>
          </a:p>
          <a:p>
            <a:pPr marL="0" indent="0" algn="ctr">
              <a:buNone/>
            </a:pPr>
            <a:r>
              <a:rPr lang="en-US" b="1" dirty="0"/>
              <a:t>GITHUB:</a:t>
            </a:r>
            <a:r>
              <a:rPr lang="en-US" dirty="0"/>
              <a:t> </a:t>
            </a:r>
            <a:r>
              <a:rPr lang="en-US" b="1" u="sng" dirty="0">
                <a:hlinkClick r:id="rId2"/>
              </a:rPr>
              <a:t>https://</a:t>
            </a:r>
            <a:r>
              <a:rPr lang="en-US" b="1" u="sng" dirty="0" smtClean="0">
                <a:hlinkClick r:id="rId2"/>
              </a:rPr>
              <a:t>github.com/Shideris/BasedeDatosII/tree/main/PROYECTO%20FINAL</a:t>
            </a:r>
            <a:endParaRPr lang="en-US" dirty="0"/>
          </a:p>
          <a:p>
            <a:endParaRPr lang="en-US" dirty="0"/>
          </a:p>
        </p:txBody>
      </p:sp>
    </p:spTree>
    <p:extLst>
      <p:ext uri="{BB962C8B-B14F-4D97-AF65-F5344CB8AC3E}">
        <p14:creationId xmlns:p14="http://schemas.microsoft.com/office/powerpoint/2010/main" val="114051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DA2C7-D745-4A05-87A7-12682EAB1A2B}"/>
              </a:ext>
            </a:extLst>
          </p:cNvPr>
          <p:cNvSpPr>
            <a:spLocks noGrp="1"/>
          </p:cNvSpPr>
          <p:nvPr>
            <p:ph type="title"/>
          </p:nvPr>
        </p:nvSpPr>
        <p:spPr>
          <a:xfrm>
            <a:off x="2895600" y="901532"/>
            <a:ext cx="8610600" cy="1293028"/>
          </a:xfrm>
        </p:spPr>
        <p:txBody>
          <a:bodyPr/>
          <a:lstStyle/>
          <a:p>
            <a:r>
              <a:rPr lang="es-ES" b="1" dirty="0"/>
              <a:t>introducción</a:t>
            </a:r>
            <a:endParaRPr lang="es-BO" b="1" dirty="0"/>
          </a:p>
        </p:txBody>
      </p:sp>
      <p:sp>
        <p:nvSpPr>
          <p:cNvPr id="3" name="Marcador de contenido 2">
            <a:extLst>
              <a:ext uri="{FF2B5EF4-FFF2-40B4-BE49-F238E27FC236}">
                <a16:creationId xmlns:a16="http://schemas.microsoft.com/office/drawing/2014/main" id="{3E6296AB-D188-4853-B068-BD42CD642CB8}"/>
              </a:ext>
            </a:extLst>
          </p:cNvPr>
          <p:cNvSpPr>
            <a:spLocks noGrp="1"/>
          </p:cNvSpPr>
          <p:nvPr>
            <p:ph idx="1"/>
          </p:nvPr>
        </p:nvSpPr>
        <p:spPr/>
        <p:txBody>
          <a:bodyPr/>
          <a:lstStyle/>
          <a:p>
            <a:pPr marL="0" indent="0" algn="just">
              <a:buNone/>
            </a:pPr>
            <a:r>
              <a:rPr lang="es-ES" dirty="0"/>
              <a:t>El Proyecto de Jean “PRINCESSES VICTIMI”, consiste en la creación de una base de datos para el control, supervisión de inventarios y la venta por facturación de la misma, la contabilidad de los jeans, el aviso de la falta del productor en la base de datos, información de los proveedores, registros de los empleados,  y de los productos en general.</a:t>
            </a:r>
          </a:p>
          <a:p>
            <a:pPr marL="0" indent="0" algn="just">
              <a:buNone/>
            </a:pPr>
            <a:r>
              <a:rPr lang="es-ES" dirty="0"/>
              <a:t>Finalmente, consideramos que es relevante resaltar con claridad estos aspectos de las verdaderas necesidades que llega a tener la marca de jeans dando una profundidad en conocimientos técnicos de proceso permitiéndonos una mirada analítica para la </a:t>
            </a:r>
            <a:r>
              <a:rPr lang="es-ES" dirty="0" err="1"/>
              <a:t>creacion</a:t>
            </a:r>
            <a:r>
              <a:rPr lang="es-ES" dirty="0"/>
              <a:t> y uso del control del inventario y facturación.</a:t>
            </a:r>
          </a:p>
          <a:p>
            <a:pPr marL="0" indent="0" algn="just">
              <a:buNone/>
            </a:pPr>
            <a:r>
              <a:rPr lang="es-ES" dirty="0"/>
              <a:t/>
            </a:r>
            <a:br>
              <a:rPr lang="es-ES" dirty="0"/>
            </a:br>
            <a:endParaRPr lang="es-BO" dirty="0"/>
          </a:p>
        </p:txBody>
      </p:sp>
    </p:spTree>
    <p:extLst>
      <p:ext uri="{BB962C8B-B14F-4D97-AF65-F5344CB8AC3E}">
        <p14:creationId xmlns:p14="http://schemas.microsoft.com/office/powerpoint/2010/main" val="341330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F25DAEA-29CA-4499-970B-D3690B8B4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672" y="0"/>
            <a:ext cx="7938655" cy="6858000"/>
          </a:xfrm>
          <a:prstGeom prst="rect">
            <a:avLst/>
          </a:prstGeom>
        </p:spPr>
      </p:pic>
    </p:spTree>
    <p:extLst>
      <p:ext uri="{BB962C8B-B14F-4D97-AF65-F5344CB8AC3E}">
        <p14:creationId xmlns:p14="http://schemas.microsoft.com/office/powerpoint/2010/main" val="238497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AA16D-00BB-409B-97A3-369DAD7A2F1A}"/>
              </a:ext>
            </a:extLst>
          </p:cNvPr>
          <p:cNvSpPr>
            <a:spLocks noGrp="1"/>
          </p:cNvSpPr>
          <p:nvPr>
            <p:ph type="title"/>
          </p:nvPr>
        </p:nvSpPr>
        <p:spPr/>
        <p:txBody>
          <a:bodyPr/>
          <a:lstStyle/>
          <a:p>
            <a:r>
              <a:rPr lang="es-ES" b="1" dirty="0"/>
              <a:t>2. Diseño de la base de Datos.</a:t>
            </a:r>
            <a:br>
              <a:rPr lang="es-ES" b="1" dirty="0"/>
            </a:br>
            <a:endParaRPr lang="es-BO" dirty="0"/>
          </a:p>
        </p:txBody>
      </p:sp>
      <p:sp>
        <p:nvSpPr>
          <p:cNvPr id="3" name="Marcador de contenido 2">
            <a:extLst>
              <a:ext uri="{FF2B5EF4-FFF2-40B4-BE49-F238E27FC236}">
                <a16:creationId xmlns:a16="http://schemas.microsoft.com/office/drawing/2014/main" id="{4BEF0079-3B98-4F90-B510-AFFC67991005}"/>
              </a:ext>
            </a:extLst>
          </p:cNvPr>
          <p:cNvSpPr>
            <a:spLocks noGrp="1"/>
          </p:cNvSpPr>
          <p:nvPr>
            <p:ph idx="1"/>
          </p:nvPr>
        </p:nvSpPr>
        <p:spPr>
          <a:xfrm>
            <a:off x="685800" y="1828800"/>
            <a:ext cx="10820400" cy="4389885"/>
          </a:xfrm>
        </p:spPr>
        <p:txBody>
          <a:bodyPr>
            <a:normAutofit lnSpcReduction="10000"/>
          </a:bodyPr>
          <a:lstStyle/>
          <a:p>
            <a:pPr marL="0" indent="0" algn="just">
              <a:buNone/>
            </a:pPr>
            <a:r>
              <a:rPr lang="es-ES" b="1" dirty="0"/>
              <a:t>2.1. Contexto de la Base de Datos.</a:t>
            </a:r>
            <a:endParaRPr lang="es-ES" dirty="0"/>
          </a:p>
          <a:p>
            <a:pPr marL="0" indent="0" algn="just">
              <a:buNone/>
            </a:pPr>
            <a:r>
              <a:rPr lang="es-ES" dirty="0"/>
              <a:t> Dada la situación una base dos que pueda ayudarles a controlar el inventario, controlar la venta y el inventario, de todos los productos cuales dispone, Por ello le dimos la mayor utilidad de posible a la base de datos para que se le facilite la mayor parte de organización, control y distribución de la empresa</a:t>
            </a:r>
          </a:p>
          <a:p>
            <a:pPr marL="0" indent="0" algn="just">
              <a:buNone/>
            </a:pPr>
            <a:r>
              <a:rPr lang="es-ES" dirty="0"/>
              <a:t>Y como se mencionó antes este programa está procurando darle la mayor comodidad de control al </a:t>
            </a:r>
            <a:r>
              <a:rPr lang="es-ES" dirty="0" err="1"/>
              <a:t>al</a:t>
            </a:r>
            <a:r>
              <a:rPr lang="es-ES" dirty="0"/>
              <a:t> dueño como también a los encargados y vendedores de esta manera poder satisfacer completamente la necesidad del dueño, qué es el poder tener la mayor parte de control y aumentar la efectividad de la empresa esta base de datos le podrá resultar cómoda comprensible muy sencilla e intuitiva, ya que la base de datos está desarrollada con la mayor comodidad para el usuario para que no tenga problemas al poder realizar cualquier tarea que requiera con la empresa.</a:t>
            </a:r>
          </a:p>
          <a:p>
            <a:pPr marL="0" indent="0" algn="just">
              <a:buNone/>
            </a:pPr>
            <a:endParaRPr lang="es-BO" dirty="0"/>
          </a:p>
        </p:txBody>
      </p:sp>
    </p:spTree>
    <p:extLst>
      <p:ext uri="{BB962C8B-B14F-4D97-AF65-F5344CB8AC3E}">
        <p14:creationId xmlns:p14="http://schemas.microsoft.com/office/powerpoint/2010/main" val="282002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CD065B-E123-4369-BC35-31ABB05D4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37" y="689421"/>
            <a:ext cx="11096829" cy="3972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980284" y="5307902"/>
            <a:ext cx="11081479" cy="410882"/>
          </a:xfrm>
          <a:prstGeom prst="rect">
            <a:avLst/>
          </a:prstGeom>
        </p:spPr>
        <p:txBody>
          <a:bodyPr wrap="square">
            <a:spAutoFit/>
          </a:bodyPr>
          <a:lstStyle/>
          <a:p>
            <a:pPr marL="10795">
              <a:lnSpc>
                <a:spcPct val="115000"/>
              </a:lnSpc>
              <a:spcBef>
                <a:spcPts val="1000"/>
              </a:spcBef>
              <a:spcAft>
                <a:spcPts val="0"/>
              </a:spcAft>
            </a:pPr>
            <a:r>
              <a:rPr lang="es-BO" b="1" dirty="0">
                <a:solidFill>
                  <a:srgbClr val="1155CC"/>
                </a:solidFill>
                <a:latin typeface="Maven Pro"/>
                <a:ea typeface="Maven Pro"/>
                <a:cs typeface="Maven Pro"/>
                <a:hlinkClick r:id="rId3"/>
              </a:rPr>
              <a:t>https://drive.google.com/file/d/18Nle_MyggDrR31QyGubgjHdP44K5nCTC/view?usp=sharing</a:t>
            </a:r>
            <a:endParaRPr lang="en-US" dirty="0">
              <a:solidFill>
                <a:srgbClr val="424242"/>
              </a:solidFill>
              <a:latin typeface="Nunito"/>
              <a:ea typeface="Nunito"/>
              <a:cs typeface="Nunito"/>
            </a:endParaRPr>
          </a:p>
        </p:txBody>
      </p:sp>
    </p:spTree>
    <p:extLst>
      <p:ext uri="{BB962C8B-B14F-4D97-AF65-F5344CB8AC3E}">
        <p14:creationId xmlns:p14="http://schemas.microsoft.com/office/powerpoint/2010/main" val="314907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C8609AE-D9E1-40D0-A03E-001958420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07818"/>
            <a:ext cx="5940425" cy="644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43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CODIGO DE LA BASE DE DATOS DEL PROYECTO</a:t>
            </a:r>
            <a:endParaRPr lang="en-US" b="1" dirty="0"/>
          </a:p>
        </p:txBody>
      </p:sp>
      <p:pic>
        <p:nvPicPr>
          <p:cNvPr id="4" name="Imagen 3"/>
          <p:cNvPicPr>
            <a:picLocks noChangeAspect="1"/>
          </p:cNvPicPr>
          <p:nvPr/>
        </p:nvPicPr>
        <p:blipFill rotWithShape="1">
          <a:blip r:embed="rId2"/>
          <a:srcRect r="52310"/>
          <a:stretch/>
        </p:blipFill>
        <p:spPr>
          <a:xfrm>
            <a:off x="186350" y="1586504"/>
            <a:ext cx="7014550" cy="4944165"/>
          </a:xfrm>
          <a:prstGeom prst="rect">
            <a:avLst/>
          </a:prstGeom>
        </p:spPr>
      </p:pic>
      <p:sp>
        <p:nvSpPr>
          <p:cNvPr id="5" name="Título 1"/>
          <p:cNvSpPr txBox="1">
            <a:spLocks/>
          </p:cNvSpPr>
          <p:nvPr/>
        </p:nvSpPr>
        <p:spPr>
          <a:xfrm>
            <a:off x="7615003" y="4619343"/>
            <a:ext cx="426845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smtClean="0"/>
              <a:t>CONTINUAMOS EN LA BASE…</a:t>
            </a:r>
          </a:p>
        </p:txBody>
      </p:sp>
    </p:spTree>
    <p:extLst>
      <p:ext uri="{BB962C8B-B14F-4D97-AF65-F5344CB8AC3E}">
        <p14:creationId xmlns:p14="http://schemas.microsoft.com/office/powerpoint/2010/main" val="245519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C7DE9-FE1E-4C96-BFB3-427C47A86CA2}"/>
              </a:ext>
            </a:extLst>
          </p:cNvPr>
          <p:cNvSpPr>
            <a:spLocks noGrp="1"/>
          </p:cNvSpPr>
          <p:nvPr>
            <p:ph type="title"/>
          </p:nvPr>
        </p:nvSpPr>
        <p:spPr/>
        <p:txBody>
          <a:bodyPr/>
          <a:lstStyle/>
          <a:p>
            <a:r>
              <a:rPr lang="es-BO" b="1" dirty="0"/>
              <a:t>3. Usabilidad</a:t>
            </a:r>
            <a:br>
              <a:rPr lang="es-BO" b="1" dirty="0"/>
            </a:br>
            <a:endParaRPr lang="es-BO" dirty="0"/>
          </a:p>
        </p:txBody>
      </p:sp>
      <p:sp>
        <p:nvSpPr>
          <p:cNvPr id="3" name="Marcador de contenido 2">
            <a:extLst>
              <a:ext uri="{FF2B5EF4-FFF2-40B4-BE49-F238E27FC236}">
                <a16:creationId xmlns:a16="http://schemas.microsoft.com/office/drawing/2014/main" id="{D47B6EC9-22A1-4DED-AA59-3CB455964762}"/>
              </a:ext>
            </a:extLst>
          </p:cNvPr>
          <p:cNvSpPr>
            <a:spLocks noGrp="1"/>
          </p:cNvSpPr>
          <p:nvPr>
            <p:ph idx="1"/>
          </p:nvPr>
        </p:nvSpPr>
        <p:spPr/>
        <p:txBody>
          <a:bodyPr>
            <a:normAutofit fontScale="92500" lnSpcReduction="10000"/>
          </a:bodyPr>
          <a:lstStyle/>
          <a:p>
            <a:pPr marL="0" indent="0" algn="just" fontAlgn="base">
              <a:buNone/>
            </a:pPr>
            <a:r>
              <a:rPr lang="es-ES" dirty="0"/>
              <a:t>Este proyecto tiene una gran capacidad de apoyo al dueño ya que podremos manejar de manera muy favorable nuestra empresa sin tener pérdidas ni desvíos de productos.</a:t>
            </a:r>
          </a:p>
          <a:p>
            <a:pPr marL="0" indent="0" algn="just">
              <a:buNone/>
            </a:pPr>
            <a:r>
              <a:rPr lang="es-ES" dirty="0"/>
              <a:t>Registro y modificación de ventas, se ha de poder identificar la compra de tela y más productos que ingresen como también la venta de los productos ya costurados como por unidad y por mayor, el modelo y otros vendidos, el cliente que ha adquirido las prendas, la fecha en la que se ha vendido las prendas y el o la vendedora responsable de la venta.</a:t>
            </a:r>
          </a:p>
          <a:p>
            <a:pPr marL="0" indent="0" algn="just">
              <a:buNone/>
            </a:pPr>
            <a:r>
              <a:rPr lang="es-ES" dirty="0"/>
              <a:t>Un cliente ha de poder comprar más de un producto y quedar registrado a cabalidad sus compras</a:t>
            </a:r>
          </a:p>
          <a:p>
            <a:pPr marL="0" indent="0" algn="just">
              <a:buNone/>
            </a:pPr>
            <a:r>
              <a:rPr lang="es-ES" dirty="0"/>
              <a:t>Para un cliente comprador, se ha de poder registrar su nombre, teléfono de contacto, NIT, dirección, sexo y fecha de nacimiento.</a:t>
            </a:r>
            <a:br>
              <a:rPr lang="es-ES" dirty="0"/>
            </a:br>
            <a:endParaRPr lang="es-BO" dirty="0"/>
          </a:p>
        </p:txBody>
      </p:sp>
    </p:spTree>
    <p:extLst>
      <p:ext uri="{BB962C8B-B14F-4D97-AF65-F5344CB8AC3E}">
        <p14:creationId xmlns:p14="http://schemas.microsoft.com/office/powerpoint/2010/main" val="295069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0F9A9-2B10-482E-9D98-A96930053BED}"/>
              </a:ext>
            </a:extLst>
          </p:cNvPr>
          <p:cNvSpPr>
            <a:spLocks noGrp="1"/>
          </p:cNvSpPr>
          <p:nvPr>
            <p:ph type="title"/>
          </p:nvPr>
        </p:nvSpPr>
        <p:spPr/>
        <p:txBody>
          <a:bodyPr/>
          <a:lstStyle/>
          <a:p>
            <a:r>
              <a:rPr lang="es-BO" b="1" dirty="0"/>
              <a:t>4. Conclusión</a:t>
            </a:r>
            <a:endParaRPr lang="es-BO" dirty="0"/>
          </a:p>
        </p:txBody>
      </p:sp>
      <p:sp>
        <p:nvSpPr>
          <p:cNvPr id="3" name="Marcador de contenido 2">
            <a:extLst>
              <a:ext uri="{FF2B5EF4-FFF2-40B4-BE49-F238E27FC236}">
                <a16:creationId xmlns:a16="http://schemas.microsoft.com/office/drawing/2014/main" id="{7435EF51-A2BB-449A-A6DC-B3526814501C}"/>
              </a:ext>
            </a:extLst>
          </p:cNvPr>
          <p:cNvSpPr>
            <a:spLocks noGrp="1"/>
          </p:cNvSpPr>
          <p:nvPr>
            <p:ph idx="1"/>
          </p:nvPr>
        </p:nvSpPr>
        <p:spPr/>
        <p:txBody>
          <a:bodyPr>
            <a:normAutofit fontScale="92500" lnSpcReduction="20000"/>
          </a:bodyPr>
          <a:lstStyle/>
          <a:p>
            <a:pPr marL="0" indent="0" algn="just">
              <a:buNone/>
            </a:pPr>
            <a:r>
              <a:rPr lang="es-ES" dirty="0"/>
              <a:t>Finalmente logramos conocer e identificar con este proyecto de la empresa de jeans con la conexión que llega a tener nuestro proyecto será MySQL y en datagrid, pudimos llegar a crear un programa que llegará a permitir un control favorable de la empresa, usuario y dueño. Entonces podemos decir que pudimos llegar a crear en lo que es datagrid la creación de las diferentes tablas para lo que es el llenado del inventario de telas que ingresan a la empresa y también el llenado de información de los empleados.</a:t>
            </a:r>
          </a:p>
          <a:p>
            <a:pPr marL="0" indent="0" algn="just">
              <a:buNone/>
            </a:pPr>
            <a:r>
              <a:rPr lang="es-ES" dirty="0"/>
              <a:t>Para finalizar podemos decir que la utilización de nuestro inventario llegará a cumplir muchas de las expectativas de nuestro cliente ya que éste llegará a pedir al usuario poder tener un mayor control de inventarios control de los productos a mayor calidad al momento de introducir los datos y poder hacer un pedido o compra con la mayor precisión y exactitud para no tener pérdidas. al decir esto llega a permitir al dueño poder controlar a los empleados desde el simple ingreso y horario de llegada de cada salida de trabajo y ventas que llegó a alcanzar cada uno dando así una mejor ayuda al control de los productos</a:t>
            </a:r>
            <a:br>
              <a:rPr lang="es-ES" dirty="0"/>
            </a:br>
            <a:endParaRPr lang="es-BO" dirty="0"/>
          </a:p>
        </p:txBody>
      </p:sp>
    </p:spTree>
    <p:extLst>
      <p:ext uri="{BB962C8B-B14F-4D97-AF65-F5344CB8AC3E}">
        <p14:creationId xmlns:p14="http://schemas.microsoft.com/office/powerpoint/2010/main" val="3164500495"/>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112</TotalTime>
  <Words>498</Words>
  <Application>Microsoft Office PowerPoint</Application>
  <PresentationFormat>Panorámica</PresentationFormat>
  <Paragraphs>31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Century Gothic</vt:lpstr>
      <vt:lpstr>Maven Pro</vt:lpstr>
      <vt:lpstr>Nunito</vt:lpstr>
      <vt:lpstr>Estela de condensación</vt:lpstr>
      <vt:lpstr>PROYECTO FINAL PRINCESSES VICTIMI</vt:lpstr>
      <vt:lpstr>introducción</vt:lpstr>
      <vt:lpstr>Presentación de PowerPoint</vt:lpstr>
      <vt:lpstr>2. Diseño de la base de Datos. </vt:lpstr>
      <vt:lpstr>Presentación de PowerPoint</vt:lpstr>
      <vt:lpstr>Presentación de PowerPoint</vt:lpstr>
      <vt:lpstr>CODIGO DE LA BASE DE DATOS DEL PROYECTO</vt:lpstr>
      <vt:lpstr>3. Usabilidad </vt:lpstr>
      <vt:lpstr>4. 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anacristinacalderonortega@gmail.com</dc:creator>
  <cp:lastModifiedBy>MI PC</cp:lastModifiedBy>
  <cp:revision>4</cp:revision>
  <dcterms:created xsi:type="dcterms:W3CDTF">2022-06-27T11:53:08Z</dcterms:created>
  <dcterms:modified xsi:type="dcterms:W3CDTF">2022-06-29T22:16:51Z</dcterms:modified>
</cp:coreProperties>
</file>