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5347"/>
      </p:ext>
    </p:extLst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2257"/>
      </p:ext>
    </p:extLst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7991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395"/>
      </p:ext>
    </p:extLst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6102"/>
      </p:ext>
    </p:extLst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4026"/>
      </p:ext>
    </p:extLst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7853"/>
      </p:ext>
    </p:extLst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716"/>
      </p:ext>
    </p:extLst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43"/>
      </p:ext>
    </p:extLst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9551"/>
      </p:ext>
    </p:extLst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1247"/>
      </p:ext>
    </p:extLst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19F4-FD2A-43D1-A286-FEF48C6F9CD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BEC5-AC4C-4DAD-B2E1-AD88D3AD2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Neon Vídeos y Metraje de Stock para Descarga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" y="0"/>
            <a:ext cx="12181330" cy="68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DEFENSA HITO 3 TAREA FINAL</a:t>
            </a:r>
            <a:endParaRPr lang="en-US" sz="8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3099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Estudiante: ANA CRISTINA CALDERÓN ORTEGA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Asignatura: BASE DE DATOS II 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Carrera: INGENIERÍA DE SISTEMAS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5146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ondo de neón abstracto 1849609 Vector en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rma libre 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407;p22"/>
          <p:cNvGrpSpPr/>
          <p:nvPr/>
        </p:nvGrpSpPr>
        <p:grpSpPr>
          <a:xfrm>
            <a:off x="13477647" y="4714676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17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19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37;p22"/>
          <p:cNvGrpSpPr/>
          <p:nvPr/>
        </p:nvGrpSpPr>
        <p:grpSpPr>
          <a:xfrm>
            <a:off x="14018491" y="3408834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43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479;p22"/>
          <p:cNvSpPr/>
          <p:nvPr/>
        </p:nvSpPr>
        <p:spPr>
          <a:xfrm>
            <a:off x="13447667" y="2066770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05;p22"/>
          <p:cNvGrpSpPr/>
          <p:nvPr/>
        </p:nvGrpSpPr>
        <p:grpSpPr>
          <a:xfrm>
            <a:off x="9956328" y="3429001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91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509;p22"/>
          <p:cNvGrpSpPr/>
          <p:nvPr/>
        </p:nvGrpSpPr>
        <p:grpSpPr>
          <a:xfrm>
            <a:off x="11881237" y="1493859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95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51;p22"/>
          <p:cNvGrpSpPr/>
          <p:nvPr/>
        </p:nvGrpSpPr>
        <p:grpSpPr>
          <a:xfrm>
            <a:off x="10481549" y="4707368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125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558;p22"/>
          <p:cNvGrpSpPr/>
          <p:nvPr/>
        </p:nvGrpSpPr>
        <p:grpSpPr>
          <a:xfrm>
            <a:off x="10590111" y="2066770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132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91;p22"/>
          <p:cNvGrpSpPr/>
          <p:nvPr/>
        </p:nvGrpSpPr>
        <p:grpSpPr>
          <a:xfrm>
            <a:off x="11976352" y="5331099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151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Rectángulo 152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3786" y="1143440"/>
            <a:ext cx="11502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9.  ¿</a:t>
            </a:r>
            <a:r>
              <a:rPr lang="en-US" sz="2400" b="1" dirty="0" err="1" smtClean="0">
                <a:solidFill>
                  <a:schemeClr val="bg1"/>
                </a:solidFill>
              </a:rPr>
              <a:t>Cual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</a:rPr>
              <a:t> la </a:t>
            </a:r>
            <a:r>
              <a:rPr lang="en-US" sz="2400" b="1" dirty="0" err="1" smtClean="0">
                <a:solidFill>
                  <a:schemeClr val="bg1"/>
                </a:solidFill>
              </a:rPr>
              <a:t>diferencia</a:t>
            </a:r>
            <a:r>
              <a:rPr lang="en-US" sz="2400" b="1" dirty="0" smtClean="0">
                <a:solidFill>
                  <a:schemeClr val="bg1"/>
                </a:solidFill>
              </a:rPr>
              <a:t> entre las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funciones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agresión</a:t>
            </a:r>
            <a:r>
              <a:rPr lang="en-US" sz="2400" b="1" dirty="0" smtClean="0">
                <a:solidFill>
                  <a:schemeClr val="bg1"/>
                </a:solidFill>
              </a:rPr>
              <a:t> y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funciones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creados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el DBA? </a:t>
            </a:r>
            <a:r>
              <a:rPr lang="en-US" sz="2400" b="1" dirty="0" err="1" smtClean="0">
                <a:solidFill>
                  <a:schemeClr val="bg1"/>
                </a:solidFill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decir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funciones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creadas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por</a:t>
            </a:r>
            <a:r>
              <a:rPr lang="en-US" sz="2400" b="1" dirty="0" smtClean="0">
                <a:solidFill>
                  <a:schemeClr val="bg1"/>
                </a:solidFill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</a:rPr>
              <a:t>usuario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En las funciones de agregación </a:t>
            </a:r>
            <a:r>
              <a:rPr lang="es-ES" sz="2400" dirty="0" smtClean="0">
                <a:solidFill>
                  <a:schemeClr val="bg1"/>
                </a:solidFill>
              </a:rPr>
              <a:t>son </a:t>
            </a:r>
            <a:r>
              <a:rPr lang="es-ES" sz="2400" dirty="0">
                <a:solidFill>
                  <a:schemeClr val="bg1"/>
                </a:solidFill>
              </a:rPr>
              <a:t>creadas por el propio Software </a:t>
            </a:r>
          </a:p>
          <a:p>
            <a:r>
              <a:rPr lang="es-ES" sz="2400" dirty="0">
                <a:solidFill>
                  <a:schemeClr val="bg1"/>
                </a:solidFill>
              </a:rPr>
              <a:t>a comparación de las DBA que el </a:t>
            </a:r>
            <a:r>
              <a:rPr lang="es-ES" sz="2400" dirty="0" smtClean="0">
                <a:solidFill>
                  <a:schemeClr val="bg1"/>
                </a:solidFill>
              </a:rPr>
              <a:t>usuario </a:t>
            </a:r>
            <a:r>
              <a:rPr lang="es-ES" sz="2400" dirty="0">
                <a:solidFill>
                  <a:schemeClr val="bg1"/>
                </a:solidFill>
              </a:rPr>
              <a:t>o administrador de la base </a:t>
            </a:r>
          </a:p>
          <a:p>
            <a:r>
              <a:rPr lang="es-ES" sz="2400" dirty="0">
                <a:solidFill>
                  <a:schemeClr val="bg1"/>
                </a:solidFill>
              </a:rPr>
              <a:t>puede  crear  para  realizar  tareas </a:t>
            </a:r>
            <a:r>
              <a:rPr lang="es-ES" sz="2400" dirty="0" smtClean="0">
                <a:solidFill>
                  <a:schemeClr val="bg1"/>
                </a:solidFill>
              </a:rPr>
              <a:t>específicas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9" y="3583928"/>
            <a:ext cx="4387484" cy="2626371"/>
          </a:xfrm>
          <a:prstGeom prst="rect">
            <a:avLst/>
          </a:prstGeom>
        </p:spPr>
      </p:pic>
      <p:pic>
        <p:nvPicPr>
          <p:cNvPr id="3078" name="Picture 6" descr="Las Fechas y sus Funciones-(Funciones de una Fila SQL, Parte 2) - Magic  PL/SQL Orac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65" y="3649732"/>
            <a:ext cx="4824542" cy="26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5664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ondo de neón abstracto 2207827 Vector en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" y="0"/>
            <a:ext cx="12192000" cy="68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4018067" y="3431834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3466477" y="2081732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1897939" y="1458399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0514912" y="4699468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0520444" y="2066308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1975991" y="5298739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9995341" y="3403932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3481844" y="4767258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08620" y="1097078"/>
            <a:ext cx="1166737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10.¿Busque y </a:t>
            </a:r>
            <a:r>
              <a:rPr lang="en-US" sz="2400" b="1" dirty="0" err="1" smtClean="0">
                <a:solidFill>
                  <a:schemeClr val="bg1"/>
                </a:solidFill>
              </a:rPr>
              <a:t>deﬁna</a:t>
            </a:r>
            <a:r>
              <a:rPr lang="en-US" sz="2400" b="1" dirty="0" smtClean="0">
                <a:solidFill>
                  <a:schemeClr val="bg1"/>
                </a:solidFill>
              </a:rPr>
              <a:t> a </a:t>
            </a:r>
            <a:r>
              <a:rPr lang="en-US" sz="2400" b="1" dirty="0" err="1" smtClean="0">
                <a:solidFill>
                  <a:schemeClr val="bg1"/>
                </a:solidFill>
              </a:rPr>
              <a:t>qué</a:t>
            </a:r>
            <a:r>
              <a:rPr lang="en-US" sz="2400" b="1" dirty="0" smtClean="0">
                <a:solidFill>
                  <a:schemeClr val="bg1"/>
                </a:solidFill>
              </a:rPr>
              <a:t> se </a:t>
            </a:r>
            <a:r>
              <a:rPr lang="en-US" sz="2400" b="1" dirty="0" err="1" smtClean="0">
                <a:solidFill>
                  <a:schemeClr val="bg1"/>
                </a:solidFill>
              </a:rPr>
              <a:t>referirá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cuando</a:t>
            </a:r>
            <a:r>
              <a:rPr lang="en-US" sz="2400" b="1" dirty="0" smtClean="0">
                <a:solidFill>
                  <a:schemeClr val="bg1"/>
                </a:solidFill>
              </a:rPr>
              <a:t> se </a:t>
            </a:r>
            <a:r>
              <a:rPr lang="en-US" sz="2400" b="1" dirty="0" err="1" smtClean="0">
                <a:solidFill>
                  <a:schemeClr val="bg1"/>
                </a:solidFill>
              </a:rPr>
              <a:t>habla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parámetros</a:t>
            </a:r>
            <a:r>
              <a:rPr lang="en-US" sz="2400" b="1" dirty="0" smtClean="0">
                <a:solidFill>
                  <a:schemeClr val="bg1"/>
                </a:solidFill>
              </a:rPr>
              <a:t> de entrada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y </a:t>
            </a:r>
            <a:r>
              <a:rPr lang="en-US" sz="2400" b="1" dirty="0" err="1" smtClean="0">
                <a:solidFill>
                  <a:schemeClr val="bg1"/>
                </a:solidFill>
              </a:rPr>
              <a:t>salida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 smtClean="0">
                <a:solidFill>
                  <a:schemeClr val="bg1"/>
                </a:solidFill>
              </a:rPr>
              <a:t> MySQL?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       Es </a:t>
            </a:r>
            <a:r>
              <a:rPr lang="en-US" sz="2400" b="1" dirty="0" err="1" smtClean="0">
                <a:solidFill>
                  <a:schemeClr val="bg1"/>
                </a:solidFill>
              </a:rPr>
              <a:t>decir</a:t>
            </a:r>
            <a:r>
              <a:rPr lang="en-US" sz="2400" b="1" dirty="0" smtClean="0">
                <a:solidFill>
                  <a:schemeClr val="bg1"/>
                </a:solidFill>
              </a:rPr>
              <a:t> IN INOUT, </a:t>
            </a:r>
            <a:r>
              <a:rPr lang="en-US" sz="2400" b="1" dirty="0" err="1" smtClean="0">
                <a:solidFill>
                  <a:schemeClr val="bg1"/>
                </a:solidFill>
              </a:rPr>
              <a:t>etc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 parámetros de entrada permiten a quien realiza la llamada pasar un valor de datos a la función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o </a:t>
            </a:r>
            <a:r>
              <a:rPr lang="es-ES" dirty="0">
                <a:solidFill>
                  <a:schemeClr val="bg1"/>
                </a:solidFill>
              </a:rPr>
              <a:t>al procedimiento almacenado. Los parámetros de salida permiten al procedimiento almacenado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devolver </a:t>
            </a:r>
            <a:r>
              <a:rPr lang="es-ES" dirty="0">
                <a:solidFill>
                  <a:schemeClr val="bg1"/>
                </a:solidFill>
              </a:rPr>
              <a:t>un valor de datos o variable de cursor a quien realizó la llamada.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PARÁMETROS DE UN SISTEMA: TIPOS Y DEFINICIÓ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9" b="17280"/>
          <a:stretch/>
        </p:blipFill>
        <p:spPr bwMode="auto">
          <a:xfrm>
            <a:off x="1435552" y="3649147"/>
            <a:ext cx="7384864" cy="26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8245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ondo Abstracto De Luces De Neón De Línea, Neón, Ligero, Línea Imagen de  Fondo Para Descarga Gratuita - Pngtre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3453824" y="2138836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1909524" y="1482126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0533003" y="2037297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2005113" y="5273665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9913491" y="3384030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3509562" y="4707367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0541484" y="4693206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4012634" y="3457348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4561" y="1049300"/>
            <a:ext cx="6031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Crear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siguiente</a:t>
            </a:r>
            <a:r>
              <a:rPr lang="en-US" sz="2400" dirty="0">
                <a:solidFill>
                  <a:schemeClr val="bg1"/>
                </a:solidFill>
              </a:rPr>
              <a:t> Base de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sus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registros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4" y="1664198"/>
            <a:ext cx="4445874" cy="499437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51" y="1706884"/>
            <a:ext cx="5535052" cy="116765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911" y="2955152"/>
            <a:ext cx="4917053" cy="1594720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119" y="4666167"/>
            <a:ext cx="5434971" cy="19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52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ondo Abstracto De Luces De Neón De Línea, Neón, Ligero, Línea Imagen de  Fondo Para Descarga Gratuita - Pngtre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4561" y="1049300"/>
            <a:ext cx="6031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Crear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siguiente</a:t>
            </a:r>
            <a:r>
              <a:rPr lang="en-US" sz="2400" dirty="0">
                <a:solidFill>
                  <a:schemeClr val="bg1"/>
                </a:solidFill>
              </a:rPr>
              <a:t> Base de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sus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registros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192161" y="1510965"/>
            <a:ext cx="4259709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database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universidad3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universidad3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NOT NULL,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 NOT NULL,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inscripcion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id_ins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NOT NULL,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FOREIGN KEY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FOREIGN KEY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4522421" y="1441215"/>
            <a:ext cx="538799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'Miguel'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'Gonzales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Veliz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2832115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'miguel@gmail.com'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'Av. 6 de Agosto'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'masculino'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'Sandra'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Mavir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Uria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2832116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'sandra@gmail.com'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'Av. 6 de Agosto'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'femenino'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'Joel'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Adubiri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Mondar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2832117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'joel@gmail.com'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'Av. 6 de Agosto'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'masculino'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'Andrea'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'Arias Ballesteros'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2832118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'andrea@gmail.com'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'Av. 6 de Agosto'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'femenino'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'Santos'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'Montes Valenzuela'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2832119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'santos@gmail.com'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'Av. 6 de Agosto'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'masculino'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Introduccion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 la Arquitectura'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'ARQ-101'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Urbanismo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y Diseno'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'ARQ-102'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Dibujo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y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Pintura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Arquitectonico'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'ARQ-103'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Matematica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discreta'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'ARQ-104'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Fisica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Basica'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'ARQ-105'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inscripcion (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'1er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2018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'2do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2018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'1er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2019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'2do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2019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'2do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2020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'3er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2020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'4to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2021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'5to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Semestre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2021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3453824" y="2138836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1909524" y="1482126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0533003" y="2037297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2005113" y="5273665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9913491" y="3384030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3509562" y="4707367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0541484" y="4693206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4012634" y="3457348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656212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in en fon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1916030" y="1524240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0552918" y="2062256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9933397" y="3386458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3508998" y="4673428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0456305" y="4697690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4018714" y="3414011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2034530" y="5270662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3450727" y="2130740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44560" y="1049300"/>
            <a:ext cx="9734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12.Crear una función que genere la serie Fibonacci.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función recibe un límite(</a:t>
            </a:r>
            <a:r>
              <a:rPr lang="es-ES" b="1" dirty="0" err="1">
                <a:solidFill>
                  <a:schemeClr val="bg1"/>
                </a:solidFill>
              </a:rPr>
              <a:t>number</a:t>
            </a:r>
            <a:r>
              <a:rPr lang="es-ES" b="1" dirty="0">
                <a:solidFill>
                  <a:schemeClr val="bg1"/>
                </a:solidFill>
              </a:rPr>
              <a:t>)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función debe de retornar una cadena.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Ejemplo para n=7. OUTPUT: 0, 1, 1, 2, 3, 5, 8,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Adjuntar el código SQL generado y una imagen de su correcto </a:t>
            </a:r>
          </a:p>
          <a:p>
            <a:r>
              <a:rPr lang="es-ES" b="1" dirty="0">
                <a:solidFill>
                  <a:schemeClr val="bg1"/>
                </a:solidFill>
              </a:rPr>
              <a:t>funcionamiento.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2004" y="2749311"/>
            <a:ext cx="42037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seriefibonacci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y=z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x+y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=cont+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end while;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seriefibonacci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91" y="4720283"/>
            <a:ext cx="5258900" cy="12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942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scargar fondo de pantalla luces de neón circulares HD - Abstracto fondo  de pant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44"/>
            <a:ext cx="12192000" cy="68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0539574" y="2107294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9938322" y="3401868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0471718" y="4675059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4048644" y="3370806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1958775" y="5244284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3449603" y="2114069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3558165" y="4674334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1901401" y="1561113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44560" y="1049300"/>
            <a:ext cx="8338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13.Crear una variable global a nivel BASE DE DATOS.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Crear una función cualquiera.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función debe retornar la variable global.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Adjuntar el código SQL generado y una imagen de su correcto </a:t>
            </a:r>
          </a:p>
          <a:p>
            <a:r>
              <a:rPr lang="es-ES" b="1" dirty="0">
                <a:solidFill>
                  <a:schemeClr val="bg1"/>
                </a:solidFill>
              </a:rPr>
              <a:t>funcionamiento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800" y="2526628"/>
            <a:ext cx="5372100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'HOLA'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user_verify2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begin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case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'ADMIN'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ADMIN'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when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'GUEST'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INVITADO'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else 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'USUARIO NO IDENTIFICADO'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end CASE;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end;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user_verify2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6" name="Imagen 143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33" y="5299963"/>
            <a:ext cx="3942970" cy="9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141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o abstracto oscuro con un círculo de neón en el centro | Foto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9954959" y="3429000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0489737" y="4705010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1990843" y="5234281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3489141" y="2079748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3455675" y="4655694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1886050" y="1529453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4076565" y="3386108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0528782" y="2144506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80506" y="1156410"/>
            <a:ext cx="98754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14.Crear </a:t>
            </a:r>
            <a:r>
              <a:rPr lang="en-US" b="1" dirty="0" err="1">
                <a:solidFill>
                  <a:schemeClr val="bg1"/>
                </a:solidFill>
              </a:rPr>
              <a:t>una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no </a:t>
            </a:r>
            <a:r>
              <a:rPr lang="en-US" b="1" dirty="0" err="1">
                <a:solidFill>
                  <a:schemeClr val="bg1"/>
                </a:solidFill>
              </a:rPr>
              <a:t>recibe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parámetros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Utilizar</a:t>
            </a:r>
            <a:r>
              <a:rPr lang="en-US" b="1" dirty="0">
                <a:solidFill>
                  <a:schemeClr val="bg1"/>
                </a:solidFill>
              </a:rPr>
              <a:t> WHILE, REPEAT o LOOP).</a:t>
            </a:r>
          </a:p>
          <a:p>
            <a:r>
              <a:rPr lang="en-US" b="1" dirty="0">
                <a:solidFill>
                  <a:schemeClr val="bg1"/>
                </a:solidFill>
              </a:rPr>
              <a:t>○        </a:t>
            </a:r>
            <a:r>
              <a:rPr lang="en-US" b="1" dirty="0" err="1">
                <a:solidFill>
                  <a:schemeClr val="bg1"/>
                </a:solidFill>
              </a:rPr>
              <a:t>Previamente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deberá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crear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que </a:t>
            </a:r>
            <a:r>
              <a:rPr lang="en-US" b="1" dirty="0" err="1">
                <a:solidFill>
                  <a:schemeClr val="bg1"/>
                </a:solidFill>
              </a:rPr>
              <a:t>obtenga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edad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mínima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estudiantes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■        La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no </a:t>
            </a:r>
            <a:r>
              <a:rPr lang="en-US" b="1" dirty="0" err="1">
                <a:solidFill>
                  <a:schemeClr val="bg1"/>
                </a:solidFill>
              </a:rPr>
              <a:t>recibe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ningún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parámetro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■        La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debe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retornar</a:t>
            </a:r>
            <a:r>
              <a:rPr lang="en-US" b="1" dirty="0">
                <a:solidFill>
                  <a:schemeClr val="bg1"/>
                </a:solidFill>
              </a:rPr>
              <a:t> un </a:t>
            </a:r>
            <a:r>
              <a:rPr lang="en-US" b="1" dirty="0" err="1">
                <a:solidFill>
                  <a:schemeClr val="bg1"/>
                </a:solidFill>
              </a:rPr>
              <a:t>número</a:t>
            </a:r>
            <a:r>
              <a:rPr lang="en-US" b="1" dirty="0">
                <a:solidFill>
                  <a:schemeClr val="bg1"/>
                </a:solidFill>
              </a:rPr>
              <a:t>.(LA EDAD MÍNIMA).</a:t>
            </a:r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512749" y="2633738"/>
            <a:ext cx="3691029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4957950" y="2627518"/>
            <a:ext cx="4245258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paredadmin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(minedad%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x&lt;=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x=x+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while;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&gt;=x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=minedad-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while;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if;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paredadmin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06" y="4805593"/>
            <a:ext cx="4577476" cy="8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023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i capitán artículo wallpaper 4k neon Cordero Labor Acostumbr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0479932" y="4762116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1983251" y="5258935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3486065" y="4659035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1915172" y="1503445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3991165" y="3383799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10526520" y="2099079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3524526" y="2055497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9944165" y="3429000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44560" y="1049300"/>
            <a:ext cx="100308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15.Crear una función que determina cuantas veces se repite las vocales.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○        La función recibe una cadena y retorna un TEXT.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○        Retornar todas las vocales ordenadas e indicando la cantidad de veces que 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se repite en la cadena.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○        Resultado esperado.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385" name="Rectangle 3"/>
          <p:cNvSpPr>
            <a:spLocks noChangeArrowheads="1"/>
          </p:cNvSpPr>
          <p:nvPr/>
        </p:nvSpPr>
        <p:spPr bwMode="auto">
          <a:xfrm>
            <a:off x="329270" y="2680516"/>
            <a:ext cx="4533900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 function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Vocales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&lt;= z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A 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else if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'e'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 = E 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103255" y="2186241"/>
            <a:ext cx="4222522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I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 = O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'u'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 = U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 x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end while;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'u: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Vocales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'Taller de base de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VOCALES_SEPARABLES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</p:txBody>
      </p:sp>
      <p:pic>
        <p:nvPicPr>
          <p:cNvPr id="16388" name="Imagen 163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54" y="5881504"/>
            <a:ext cx="3659745" cy="7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42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seño de fondo de neón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1975991" y="5286772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3505981" y="4669924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4020731" y="3355398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0570925" y="2094738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3435378" y="2068309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9941904" y="3425688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1984142" y="1472860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0475336" y="4769008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44561" y="1049300"/>
            <a:ext cx="789485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16.Crear una función que recibe un parámetro INTEGER.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función debe de retornar un texto(TEXT) como respuesta.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El parámetro es un valor numérico </a:t>
            </a:r>
            <a:r>
              <a:rPr lang="es-ES" b="1" dirty="0" err="1">
                <a:solidFill>
                  <a:schemeClr val="bg1"/>
                </a:solidFill>
              </a:rPr>
              <a:t>credit_number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mayor a 50000 es PLATINIUM.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mayor igual a 10000 y menor igual a 50000 es GOLD.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menor a 10000 es SILVER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 función  debe  retornar  indicando  si  ese cliente es PLATINUM, GOLD o </a:t>
            </a:r>
          </a:p>
          <a:p>
            <a:r>
              <a:rPr lang="es-ES" b="1" dirty="0">
                <a:solidFill>
                  <a:schemeClr val="bg1"/>
                </a:solidFill>
              </a:rPr>
              <a:t>SILVER en base al valor del </a:t>
            </a:r>
            <a:r>
              <a:rPr lang="es-ES" b="1" dirty="0" err="1">
                <a:solidFill>
                  <a:schemeClr val="bg1"/>
                </a:solidFill>
              </a:rPr>
              <a:t>credit_number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Considere la imagen siguiente: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73" y="3207448"/>
            <a:ext cx="4413792" cy="34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1740"/>
      </p:ext>
    </p:extLst>
  </p:cSld>
  <p:clrMapOvr>
    <a:masterClrMapping/>
  </p:clrMapOvr>
  <p:transition>
    <p:cut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seño de fondo de neón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07;p22"/>
          <p:cNvGrpSpPr/>
          <p:nvPr/>
        </p:nvGrpSpPr>
        <p:grpSpPr>
          <a:xfrm>
            <a:off x="11975991" y="5286772"/>
            <a:ext cx="432017" cy="308948"/>
            <a:chOff x="818928" y="3560038"/>
            <a:chExt cx="432017" cy="308948"/>
          </a:xfrm>
          <a:solidFill>
            <a:schemeClr val="tx1"/>
          </a:solidFill>
        </p:grpSpPr>
        <p:grpSp>
          <p:nvGrpSpPr>
            <p:cNvPr id="4" name="Google Shape;408;p22"/>
            <p:cNvGrpSpPr/>
            <p:nvPr/>
          </p:nvGrpSpPr>
          <p:grpSpPr>
            <a:xfrm>
              <a:off x="818928" y="3560038"/>
              <a:ext cx="432017" cy="308948"/>
              <a:chOff x="1352328" y="3630260"/>
              <a:chExt cx="432017" cy="308948"/>
            </a:xfrm>
            <a:grpFill/>
          </p:grpSpPr>
          <p:sp>
            <p:nvSpPr>
              <p:cNvPr id="6" name="Google Shape;409;p22"/>
              <p:cNvSpPr/>
              <p:nvPr/>
            </p:nvSpPr>
            <p:spPr>
              <a:xfrm>
                <a:off x="1352328" y="3697557"/>
                <a:ext cx="43201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345" extrusionOk="0">
                    <a:moveTo>
                      <a:pt x="12093" y="1849"/>
                    </a:moveTo>
                    <a:cubicBezTo>
                      <a:pt x="12622" y="1901"/>
                      <a:pt x="12622" y="2694"/>
                      <a:pt x="12093" y="2746"/>
                    </a:cubicBezTo>
                    <a:lnTo>
                      <a:pt x="11645" y="2746"/>
                    </a:lnTo>
                    <a:cubicBezTo>
                      <a:pt x="11407" y="2720"/>
                      <a:pt x="11222" y="2535"/>
                      <a:pt x="11222" y="2324"/>
                    </a:cubicBezTo>
                    <a:lnTo>
                      <a:pt x="11196" y="2297"/>
                    </a:lnTo>
                    <a:cubicBezTo>
                      <a:pt x="11196" y="2060"/>
                      <a:pt x="11381" y="1849"/>
                      <a:pt x="11618" y="1849"/>
                    </a:cubicBezTo>
                    <a:close/>
                    <a:moveTo>
                      <a:pt x="2275" y="1873"/>
                    </a:moveTo>
                    <a:cubicBezTo>
                      <a:pt x="2291" y="1873"/>
                      <a:pt x="2307" y="1874"/>
                      <a:pt x="2324" y="1875"/>
                    </a:cubicBezTo>
                    <a:lnTo>
                      <a:pt x="2799" y="1875"/>
                    </a:lnTo>
                    <a:cubicBezTo>
                      <a:pt x="3327" y="1928"/>
                      <a:pt x="3327" y="2694"/>
                      <a:pt x="2799" y="2746"/>
                    </a:cubicBezTo>
                    <a:lnTo>
                      <a:pt x="2324" y="2746"/>
                    </a:lnTo>
                    <a:cubicBezTo>
                      <a:pt x="2307" y="2748"/>
                      <a:pt x="2291" y="2748"/>
                      <a:pt x="2275" y="2748"/>
                    </a:cubicBezTo>
                    <a:cubicBezTo>
                      <a:pt x="1706" y="2748"/>
                      <a:pt x="1706" y="1873"/>
                      <a:pt x="2275" y="1873"/>
                    </a:cubicBezTo>
                    <a:close/>
                    <a:moveTo>
                      <a:pt x="5171" y="1873"/>
                    </a:moveTo>
                    <a:cubicBezTo>
                      <a:pt x="5740" y="1873"/>
                      <a:pt x="5740" y="2748"/>
                      <a:pt x="5171" y="2748"/>
                    </a:cubicBezTo>
                    <a:cubicBezTo>
                      <a:pt x="5155" y="2748"/>
                      <a:pt x="5139" y="2748"/>
                      <a:pt x="5123" y="2746"/>
                    </a:cubicBezTo>
                    <a:lnTo>
                      <a:pt x="4647" y="2746"/>
                    </a:lnTo>
                    <a:cubicBezTo>
                      <a:pt x="4119" y="2694"/>
                      <a:pt x="4119" y="1928"/>
                      <a:pt x="4647" y="1875"/>
                    </a:cubicBezTo>
                    <a:lnTo>
                      <a:pt x="5123" y="1875"/>
                    </a:lnTo>
                    <a:cubicBezTo>
                      <a:pt x="5139" y="1874"/>
                      <a:pt x="5155" y="1873"/>
                      <a:pt x="5171" y="1873"/>
                    </a:cubicBezTo>
                    <a:close/>
                    <a:moveTo>
                      <a:pt x="6949" y="1873"/>
                    </a:moveTo>
                    <a:cubicBezTo>
                      <a:pt x="6964" y="1873"/>
                      <a:pt x="6981" y="1874"/>
                      <a:pt x="6997" y="1875"/>
                    </a:cubicBezTo>
                    <a:lnTo>
                      <a:pt x="7446" y="1875"/>
                    </a:lnTo>
                    <a:cubicBezTo>
                      <a:pt x="7974" y="1928"/>
                      <a:pt x="7974" y="2694"/>
                      <a:pt x="7446" y="2746"/>
                    </a:cubicBezTo>
                    <a:lnTo>
                      <a:pt x="6997" y="2746"/>
                    </a:lnTo>
                    <a:cubicBezTo>
                      <a:pt x="6981" y="2748"/>
                      <a:pt x="6964" y="2748"/>
                      <a:pt x="6949" y="2748"/>
                    </a:cubicBezTo>
                    <a:cubicBezTo>
                      <a:pt x="6380" y="2748"/>
                      <a:pt x="6380" y="1873"/>
                      <a:pt x="6949" y="1873"/>
                    </a:cubicBezTo>
                    <a:close/>
                    <a:moveTo>
                      <a:pt x="9819" y="1873"/>
                    </a:moveTo>
                    <a:cubicBezTo>
                      <a:pt x="10387" y="1873"/>
                      <a:pt x="10387" y="2748"/>
                      <a:pt x="9819" y="2748"/>
                    </a:cubicBezTo>
                    <a:cubicBezTo>
                      <a:pt x="9803" y="2748"/>
                      <a:pt x="9787" y="2748"/>
                      <a:pt x="9770" y="2746"/>
                    </a:cubicBezTo>
                    <a:lnTo>
                      <a:pt x="9321" y="2746"/>
                    </a:lnTo>
                    <a:cubicBezTo>
                      <a:pt x="8793" y="2694"/>
                      <a:pt x="8793" y="1928"/>
                      <a:pt x="9321" y="1875"/>
                    </a:cubicBezTo>
                    <a:lnTo>
                      <a:pt x="9770" y="1875"/>
                    </a:lnTo>
                    <a:cubicBezTo>
                      <a:pt x="9787" y="1874"/>
                      <a:pt x="9803" y="1873"/>
                      <a:pt x="9819" y="1873"/>
                    </a:cubicBezTo>
                    <a:close/>
                    <a:moveTo>
                      <a:pt x="3986" y="3749"/>
                    </a:moveTo>
                    <a:cubicBezTo>
                      <a:pt x="4542" y="3749"/>
                      <a:pt x="4533" y="4595"/>
                      <a:pt x="3961" y="4595"/>
                    </a:cubicBezTo>
                    <a:lnTo>
                      <a:pt x="3512" y="4595"/>
                    </a:lnTo>
                    <a:cubicBezTo>
                      <a:pt x="2940" y="4595"/>
                      <a:pt x="2931" y="3749"/>
                      <a:pt x="3486" y="3749"/>
                    </a:cubicBezTo>
                    <a:cubicBezTo>
                      <a:pt x="3495" y="3749"/>
                      <a:pt x="3503" y="3749"/>
                      <a:pt x="3512" y="3750"/>
                    </a:cubicBezTo>
                    <a:lnTo>
                      <a:pt x="3961" y="3750"/>
                    </a:lnTo>
                    <a:cubicBezTo>
                      <a:pt x="3969" y="3749"/>
                      <a:pt x="3978" y="3749"/>
                      <a:pt x="3986" y="3749"/>
                    </a:cubicBezTo>
                    <a:close/>
                    <a:moveTo>
                      <a:pt x="6310" y="3749"/>
                    </a:moveTo>
                    <a:cubicBezTo>
                      <a:pt x="6865" y="3749"/>
                      <a:pt x="6857" y="4595"/>
                      <a:pt x="6284" y="4595"/>
                    </a:cubicBezTo>
                    <a:lnTo>
                      <a:pt x="5835" y="4595"/>
                    </a:lnTo>
                    <a:cubicBezTo>
                      <a:pt x="5263" y="4595"/>
                      <a:pt x="5255" y="3749"/>
                      <a:pt x="5810" y="3749"/>
                    </a:cubicBezTo>
                    <a:cubicBezTo>
                      <a:pt x="5818" y="3749"/>
                      <a:pt x="5827" y="3749"/>
                      <a:pt x="5835" y="3750"/>
                    </a:cubicBezTo>
                    <a:lnTo>
                      <a:pt x="6284" y="3750"/>
                    </a:lnTo>
                    <a:cubicBezTo>
                      <a:pt x="6293" y="3749"/>
                      <a:pt x="6302" y="3749"/>
                      <a:pt x="6310" y="3749"/>
                    </a:cubicBezTo>
                    <a:close/>
                    <a:moveTo>
                      <a:pt x="8634" y="3749"/>
                    </a:moveTo>
                    <a:cubicBezTo>
                      <a:pt x="9189" y="3749"/>
                      <a:pt x="9180" y="4595"/>
                      <a:pt x="8608" y="4595"/>
                    </a:cubicBezTo>
                    <a:lnTo>
                      <a:pt x="8159" y="4595"/>
                    </a:lnTo>
                    <a:cubicBezTo>
                      <a:pt x="7587" y="4595"/>
                      <a:pt x="7578" y="3749"/>
                      <a:pt x="8133" y="3749"/>
                    </a:cubicBezTo>
                    <a:cubicBezTo>
                      <a:pt x="8142" y="3749"/>
                      <a:pt x="8150" y="3749"/>
                      <a:pt x="8159" y="3750"/>
                    </a:cubicBezTo>
                    <a:lnTo>
                      <a:pt x="8608" y="3750"/>
                    </a:lnTo>
                    <a:cubicBezTo>
                      <a:pt x="8617" y="3749"/>
                      <a:pt x="8625" y="3749"/>
                      <a:pt x="8634" y="3749"/>
                    </a:cubicBezTo>
                    <a:close/>
                    <a:moveTo>
                      <a:pt x="10957" y="3749"/>
                    </a:moveTo>
                    <a:cubicBezTo>
                      <a:pt x="11512" y="3749"/>
                      <a:pt x="11504" y="4595"/>
                      <a:pt x="10932" y="4621"/>
                    </a:cubicBezTo>
                    <a:lnTo>
                      <a:pt x="10483" y="4621"/>
                    </a:lnTo>
                    <a:cubicBezTo>
                      <a:pt x="9911" y="4595"/>
                      <a:pt x="9902" y="3749"/>
                      <a:pt x="10457" y="3749"/>
                    </a:cubicBezTo>
                    <a:cubicBezTo>
                      <a:pt x="10466" y="3749"/>
                      <a:pt x="10474" y="3749"/>
                      <a:pt x="10483" y="3750"/>
                    </a:cubicBezTo>
                    <a:lnTo>
                      <a:pt x="10932" y="3750"/>
                    </a:lnTo>
                    <a:cubicBezTo>
                      <a:pt x="10940" y="3749"/>
                      <a:pt x="10949" y="3749"/>
                      <a:pt x="10957" y="3749"/>
                    </a:cubicBezTo>
                    <a:close/>
                    <a:moveTo>
                      <a:pt x="12569" y="5598"/>
                    </a:moveTo>
                    <a:cubicBezTo>
                      <a:pt x="13097" y="5624"/>
                      <a:pt x="13097" y="6417"/>
                      <a:pt x="12569" y="6469"/>
                    </a:cubicBezTo>
                    <a:lnTo>
                      <a:pt x="12120" y="6469"/>
                    </a:lnTo>
                    <a:cubicBezTo>
                      <a:pt x="11565" y="6417"/>
                      <a:pt x="11565" y="5624"/>
                      <a:pt x="12120" y="5598"/>
                    </a:cubicBezTo>
                    <a:close/>
                    <a:moveTo>
                      <a:pt x="2275" y="5596"/>
                    </a:moveTo>
                    <a:cubicBezTo>
                      <a:pt x="2291" y="5596"/>
                      <a:pt x="2307" y="5597"/>
                      <a:pt x="2324" y="5598"/>
                    </a:cubicBezTo>
                    <a:lnTo>
                      <a:pt x="2799" y="5598"/>
                    </a:lnTo>
                    <a:cubicBezTo>
                      <a:pt x="3327" y="5651"/>
                      <a:pt x="3327" y="6417"/>
                      <a:pt x="2799" y="6469"/>
                    </a:cubicBezTo>
                    <a:lnTo>
                      <a:pt x="2324" y="6469"/>
                    </a:lnTo>
                    <a:cubicBezTo>
                      <a:pt x="2307" y="6471"/>
                      <a:pt x="2291" y="6471"/>
                      <a:pt x="2275" y="6471"/>
                    </a:cubicBezTo>
                    <a:cubicBezTo>
                      <a:pt x="1706" y="6471"/>
                      <a:pt x="1706" y="5596"/>
                      <a:pt x="2275" y="5596"/>
                    </a:cubicBezTo>
                    <a:close/>
                    <a:moveTo>
                      <a:pt x="10294" y="5596"/>
                    </a:moveTo>
                    <a:cubicBezTo>
                      <a:pt x="10863" y="5596"/>
                      <a:pt x="10863" y="6471"/>
                      <a:pt x="10294" y="6471"/>
                    </a:cubicBezTo>
                    <a:cubicBezTo>
                      <a:pt x="10278" y="6471"/>
                      <a:pt x="10262" y="6471"/>
                      <a:pt x="10245" y="6469"/>
                    </a:cubicBezTo>
                    <a:lnTo>
                      <a:pt x="4647" y="6469"/>
                    </a:lnTo>
                    <a:cubicBezTo>
                      <a:pt x="4119" y="6417"/>
                      <a:pt x="4119" y="5651"/>
                      <a:pt x="4647" y="5598"/>
                    </a:cubicBezTo>
                    <a:lnTo>
                      <a:pt x="10245" y="5598"/>
                    </a:lnTo>
                    <a:cubicBezTo>
                      <a:pt x="10262" y="5597"/>
                      <a:pt x="10278" y="5596"/>
                      <a:pt x="10294" y="5596"/>
                    </a:cubicBezTo>
                    <a:close/>
                    <a:moveTo>
                      <a:pt x="871" y="0"/>
                    </a:moveTo>
                    <a:cubicBezTo>
                      <a:pt x="396" y="0"/>
                      <a:pt x="0" y="396"/>
                      <a:pt x="0" y="898"/>
                    </a:cubicBezTo>
                    <a:lnTo>
                      <a:pt x="0" y="7473"/>
                    </a:lnTo>
                    <a:cubicBezTo>
                      <a:pt x="0" y="7948"/>
                      <a:pt x="396" y="8344"/>
                      <a:pt x="871" y="8344"/>
                    </a:cubicBezTo>
                    <a:lnTo>
                      <a:pt x="14021" y="8344"/>
                    </a:lnTo>
                    <a:cubicBezTo>
                      <a:pt x="14523" y="8344"/>
                      <a:pt x="14892" y="7948"/>
                      <a:pt x="14919" y="7473"/>
                    </a:cubicBezTo>
                    <a:lnTo>
                      <a:pt x="14919" y="898"/>
                    </a:lnTo>
                    <a:cubicBezTo>
                      <a:pt x="14919" y="396"/>
                      <a:pt x="14523" y="0"/>
                      <a:pt x="140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10;p22"/>
              <p:cNvSpPr/>
              <p:nvPr/>
            </p:nvSpPr>
            <p:spPr>
              <a:xfrm>
                <a:off x="1530475" y="3630260"/>
                <a:ext cx="80270" cy="35734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234" extrusionOk="0">
                    <a:moveTo>
                      <a:pt x="1294" y="1"/>
                    </a:moveTo>
                    <a:cubicBezTo>
                      <a:pt x="885" y="1"/>
                      <a:pt x="476" y="159"/>
                      <a:pt x="159" y="476"/>
                    </a:cubicBezTo>
                    <a:cubicBezTo>
                      <a:pt x="0" y="634"/>
                      <a:pt x="0" y="925"/>
                      <a:pt x="159" y="1083"/>
                    </a:cubicBezTo>
                    <a:cubicBezTo>
                      <a:pt x="251" y="1176"/>
                      <a:pt x="363" y="1222"/>
                      <a:pt x="476" y="1222"/>
                    </a:cubicBezTo>
                    <a:cubicBezTo>
                      <a:pt x="588" y="1222"/>
                      <a:pt x="700" y="1176"/>
                      <a:pt x="792" y="1083"/>
                    </a:cubicBezTo>
                    <a:cubicBezTo>
                      <a:pt x="925" y="938"/>
                      <a:pt x="1109" y="865"/>
                      <a:pt x="1297" y="865"/>
                    </a:cubicBezTo>
                    <a:cubicBezTo>
                      <a:pt x="1486" y="865"/>
                      <a:pt x="1677" y="938"/>
                      <a:pt x="1822" y="1083"/>
                    </a:cubicBezTo>
                    <a:cubicBezTo>
                      <a:pt x="1916" y="1190"/>
                      <a:pt x="2025" y="1234"/>
                      <a:pt x="2130" y="1234"/>
                    </a:cubicBezTo>
                    <a:cubicBezTo>
                      <a:pt x="2469" y="1234"/>
                      <a:pt x="2772" y="778"/>
                      <a:pt x="2430" y="476"/>
                    </a:cubicBezTo>
                    <a:cubicBezTo>
                      <a:pt x="2113" y="159"/>
                      <a:pt x="1703" y="1"/>
                      <a:pt x="1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11;p22"/>
            <p:cNvSpPr/>
            <p:nvPr/>
          </p:nvSpPr>
          <p:spPr>
            <a:xfrm>
              <a:off x="952625" y="3576543"/>
              <a:ext cx="162365" cy="51863"/>
            </a:xfrm>
            <a:custGeom>
              <a:avLst/>
              <a:gdLst/>
              <a:ahLst/>
              <a:cxnLst/>
              <a:rect l="l" t="t" r="r" b="b"/>
              <a:pathLst>
                <a:path w="5607" h="1791" extrusionOk="0">
                  <a:moveTo>
                    <a:pt x="2842" y="1"/>
                  </a:moveTo>
                  <a:cubicBezTo>
                    <a:pt x="1958" y="1"/>
                    <a:pt x="1073" y="337"/>
                    <a:pt x="400" y="1011"/>
                  </a:cubicBezTo>
                  <a:cubicBezTo>
                    <a:pt x="1" y="1310"/>
                    <a:pt x="311" y="1790"/>
                    <a:pt x="668" y="1790"/>
                  </a:cubicBezTo>
                  <a:cubicBezTo>
                    <a:pt x="784" y="1790"/>
                    <a:pt x="904" y="1740"/>
                    <a:pt x="1007" y="1618"/>
                  </a:cubicBezTo>
                  <a:cubicBezTo>
                    <a:pt x="1509" y="1116"/>
                    <a:pt x="2169" y="865"/>
                    <a:pt x="2829" y="865"/>
                  </a:cubicBezTo>
                  <a:cubicBezTo>
                    <a:pt x="3489" y="865"/>
                    <a:pt x="4149" y="1116"/>
                    <a:pt x="4651" y="1618"/>
                  </a:cubicBezTo>
                  <a:cubicBezTo>
                    <a:pt x="4752" y="1719"/>
                    <a:pt x="4865" y="1761"/>
                    <a:pt x="4973" y="1761"/>
                  </a:cubicBezTo>
                  <a:cubicBezTo>
                    <a:pt x="5316" y="1761"/>
                    <a:pt x="5606" y="1332"/>
                    <a:pt x="5285" y="1011"/>
                  </a:cubicBezTo>
                  <a:cubicBezTo>
                    <a:pt x="4612" y="337"/>
                    <a:pt x="3727" y="1"/>
                    <a:pt x="2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37;p22"/>
          <p:cNvGrpSpPr/>
          <p:nvPr/>
        </p:nvGrpSpPr>
        <p:grpSpPr>
          <a:xfrm>
            <a:off x="13505981" y="4669924"/>
            <a:ext cx="431294" cy="431380"/>
            <a:chOff x="5763405" y="2851070"/>
            <a:chExt cx="431294" cy="431380"/>
          </a:xfrm>
          <a:solidFill>
            <a:schemeClr val="tx1"/>
          </a:solidFill>
        </p:grpSpPr>
        <p:sp>
          <p:nvSpPr>
            <p:cNvPr id="9" name="Google Shape;438;p22"/>
            <p:cNvSpPr/>
            <p:nvPr/>
          </p:nvSpPr>
          <p:spPr>
            <a:xfrm>
              <a:off x="5835277" y="3091968"/>
              <a:ext cx="49749" cy="42568"/>
            </a:xfrm>
            <a:custGeom>
              <a:avLst/>
              <a:gdLst/>
              <a:ahLst/>
              <a:cxnLst/>
              <a:rect l="l" t="t" r="r" b="b"/>
              <a:pathLst>
                <a:path w="1718" h="1470" extrusionOk="0">
                  <a:moveTo>
                    <a:pt x="978" y="0"/>
                  </a:moveTo>
                  <a:cubicBezTo>
                    <a:pt x="318" y="0"/>
                    <a:pt x="1" y="793"/>
                    <a:pt x="450" y="1241"/>
                  </a:cubicBezTo>
                  <a:cubicBezTo>
                    <a:pt x="607" y="1399"/>
                    <a:pt x="796" y="1469"/>
                    <a:pt x="980" y="1469"/>
                  </a:cubicBezTo>
                  <a:cubicBezTo>
                    <a:pt x="1351" y="1469"/>
                    <a:pt x="1700" y="1181"/>
                    <a:pt x="1717" y="740"/>
                  </a:cubicBezTo>
                  <a:cubicBezTo>
                    <a:pt x="1717" y="344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22"/>
            <p:cNvSpPr/>
            <p:nvPr/>
          </p:nvSpPr>
          <p:spPr>
            <a:xfrm>
              <a:off x="5835277" y="2930645"/>
              <a:ext cx="49749" cy="42017"/>
            </a:xfrm>
            <a:custGeom>
              <a:avLst/>
              <a:gdLst/>
              <a:ahLst/>
              <a:cxnLst/>
              <a:rect l="l" t="t" r="r" b="b"/>
              <a:pathLst>
                <a:path w="1718" h="1451" extrusionOk="0">
                  <a:moveTo>
                    <a:pt x="978" y="0"/>
                  </a:moveTo>
                  <a:cubicBezTo>
                    <a:pt x="318" y="0"/>
                    <a:pt x="1" y="766"/>
                    <a:pt x="450" y="1241"/>
                  </a:cubicBezTo>
                  <a:cubicBezTo>
                    <a:pt x="603" y="1385"/>
                    <a:pt x="786" y="1451"/>
                    <a:pt x="964" y="1451"/>
                  </a:cubicBezTo>
                  <a:cubicBezTo>
                    <a:pt x="1341" y="1451"/>
                    <a:pt x="1699" y="1161"/>
                    <a:pt x="1717" y="713"/>
                  </a:cubicBezTo>
                  <a:cubicBezTo>
                    <a:pt x="1717" y="317"/>
                    <a:pt x="1374" y="0"/>
                    <a:pt x="9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22"/>
            <p:cNvSpPr/>
            <p:nvPr/>
          </p:nvSpPr>
          <p:spPr>
            <a:xfrm>
              <a:off x="5763405" y="2851099"/>
              <a:ext cx="200357" cy="431293"/>
            </a:xfrm>
            <a:custGeom>
              <a:avLst/>
              <a:gdLst/>
              <a:ahLst/>
              <a:cxnLst/>
              <a:rect l="l" t="t" r="r" b="b"/>
              <a:pathLst>
                <a:path w="6919" h="14894" extrusionOk="0">
                  <a:moveTo>
                    <a:pt x="3444" y="1856"/>
                  </a:moveTo>
                  <a:cubicBezTo>
                    <a:pt x="4271" y="1856"/>
                    <a:pt x="5071" y="2494"/>
                    <a:pt x="5071" y="3460"/>
                  </a:cubicBezTo>
                  <a:cubicBezTo>
                    <a:pt x="5071" y="4358"/>
                    <a:pt x="4331" y="5071"/>
                    <a:pt x="3460" y="5071"/>
                  </a:cubicBezTo>
                  <a:cubicBezTo>
                    <a:pt x="2034" y="5071"/>
                    <a:pt x="1321" y="3328"/>
                    <a:pt x="2324" y="2325"/>
                  </a:cubicBezTo>
                  <a:cubicBezTo>
                    <a:pt x="2648" y="2001"/>
                    <a:pt x="3049" y="1856"/>
                    <a:pt x="3444" y="1856"/>
                  </a:cubicBezTo>
                  <a:close/>
                  <a:moveTo>
                    <a:pt x="3444" y="7453"/>
                  </a:moveTo>
                  <a:cubicBezTo>
                    <a:pt x="4271" y="7453"/>
                    <a:pt x="5071" y="8092"/>
                    <a:pt x="5071" y="9058"/>
                  </a:cubicBezTo>
                  <a:cubicBezTo>
                    <a:pt x="5071" y="9929"/>
                    <a:pt x="4331" y="10642"/>
                    <a:pt x="3460" y="10668"/>
                  </a:cubicBezTo>
                  <a:cubicBezTo>
                    <a:pt x="2034" y="10668"/>
                    <a:pt x="1321" y="8926"/>
                    <a:pt x="2324" y="7922"/>
                  </a:cubicBezTo>
                  <a:cubicBezTo>
                    <a:pt x="2648" y="7599"/>
                    <a:pt x="3049" y="7453"/>
                    <a:pt x="3444" y="7453"/>
                  </a:cubicBezTo>
                  <a:close/>
                  <a:moveTo>
                    <a:pt x="872" y="1"/>
                  </a:moveTo>
                  <a:cubicBezTo>
                    <a:pt x="397" y="1"/>
                    <a:pt x="1" y="371"/>
                    <a:pt x="1" y="872"/>
                  </a:cubicBezTo>
                  <a:lnTo>
                    <a:pt x="1" y="11672"/>
                  </a:lnTo>
                  <a:cubicBezTo>
                    <a:pt x="1" y="12147"/>
                    <a:pt x="397" y="12543"/>
                    <a:pt x="872" y="12543"/>
                  </a:cubicBezTo>
                  <a:lnTo>
                    <a:pt x="3011" y="12543"/>
                  </a:lnTo>
                  <a:lnTo>
                    <a:pt x="3011" y="14022"/>
                  </a:lnTo>
                  <a:lnTo>
                    <a:pt x="2060" y="14022"/>
                  </a:lnTo>
                  <a:cubicBezTo>
                    <a:pt x="1532" y="14075"/>
                    <a:pt x="1532" y="14840"/>
                    <a:pt x="2060" y="14893"/>
                  </a:cubicBezTo>
                  <a:lnTo>
                    <a:pt x="4859" y="14893"/>
                  </a:lnTo>
                  <a:cubicBezTo>
                    <a:pt x="5387" y="14840"/>
                    <a:pt x="5387" y="14075"/>
                    <a:pt x="4859" y="14022"/>
                  </a:cubicBezTo>
                  <a:lnTo>
                    <a:pt x="3909" y="14022"/>
                  </a:lnTo>
                  <a:lnTo>
                    <a:pt x="3909" y="12543"/>
                  </a:lnTo>
                  <a:lnTo>
                    <a:pt x="6048" y="12543"/>
                  </a:lnTo>
                  <a:cubicBezTo>
                    <a:pt x="6523" y="12543"/>
                    <a:pt x="6919" y="12147"/>
                    <a:pt x="6919" y="11672"/>
                  </a:cubicBezTo>
                  <a:lnTo>
                    <a:pt x="6919" y="846"/>
                  </a:lnTo>
                  <a:cubicBezTo>
                    <a:pt x="6919" y="371"/>
                    <a:pt x="6523" y="1"/>
                    <a:pt x="6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22"/>
            <p:cNvSpPr/>
            <p:nvPr/>
          </p:nvSpPr>
          <p:spPr>
            <a:xfrm>
              <a:off x="6066214" y="2930645"/>
              <a:ext cx="49720" cy="42017"/>
            </a:xfrm>
            <a:custGeom>
              <a:avLst/>
              <a:gdLst/>
              <a:ahLst/>
              <a:cxnLst/>
              <a:rect l="l" t="t" r="r" b="b"/>
              <a:pathLst>
                <a:path w="1717" h="1451" extrusionOk="0">
                  <a:moveTo>
                    <a:pt x="977" y="0"/>
                  </a:moveTo>
                  <a:cubicBezTo>
                    <a:pt x="317" y="0"/>
                    <a:pt x="0" y="766"/>
                    <a:pt x="449" y="1241"/>
                  </a:cubicBezTo>
                  <a:cubicBezTo>
                    <a:pt x="602" y="1385"/>
                    <a:pt x="788" y="1451"/>
                    <a:pt x="969" y="1451"/>
                  </a:cubicBezTo>
                  <a:cubicBezTo>
                    <a:pt x="1352" y="1451"/>
                    <a:pt x="1716" y="1161"/>
                    <a:pt x="1716" y="713"/>
                  </a:cubicBezTo>
                  <a:cubicBezTo>
                    <a:pt x="1716" y="317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22"/>
            <p:cNvSpPr/>
            <p:nvPr/>
          </p:nvSpPr>
          <p:spPr>
            <a:xfrm>
              <a:off x="6066214" y="3091968"/>
              <a:ext cx="49720" cy="42394"/>
            </a:xfrm>
            <a:custGeom>
              <a:avLst/>
              <a:gdLst/>
              <a:ahLst/>
              <a:cxnLst/>
              <a:rect l="l" t="t" r="r" b="b"/>
              <a:pathLst>
                <a:path w="1717" h="1464" extrusionOk="0">
                  <a:moveTo>
                    <a:pt x="977" y="0"/>
                  </a:moveTo>
                  <a:cubicBezTo>
                    <a:pt x="317" y="0"/>
                    <a:pt x="0" y="793"/>
                    <a:pt x="449" y="1241"/>
                  </a:cubicBezTo>
                  <a:cubicBezTo>
                    <a:pt x="603" y="1396"/>
                    <a:pt x="791" y="1464"/>
                    <a:pt x="973" y="1464"/>
                  </a:cubicBezTo>
                  <a:cubicBezTo>
                    <a:pt x="1355" y="1464"/>
                    <a:pt x="1716" y="1168"/>
                    <a:pt x="1716" y="740"/>
                  </a:cubicBezTo>
                  <a:cubicBezTo>
                    <a:pt x="1716" y="344"/>
                    <a:pt x="1373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22"/>
            <p:cNvSpPr/>
            <p:nvPr/>
          </p:nvSpPr>
          <p:spPr>
            <a:xfrm>
              <a:off x="5994341" y="2851070"/>
              <a:ext cx="200357" cy="431380"/>
            </a:xfrm>
            <a:custGeom>
              <a:avLst/>
              <a:gdLst/>
              <a:ahLst/>
              <a:cxnLst/>
              <a:rect l="l" t="t" r="r" b="b"/>
              <a:pathLst>
                <a:path w="6919" h="14897" extrusionOk="0">
                  <a:moveTo>
                    <a:pt x="3453" y="1876"/>
                  </a:moveTo>
                  <a:cubicBezTo>
                    <a:pt x="4269" y="1876"/>
                    <a:pt x="5052" y="2501"/>
                    <a:pt x="5070" y="3461"/>
                  </a:cubicBezTo>
                  <a:cubicBezTo>
                    <a:pt x="5043" y="4359"/>
                    <a:pt x="4331" y="5072"/>
                    <a:pt x="3459" y="5072"/>
                  </a:cubicBezTo>
                  <a:lnTo>
                    <a:pt x="3459" y="5098"/>
                  </a:lnTo>
                  <a:cubicBezTo>
                    <a:pt x="2033" y="5098"/>
                    <a:pt x="1320" y="3355"/>
                    <a:pt x="2324" y="2352"/>
                  </a:cubicBezTo>
                  <a:cubicBezTo>
                    <a:pt x="2652" y="2024"/>
                    <a:pt x="3056" y="1876"/>
                    <a:pt x="3453" y="1876"/>
                  </a:cubicBezTo>
                  <a:close/>
                  <a:moveTo>
                    <a:pt x="3455" y="7464"/>
                  </a:moveTo>
                  <a:cubicBezTo>
                    <a:pt x="4278" y="7464"/>
                    <a:pt x="5070" y="8106"/>
                    <a:pt x="5070" y="9085"/>
                  </a:cubicBezTo>
                  <a:cubicBezTo>
                    <a:pt x="5043" y="9957"/>
                    <a:pt x="4331" y="10669"/>
                    <a:pt x="3459" y="10669"/>
                  </a:cubicBezTo>
                  <a:cubicBezTo>
                    <a:pt x="2033" y="10669"/>
                    <a:pt x="1320" y="8953"/>
                    <a:pt x="2324" y="7950"/>
                  </a:cubicBezTo>
                  <a:cubicBezTo>
                    <a:pt x="2651" y="7614"/>
                    <a:pt x="3057" y="7464"/>
                    <a:pt x="3455" y="7464"/>
                  </a:cubicBezTo>
                  <a:close/>
                  <a:moveTo>
                    <a:pt x="6092" y="1"/>
                  </a:moveTo>
                  <a:cubicBezTo>
                    <a:pt x="6077" y="1"/>
                    <a:pt x="6062" y="1"/>
                    <a:pt x="6047" y="2"/>
                  </a:cubicBezTo>
                  <a:lnTo>
                    <a:pt x="871" y="2"/>
                  </a:lnTo>
                  <a:cubicBezTo>
                    <a:pt x="396" y="2"/>
                    <a:pt x="0" y="372"/>
                    <a:pt x="0" y="873"/>
                  </a:cubicBezTo>
                  <a:lnTo>
                    <a:pt x="0" y="11673"/>
                  </a:lnTo>
                  <a:cubicBezTo>
                    <a:pt x="0" y="12148"/>
                    <a:pt x="396" y="12544"/>
                    <a:pt x="871" y="12544"/>
                  </a:cubicBezTo>
                  <a:lnTo>
                    <a:pt x="3010" y="12544"/>
                  </a:lnTo>
                  <a:lnTo>
                    <a:pt x="3010" y="14023"/>
                  </a:lnTo>
                  <a:lnTo>
                    <a:pt x="2060" y="14023"/>
                  </a:lnTo>
                  <a:cubicBezTo>
                    <a:pt x="2043" y="14022"/>
                    <a:pt x="2027" y="14021"/>
                    <a:pt x="2011" y="14021"/>
                  </a:cubicBezTo>
                  <a:cubicBezTo>
                    <a:pt x="1442" y="14021"/>
                    <a:pt x="1442" y="14896"/>
                    <a:pt x="2011" y="14896"/>
                  </a:cubicBezTo>
                  <a:cubicBezTo>
                    <a:pt x="2027" y="14896"/>
                    <a:pt x="2043" y="14896"/>
                    <a:pt x="2060" y="14894"/>
                  </a:cubicBezTo>
                  <a:lnTo>
                    <a:pt x="4859" y="14894"/>
                  </a:lnTo>
                  <a:cubicBezTo>
                    <a:pt x="4875" y="14896"/>
                    <a:pt x="4892" y="14896"/>
                    <a:pt x="4907" y="14896"/>
                  </a:cubicBezTo>
                  <a:cubicBezTo>
                    <a:pt x="5476" y="14896"/>
                    <a:pt x="5476" y="14021"/>
                    <a:pt x="4907" y="14021"/>
                  </a:cubicBezTo>
                  <a:cubicBezTo>
                    <a:pt x="4892" y="14021"/>
                    <a:pt x="4875" y="14022"/>
                    <a:pt x="4859" y="14023"/>
                  </a:cubicBezTo>
                  <a:lnTo>
                    <a:pt x="3882" y="14023"/>
                  </a:lnTo>
                  <a:lnTo>
                    <a:pt x="3882" y="12544"/>
                  </a:lnTo>
                  <a:lnTo>
                    <a:pt x="6047" y="12544"/>
                  </a:lnTo>
                  <a:cubicBezTo>
                    <a:pt x="6522" y="12544"/>
                    <a:pt x="6918" y="12148"/>
                    <a:pt x="6918" y="11673"/>
                  </a:cubicBezTo>
                  <a:lnTo>
                    <a:pt x="6918" y="847"/>
                  </a:lnTo>
                  <a:cubicBezTo>
                    <a:pt x="6918" y="387"/>
                    <a:pt x="6547" y="1"/>
                    <a:pt x="6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9;p22"/>
          <p:cNvSpPr/>
          <p:nvPr/>
        </p:nvSpPr>
        <p:spPr>
          <a:xfrm>
            <a:off x="14020731" y="3355398"/>
            <a:ext cx="432046" cy="431322"/>
          </a:xfrm>
          <a:custGeom>
            <a:avLst/>
            <a:gdLst/>
            <a:ahLst/>
            <a:cxnLst/>
            <a:rect l="l" t="t" r="r" b="b"/>
            <a:pathLst>
              <a:path w="14920" h="14895" extrusionOk="0">
                <a:moveTo>
                  <a:pt x="8846" y="1875"/>
                </a:moveTo>
                <a:cubicBezTo>
                  <a:pt x="9427" y="1875"/>
                  <a:pt x="9427" y="2747"/>
                  <a:pt x="8846" y="2747"/>
                </a:cubicBezTo>
                <a:lnTo>
                  <a:pt x="6073" y="2747"/>
                </a:lnTo>
                <a:cubicBezTo>
                  <a:pt x="5493" y="2747"/>
                  <a:pt x="5493" y="1875"/>
                  <a:pt x="6073" y="1875"/>
                </a:cubicBezTo>
                <a:close/>
                <a:moveTo>
                  <a:pt x="4199" y="1"/>
                </a:moveTo>
                <a:cubicBezTo>
                  <a:pt x="3961" y="1"/>
                  <a:pt x="3750" y="186"/>
                  <a:pt x="3776" y="423"/>
                </a:cubicBezTo>
                <a:lnTo>
                  <a:pt x="3776" y="4173"/>
                </a:lnTo>
                <a:cubicBezTo>
                  <a:pt x="3750" y="4437"/>
                  <a:pt x="3961" y="4622"/>
                  <a:pt x="4199" y="4622"/>
                </a:cubicBezTo>
                <a:lnTo>
                  <a:pt x="7024" y="4622"/>
                </a:lnTo>
                <a:lnTo>
                  <a:pt x="7024" y="6998"/>
                </a:lnTo>
                <a:lnTo>
                  <a:pt x="2298" y="6998"/>
                </a:lnTo>
                <a:cubicBezTo>
                  <a:pt x="1822" y="6998"/>
                  <a:pt x="1426" y="7394"/>
                  <a:pt x="1426" y="7869"/>
                </a:cubicBezTo>
                <a:lnTo>
                  <a:pt x="1426" y="11196"/>
                </a:lnTo>
                <a:lnTo>
                  <a:pt x="872" y="11196"/>
                </a:lnTo>
                <a:cubicBezTo>
                  <a:pt x="396" y="11196"/>
                  <a:pt x="0" y="11592"/>
                  <a:pt x="0" y="12068"/>
                </a:cubicBezTo>
                <a:lnTo>
                  <a:pt x="0" y="14022"/>
                </a:lnTo>
                <a:cubicBezTo>
                  <a:pt x="0" y="14497"/>
                  <a:pt x="396" y="14893"/>
                  <a:pt x="872" y="14893"/>
                </a:cubicBezTo>
                <a:lnTo>
                  <a:pt x="2826" y="14893"/>
                </a:lnTo>
                <a:cubicBezTo>
                  <a:pt x="3301" y="14893"/>
                  <a:pt x="3697" y="14497"/>
                  <a:pt x="3697" y="14022"/>
                </a:cubicBezTo>
                <a:lnTo>
                  <a:pt x="3697" y="12068"/>
                </a:lnTo>
                <a:cubicBezTo>
                  <a:pt x="3697" y="11592"/>
                  <a:pt x="3301" y="11196"/>
                  <a:pt x="2826" y="11196"/>
                </a:cubicBezTo>
                <a:lnTo>
                  <a:pt x="2298" y="11196"/>
                </a:lnTo>
                <a:lnTo>
                  <a:pt x="2298" y="7869"/>
                </a:lnTo>
                <a:lnTo>
                  <a:pt x="7024" y="7869"/>
                </a:lnTo>
                <a:lnTo>
                  <a:pt x="7024" y="11196"/>
                </a:lnTo>
                <a:lnTo>
                  <a:pt x="6496" y="11196"/>
                </a:lnTo>
                <a:cubicBezTo>
                  <a:pt x="6021" y="11196"/>
                  <a:pt x="5625" y="11592"/>
                  <a:pt x="5625" y="12068"/>
                </a:cubicBezTo>
                <a:lnTo>
                  <a:pt x="5625" y="14022"/>
                </a:lnTo>
                <a:cubicBezTo>
                  <a:pt x="5625" y="14497"/>
                  <a:pt x="6021" y="14893"/>
                  <a:pt x="6496" y="14893"/>
                </a:cubicBezTo>
                <a:lnTo>
                  <a:pt x="8423" y="14893"/>
                </a:lnTo>
                <a:cubicBezTo>
                  <a:pt x="8439" y="14894"/>
                  <a:pt x="8453" y="14894"/>
                  <a:pt x="8468" y="14894"/>
                </a:cubicBezTo>
                <a:cubicBezTo>
                  <a:pt x="8925" y="14894"/>
                  <a:pt x="9321" y="14508"/>
                  <a:pt x="9321" y="14022"/>
                </a:cubicBezTo>
                <a:lnTo>
                  <a:pt x="9321" y="12068"/>
                </a:lnTo>
                <a:cubicBezTo>
                  <a:pt x="9321" y="11592"/>
                  <a:pt x="8925" y="11196"/>
                  <a:pt x="8450" y="11196"/>
                </a:cubicBezTo>
                <a:lnTo>
                  <a:pt x="7922" y="11196"/>
                </a:lnTo>
                <a:lnTo>
                  <a:pt x="7922" y="7869"/>
                </a:lnTo>
                <a:lnTo>
                  <a:pt x="12622" y="7869"/>
                </a:lnTo>
                <a:lnTo>
                  <a:pt x="12622" y="11196"/>
                </a:lnTo>
                <a:lnTo>
                  <a:pt x="12094" y="11196"/>
                </a:lnTo>
                <a:cubicBezTo>
                  <a:pt x="11592" y="11196"/>
                  <a:pt x="11222" y="11592"/>
                  <a:pt x="11222" y="12068"/>
                </a:cubicBezTo>
                <a:lnTo>
                  <a:pt x="11222" y="14022"/>
                </a:lnTo>
                <a:cubicBezTo>
                  <a:pt x="11222" y="14497"/>
                  <a:pt x="11592" y="14893"/>
                  <a:pt x="12094" y="14893"/>
                </a:cubicBezTo>
                <a:lnTo>
                  <a:pt x="14048" y="14893"/>
                </a:lnTo>
                <a:cubicBezTo>
                  <a:pt x="14523" y="14893"/>
                  <a:pt x="14919" y="14497"/>
                  <a:pt x="14919" y="14022"/>
                </a:cubicBezTo>
                <a:lnTo>
                  <a:pt x="14919" y="12068"/>
                </a:lnTo>
                <a:cubicBezTo>
                  <a:pt x="14919" y="11592"/>
                  <a:pt x="14523" y="11196"/>
                  <a:pt x="14048" y="11196"/>
                </a:cubicBezTo>
                <a:lnTo>
                  <a:pt x="13493" y="11196"/>
                </a:lnTo>
                <a:lnTo>
                  <a:pt x="13493" y="7869"/>
                </a:lnTo>
                <a:cubicBezTo>
                  <a:pt x="13493" y="7394"/>
                  <a:pt x="13097" y="6998"/>
                  <a:pt x="12622" y="6998"/>
                </a:cubicBezTo>
                <a:lnTo>
                  <a:pt x="7895" y="6998"/>
                </a:lnTo>
                <a:lnTo>
                  <a:pt x="7895" y="4622"/>
                </a:lnTo>
                <a:lnTo>
                  <a:pt x="10721" y="4622"/>
                </a:lnTo>
                <a:cubicBezTo>
                  <a:pt x="10958" y="4622"/>
                  <a:pt x="11170" y="4437"/>
                  <a:pt x="11170" y="4173"/>
                </a:cubicBezTo>
                <a:lnTo>
                  <a:pt x="11170" y="423"/>
                </a:lnTo>
                <a:cubicBezTo>
                  <a:pt x="11170" y="186"/>
                  <a:pt x="10958" y="1"/>
                  <a:pt x="1072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05;p22"/>
          <p:cNvGrpSpPr/>
          <p:nvPr/>
        </p:nvGrpSpPr>
        <p:grpSpPr>
          <a:xfrm>
            <a:off x="10570925" y="2094738"/>
            <a:ext cx="403754" cy="431004"/>
            <a:chOff x="4018538" y="3493667"/>
            <a:chExt cx="403754" cy="431004"/>
          </a:xfrm>
          <a:solidFill>
            <a:schemeClr val="tx1"/>
          </a:solidFill>
        </p:grpSpPr>
        <p:sp>
          <p:nvSpPr>
            <p:cNvPr id="17" name="Google Shape;506;p22"/>
            <p:cNvSpPr/>
            <p:nvPr/>
          </p:nvSpPr>
          <p:spPr>
            <a:xfrm>
              <a:off x="4018538" y="3493667"/>
              <a:ext cx="403002" cy="122085"/>
            </a:xfrm>
            <a:custGeom>
              <a:avLst/>
              <a:gdLst/>
              <a:ahLst/>
              <a:cxnLst/>
              <a:rect l="l" t="t" r="r" b="b"/>
              <a:pathLst>
                <a:path w="13917" h="4216" extrusionOk="0">
                  <a:moveTo>
                    <a:pt x="878" y="0"/>
                  </a:moveTo>
                  <a:cubicBezTo>
                    <a:pt x="399" y="0"/>
                    <a:pt x="1" y="369"/>
                    <a:pt x="1" y="862"/>
                  </a:cubicBezTo>
                  <a:lnTo>
                    <a:pt x="1" y="2552"/>
                  </a:lnTo>
                  <a:cubicBezTo>
                    <a:pt x="1" y="2764"/>
                    <a:pt x="159" y="2948"/>
                    <a:pt x="371" y="2975"/>
                  </a:cubicBezTo>
                  <a:lnTo>
                    <a:pt x="6655" y="4216"/>
                  </a:lnTo>
                  <a:lnTo>
                    <a:pt x="13916" y="4216"/>
                  </a:lnTo>
                  <a:lnTo>
                    <a:pt x="13916" y="3371"/>
                  </a:lnTo>
                  <a:cubicBezTo>
                    <a:pt x="13916" y="2975"/>
                    <a:pt x="13626" y="2605"/>
                    <a:pt x="13230" y="2526"/>
                  </a:cubicBezTo>
                  <a:lnTo>
                    <a:pt x="1057" y="17"/>
                  </a:lnTo>
                  <a:cubicBezTo>
                    <a:pt x="996" y="6"/>
                    <a:pt x="936" y="0"/>
                    <a:pt x="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2"/>
            <p:cNvSpPr/>
            <p:nvPr/>
          </p:nvSpPr>
          <p:spPr>
            <a:xfrm>
              <a:off x="4138596" y="3775540"/>
              <a:ext cx="163668" cy="149131"/>
            </a:xfrm>
            <a:custGeom>
              <a:avLst/>
              <a:gdLst/>
              <a:ahLst/>
              <a:cxnLst/>
              <a:rect l="l" t="t" r="r" b="b"/>
              <a:pathLst>
                <a:path w="5652" h="5150" extrusionOk="0">
                  <a:moveTo>
                    <a:pt x="0" y="1"/>
                  </a:moveTo>
                  <a:lnTo>
                    <a:pt x="0" y="4727"/>
                  </a:lnTo>
                  <a:cubicBezTo>
                    <a:pt x="0" y="4965"/>
                    <a:pt x="212" y="5149"/>
                    <a:pt x="449" y="5149"/>
                  </a:cubicBezTo>
                  <a:lnTo>
                    <a:pt x="5229" y="5149"/>
                  </a:lnTo>
                  <a:cubicBezTo>
                    <a:pt x="5466" y="5149"/>
                    <a:pt x="5651" y="4965"/>
                    <a:pt x="5651" y="4727"/>
                  </a:cubicBezTo>
                  <a:lnTo>
                    <a:pt x="5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2"/>
            <p:cNvSpPr/>
            <p:nvPr/>
          </p:nvSpPr>
          <p:spPr>
            <a:xfrm>
              <a:off x="4018538" y="3640974"/>
              <a:ext cx="403754" cy="215647"/>
            </a:xfrm>
            <a:custGeom>
              <a:avLst/>
              <a:gdLst/>
              <a:ahLst/>
              <a:cxnLst/>
              <a:rect l="l" t="t" r="r" b="b"/>
              <a:pathLst>
                <a:path w="13943" h="7447" extrusionOk="0">
                  <a:moveTo>
                    <a:pt x="11174" y="995"/>
                  </a:moveTo>
                  <a:cubicBezTo>
                    <a:pt x="11525" y="995"/>
                    <a:pt x="11755" y="1449"/>
                    <a:pt x="11461" y="1743"/>
                  </a:cubicBezTo>
                  <a:cubicBezTo>
                    <a:pt x="11401" y="1806"/>
                    <a:pt x="11338" y="1833"/>
                    <a:pt x="11274" y="1833"/>
                  </a:cubicBezTo>
                  <a:cubicBezTo>
                    <a:pt x="10942" y="1833"/>
                    <a:pt x="10625" y="1092"/>
                    <a:pt x="11091" y="1004"/>
                  </a:cubicBezTo>
                  <a:cubicBezTo>
                    <a:pt x="11119" y="998"/>
                    <a:pt x="11147" y="995"/>
                    <a:pt x="11174" y="995"/>
                  </a:cubicBezTo>
                  <a:close/>
                  <a:moveTo>
                    <a:pt x="27" y="0"/>
                  </a:moveTo>
                  <a:lnTo>
                    <a:pt x="27" y="6575"/>
                  </a:lnTo>
                  <a:cubicBezTo>
                    <a:pt x="1" y="7050"/>
                    <a:pt x="397" y="7446"/>
                    <a:pt x="899" y="7446"/>
                  </a:cubicBezTo>
                  <a:lnTo>
                    <a:pt x="3275" y="7446"/>
                  </a:lnTo>
                  <a:lnTo>
                    <a:pt x="3275" y="4648"/>
                  </a:lnTo>
                  <a:lnTo>
                    <a:pt x="2773" y="4648"/>
                  </a:lnTo>
                  <a:cubicBezTo>
                    <a:pt x="2245" y="4621"/>
                    <a:pt x="2245" y="3829"/>
                    <a:pt x="2773" y="3776"/>
                  </a:cubicBezTo>
                  <a:lnTo>
                    <a:pt x="11170" y="3776"/>
                  </a:lnTo>
                  <a:cubicBezTo>
                    <a:pt x="11698" y="3829"/>
                    <a:pt x="11698" y="4621"/>
                    <a:pt x="11170" y="4648"/>
                  </a:cubicBezTo>
                  <a:lnTo>
                    <a:pt x="10668" y="4648"/>
                  </a:lnTo>
                  <a:lnTo>
                    <a:pt x="10668" y="7446"/>
                  </a:lnTo>
                  <a:lnTo>
                    <a:pt x="13071" y="7446"/>
                  </a:lnTo>
                  <a:cubicBezTo>
                    <a:pt x="13547" y="7446"/>
                    <a:pt x="13943" y="7050"/>
                    <a:pt x="13943" y="6575"/>
                  </a:cubicBezTo>
                  <a:lnTo>
                    <a:pt x="13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09;p22"/>
          <p:cNvGrpSpPr/>
          <p:nvPr/>
        </p:nvGrpSpPr>
        <p:grpSpPr>
          <a:xfrm>
            <a:off x="13435378" y="2068309"/>
            <a:ext cx="466448" cy="431756"/>
            <a:chOff x="3987959" y="2793270"/>
            <a:chExt cx="466448" cy="431756"/>
          </a:xfrm>
          <a:solidFill>
            <a:schemeClr val="tx1"/>
          </a:solidFill>
        </p:grpSpPr>
        <p:sp>
          <p:nvSpPr>
            <p:cNvPr id="21" name="Google Shape;510;p22"/>
            <p:cNvSpPr/>
            <p:nvPr/>
          </p:nvSpPr>
          <p:spPr>
            <a:xfrm>
              <a:off x="4246405" y="2804477"/>
              <a:ext cx="117770" cy="159064"/>
            </a:xfrm>
            <a:custGeom>
              <a:avLst/>
              <a:gdLst/>
              <a:ahLst/>
              <a:cxnLst/>
              <a:rect l="l" t="t" r="r" b="b"/>
              <a:pathLst>
                <a:path w="4067" h="5493" extrusionOk="0">
                  <a:moveTo>
                    <a:pt x="1453" y="0"/>
                  </a:moveTo>
                  <a:lnTo>
                    <a:pt x="1" y="5466"/>
                  </a:lnTo>
                  <a:lnTo>
                    <a:pt x="53" y="5492"/>
                  </a:lnTo>
                  <a:lnTo>
                    <a:pt x="4067" y="1505"/>
                  </a:lnTo>
                  <a:cubicBezTo>
                    <a:pt x="3301" y="819"/>
                    <a:pt x="2430" y="317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2"/>
            <p:cNvSpPr/>
            <p:nvPr/>
          </p:nvSpPr>
          <p:spPr>
            <a:xfrm>
              <a:off x="4182930" y="2981089"/>
              <a:ext cx="65791" cy="55743"/>
            </a:xfrm>
            <a:custGeom>
              <a:avLst/>
              <a:gdLst/>
              <a:ahLst/>
              <a:cxnLst/>
              <a:rect l="l" t="t" r="r" b="b"/>
              <a:pathLst>
                <a:path w="2272" h="1925" extrusionOk="0">
                  <a:moveTo>
                    <a:pt x="1295" y="1"/>
                  </a:moveTo>
                  <a:cubicBezTo>
                    <a:pt x="450" y="1"/>
                    <a:pt x="1" y="1057"/>
                    <a:pt x="608" y="1638"/>
                  </a:cubicBezTo>
                  <a:cubicBezTo>
                    <a:pt x="806" y="1836"/>
                    <a:pt x="1052" y="1925"/>
                    <a:pt x="1294" y="1925"/>
                  </a:cubicBezTo>
                  <a:cubicBezTo>
                    <a:pt x="1792" y="1925"/>
                    <a:pt x="2272" y="1547"/>
                    <a:pt x="2272" y="978"/>
                  </a:cubicBezTo>
                  <a:cubicBezTo>
                    <a:pt x="2272" y="450"/>
                    <a:pt x="1823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2"/>
            <p:cNvSpPr/>
            <p:nvPr/>
          </p:nvSpPr>
          <p:spPr>
            <a:xfrm>
              <a:off x="4077438" y="3054497"/>
              <a:ext cx="117770" cy="159845"/>
            </a:xfrm>
            <a:custGeom>
              <a:avLst/>
              <a:gdLst/>
              <a:ahLst/>
              <a:cxnLst/>
              <a:rect l="l" t="t" r="r" b="b"/>
              <a:pathLst>
                <a:path w="4067" h="5520" extrusionOk="0">
                  <a:moveTo>
                    <a:pt x="3987" y="1"/>
                  </a:moveTo>
                  <a:lnTo>
                    <a:pt x="0" y="4014"/>
                  </a:lnTo>
                  <a:cubicBezTo>
                    <a:pt x="739" y="4674"/>
                    <a:pt x="1637" y="5202"/>
                    <a:pt x="2614" y="5519"/>
                  </a:cubicBezTo>
                  <a:lnTo>
                    <a:pt x="4066" y="27"/>
                  </a:lnTo>
                  <a:lnTo>
                    <a:pt x="4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2"/>
            <p:cNvSpPr/>
            <p:nvPr/>
          </p:nvSpPr>
          <p:spPr>
            <a:xfrm>
              <a:off x="3987959" y="2793270"/>
              <a:ext cx="276052" cy="359131"/>
            </a:xfrm>
            <a:custGeom>
              <a:avLst/>
              <a:gdLst/>
              <a:ahLst/>
              <a:cxnLst/>
              <a:rect l="l" t="t" r="r" b="b"/>
              <a:pathLst>
                <a:path w="9533" h="12402" extrusionOk="0">
                  <a:moveTo>
                    <a:pt x="8044" y="1"/>
                  </a:moveTo>
                  <a:cubicBezTo>
                    <a:pt x="5420" y="1"/>
                    <a:pt x="2941" y="1380"/>
                    <a:pt x="1585" y="3714"/>
                  </a:cubicBezTo>
                  <a:cubicBezTo>
                    <a:pt x="1" y="6513"/>
                    <a:pt x="344" y="9999"/>
                    <a:pt x="2456" y="12401"/>
                  </a:cubicBezTo>
                  <a:lnTo>
                    <a:pt x="6470" y="8414"/>
                  </a:lnTo>
                  <a:cubicBezTo>
                    <a:pt x="6285" y="8124"/>
                    <a:pt x="6206" y="7781"/>
                    <a:pt x="6206" y="7464"/>
                  </a:cubicBezTo>
                  <a:cubicBezTo>
                    <a:pt x="6206" y="6450"/>
                    <a:pt x="7025" y="5615"/>
                    <a:pt x="8034" y="5615"/>
                  </a:cubicBezTo>
                  <a:cubicBezTo>
                    <a:pt x="8049" y="5615"/>
                    <a:pt x="8065" y="5615"/>
                    <a:pt x="8081" y="5615"/>
                  </a:cubicBezTo>
                  <a:lnTo>
                    <a:pt x="9533" y="150"/>
                  </a:lnTo>
                  <a:cubicBezTo>
                    <a:pt x="9036" y="49"/>
                    <a:pt x="8537" y="1"/>
                    <a:pt x="80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2"/>
            <p:cNvSpPr/>
            <p:nvPr/>
          </p:nvSpPr>
          <p:spPr>
            <a:xfrm>
              <a:off x="4177602" y="2865635"/>
              <a:ext cx="276805" cy="359392"/>
            </a:xfrm>
            <a:custGeom>
              <a:avLst/>
              <a:gdLst/>
              <a:ahLst/>
              <a:cxnLst/>
              <a:rect l="l" t="t" r="r" b="b"/>
              <a:pathLst>
                <a:path w="9559" h="12411" extrusionOk="0">
                  <a:moveTo>
                    <a:pt x="7077" y="1"/>
                  </a:moveTo>
                  <a:lnTo>
                    <a:pt x="3037" y="4014"/>
                  </a:lnTo>
                  <a:cubicBezTo>
                    <a:pt x="3221" y="4305"/>
                    <a:pt x="3327" y="4621"/>
                    <a:pt x="3327" y="4965"/>
                  </a:cubicBezTo>
                  <a:cubicBezTo>
                    <a:pt x="3327" y="5978"/>
                    <a:pt x="2508" y="6787"/>
                    <a:pt x="1501" y="6787"/>
                  </a:cubicBezTo>
                  <a:cubicBezTo>
                    <a:pt x="1485" y="6787"/>
                    <a:pt x="1469" y="6787"/>
                    <a:pt x="1452" y="6787"/>
                  </a:cubicBezTo>
                  <a:lnTo>
                    <a:pt x="0" y="12252"/>
                  </a:lnTo>
                  <a:cubicBezTo>
                    <a:pt x="506" y="12359"/>
                    <a:pt x="1014" y="12410"/>
                    <a:pt x="1516" y="12410"/>
                  </a:cubicBezTo>
                  <a:cubicBezTo>
                    <a:pt x="4131" y="12410"/>
                    <a:pt x="6597" y="11014"/>
                    <a:pt x="7948" y="8688"/>
                  </a:cubicBezTo>
                  <a:cubicBezTo>
                    <a:pt x="9559" y="5915"/>
                    <a:pt x="9189" y="2403"/>
                    <a:pt x="7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51;p22"/>
          <p:cNvGrpSpPr/>
          <p:nvPr/>
        </p:nvGrpSpPr>
        <p:grpSpPr>
          <a:xfrm>
            <a:off x="9941904" y="3425688"/>
            <a:ext cx="432017" cy="388465"/>
            <a:chOff x="3136954" y="3559922"/>
            <a:chExt cx="432017" cy="388465"/>
          </a:xfrm>
          <a:solidFill>
            <a:schemeClr val="tx1"/>
          </a:solidFill>
        </p:grpSpPr>
        <p:sp>
          <p:nvSpPr>
            <p:cNvPr id="27" name="Google Shape;552;p22"/>
            <p:cNvSpPr/>
            <p:nvPr/>
          </p:nvSpPr>
          <p:spPr>
            <a:xfrm>
              <a:off x="3291385" y="3706737"/>
              <a:ext cx="277587" cy="82587"/>
            </a:xfrm>
            <a:custGeom>
              <a:avLst/>
              <a:gdLst/>
              <a:ahLst/>
              <a:cxnLst/>
              <a:rect l="l" t="t" r="r" b="b"/>
              <a:pathLst>
                <a:path w="9586" h="2852" extrusionOk="0">
                  <a:moveTo>
                    <a:pt x="1427" y="0"/>
                  </a:moveTo>
                  <a:cubicBezTo>
                    <a:pt x="635" y="0"/>
                    <a:pt x="1" y="634"/>
                    <a:pt x="1" y="1426"/>
                  </a:cubicBezTo>
                  <a:cubicBezTo>
                    <a:pt x="1" y="2192"/>
                    <a:pt x="635" y="2852"/>
                    <a:pt x="1427" y="2852"/>
                  </a:cubicBezTo>
                  <a:lnTo>
                    <a:pt x="9586" y="2852"/>
                  </a:lnTo>
                  <a:lnTo>
                    <a:pt x="9586" y="1848"/>
                  </a:lnTo>
                  <a:lnTo>
                    <a:pt x="7236" y="1848"/>
                  </a:lnTo>
                  <a:cubicBezTo>
                    <a:pt x="6708" y="1796"/>
                    <a:pt x="6708" y="1030"/>
                    <a:pt x="7236" y="977"/>
                  </a:cubicBezTo>
                  <a:lnTo>
                    <a:pt x="9586" y="977"/>
                  </a:lnTo>
                  <a:lnTo>
                    <a:pt x="9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2"/>
            <p:cNvSpPr/>
            <p:nvPr/>
          </p:nvSpPr>
          <p:spPr>
            <a:xfrm>
              <a:off x="3455024" y="3907065"/>
              <a:ext cx="86438" cy="29073"/>
            </a:xfrm>
            <a:custGeom>
              <a:avLst/>
              <a:gdLst/>
              <a:ahLst/>
              <a:cxnLst/>
              <a:rect l="l" t="t" r="r" b="b"/>
              <a:pathLst>
                <a:path w="2985" h="1004" extrusionOk="0">
                  <a:moveTo>
                    <a:pt x="0" y="0"/>
                  </a:moveTo>
                  <a:lnTo>
                    <a:pt x="0" y="132"/>
                  </a:lnTo>
                  <a:cubicBezTo>
                    <a:pt x="0" y="607"/>
                    <a:pt x="397" y="977"/>
                    <a:pt x="872" y="1004"/>
                  </a:cubicBezTo>
                  <a:lnTo>
                    <a:pt x="2086" y="1004"/>
                  </a:lnTo>
                  <a:cubicBezTo>
                    <a:pt x="2588" y="1004"/>
                    <a:pt x="2958" y="607"/>
                    <a:pt x="2984" y="132"/>
                  </a:cubicBezTo>
                  <a:lnTo>
                    <a:pt x="2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2"/>
            <p:cNvSpPr/>
            <p:nvPr/>
          </p:nvSpPr>
          <p:spPr>
            <a:xfrm>
              <a:off x="3245516" y="3907065"/>
              <a:ext cx="180492" cy="29073"/>
            </a:xfrm>
            <a:custGeom>
              <a:avLst/>
              <a:gdLst/>
              <a:ahLst/>
              <a:cxnLst/>
              <a:rect l="l" t="t" r="r" b="b"/>
              <a:pathLst>
                <a:path w="6233" h="1004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607"/>
                    <a:pt x="397" y="1004"/>
                    <a:pt x="872" y="1004"/>
                  </a:cubicBezTo>
                  <a:lnTo>
                    <a:pt x="5361" y="1004"/>
                  </a:lnTo>
                  <a:cubicBezTo>
                    <a:pt x="5836" y="1004"/>
                    <a:pt x="6232" y="607"/>
                    <a:pt x="6232" y="132"/>
                  </a:cubicBezTo>
                  <a:lnTo>
                    <a:pt x="62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2"/>
            <p:cNvSpPr/>
            <p:nvPr/>
          </p:nvSpPr>
          <p:spPr>
            <a:xfrm>
              <a:off x="3136954" y="3647084"/>
              <a:ext cx="29826" cy="86438"/>
            </a:xfrm>
            <a:custGeom>
              <a:avLst/>
              <a:gdLst/>
              <a:ahLst/>
              <a:cxnLst/>
              <a:rect l="l" t="t" r="r" b="b"/>
              <a:pathLst>
                <a:path w="1030" h="2985" extrusionOk="0">
                  <a:moveTo>
                    <a:pt x="871" y="0"/>
                  </a:moveTo>
                  <a:cubicBezTo>
                    <a:pt x="396" y="0"/>
                    <a:pt x="0" y="397"/>
                    <a:pt x="0" y="872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6;p22"/>
            <p:cNvSpPr/>
            <p:nvPr/>
          </p:nvSpPr>
          <p:spPr>
            <a:xfrm>
              <a:off x="3136954" y="3761785"/>
              <a:ext cx="29826" cy="86409"/>
            </a:xfrm>
            <a:custGeom>
              <a:avLst/>
              <a:gdLst/>
              <a:ahLst/>
              <a:cxnLst/>
              <a:rect l="l" t="t" r="r" b="b"/>
              <a:pathLst>
                <a:path w="1030" h="2984" extrusionOk="0">
                  <a:moveTo>
                    <a:pt x="871" y="0"/>
                  </a:moveTo>
                  <a:cubicBezTo>
                    <a:pt x="396" y="0"/>
                    <a:pt x="0" y="396"/>
                    <a:pt x="0" y="898"/>
                  </a:cubicBezTo>
                  <a:lnTo>
                    <a:pt x="0" y="2113"/>
                  </a:lnTo>
                  <a:cubicBezTo>
                    <a:pt x="0" y="2588"/>
                    <a:pt x="396" y="2984"/>
                    <a:pt x="871" y="2984"/>
                  </a:cubicBezTo>
                  <a:lnTo>
                    <a:pt x="1030" y="2984"/>
                  </a:lnTo>
                  <a:lnTo>
                    <a:pt x="1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7;p22"/>
            <p:cNvSpPr/>
            <p:nvPr/>
          </p:nvSpPr>
          <p:spPr>
            <a:xfrm>
              <a:off x="3146886" y="3559922"/>
              <a:ext cx="422085" cy="388465"/>
            </a:xfrm>
            <a:custGeom>
              <a:avLst/>
              <a:gdLst/>
              <a:ahLst/>
              <a:cxnLst/>
              <a:rect l="l" t="t" r="r" b="b"/>
              <a:pathLst>
                <a:path w="14576" h="13415" extrusionOk="0">
                  <a:moveTo>
                    <a:pt x="581" y="0"/>
                  </a:moveTo>
                  <a:cubicBezTo>
                    <a:pt x="0" y="0"/>
                    <a:pt x="0" y="872"/>
                    <a:pt x="581" y="872"/>
                  </a:cubicBezTo>
                  <a:lnTo>
                    <a:pt x="1558" y="872"/>
                  </a:lnTo>
                  <a:lnTo>
                    <a:pt x="1558" y="13018"/>
                  </a:lnTo>
                  <a:cubicBezTo>
                    <a:pt x="1571" y="13282"/>
                    <a:pt x="1776" y="13414"/>
                    <a:pt x="1984" y="13414"/>
                  </a:cubicBezTo>
                  <a:cubicBezTo>
                    <a:pt x="2192" y="13414"/>
                    <a:pt x="2403" y="13282"/>
                    <a:pt x="2430" y="13018"/>
                  </a:cubicBezTo>
                  <a:lnTo>
                    <a:pt x="2430" y="11117"/>
                  </a:lnTo>
                  <a:lnTo>
                    <a:pt x="13678" y="11117"/>
                  </a:lnTo>
                  <a:cubicBezTo>
                    <a:pt x="14180" y="11117"/>
                    <a:pt x="14576" y="10721"/>
                    <a:pt x="14576" y="10245"/>
                  </a:cubicBezTo>
                  <a:lnTo>
                    <a:pt x="14576" y="8793"/>
                  </a:lnTo>
                  <a:lnTo>
                    <a:pt x="6417" y="8793"/>
                  </a:lnTo>
                  <a:cubicBezTo>
                    <a:pt x="6340" y="8801"/>
                    <a:pt x="6265" y="8804"/>
                    <a:pt x="6190" y="8804"/>
                  </a:cubicBezTo>
                  <a:cubicBezTo>
                    <a:pt x="4918" y="8804"/>
                    <a:pt x="3882" y="7768"/>
                    <a:pt x="3882" y="6496"/>
                  </a:cubicBezTo>
                  <a:cubicBezTo>
                    <a:pt x="3882" y="5213"/>
                    <a:pt x="4896" y="4183"/>
                    <a:pt x="6150" y="4183"/>
                  </a:cubicBezTo>
                  <a:cubicBezTo>
                    <a:pt x="6238" y="4183"/>
                    <a:pt x="6327" y="4188"/>
                    <a:pt x="6417" y="4199"/>
                  </a:cubicBezTo>
                  <a:lnTo>
                    <a:pt x="14576" y="4199"/>
                  </a:lnTo>
                  <a:lnTo>
                    <a:pt x="14576" y="2720"/>
                  </a:lnTo>
                  <a:cubicBezTo>
                    <a:pt x="14576" y="2245"/>
                    <a:pt x="14180" y="1849"/>
                    <a:pt x="13678" y="1849"/>
                  </a:cubicBezTo>
                  <a:lnTo>
                    <a:pt x="2430" y="1849"/>
                  </a:lnTo>
                  <a:lnTo>
                    <a:pt x="2430" y="872"/>
                  </a:lnTo>
                  <a:cubicBezTo>
                    <a:pt x="2430" y="396"/>
                    <a:pt x="2033" y="0"/>
                    <a:pt x="1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8;p22"/>
          <p:cNvGrpSpPr/>
          <p:nvPr/>
        </p:nvGrpSpPr>
        <p:grpSpPr>
          <a:xfrm>
            <a:off x="11984142" y="1472860"/>
            <a:ext cx="295164" cy="432047"/>
            <a:chOff x="3205004" y="2846523"/>
            <a:chExt cx="295164" cy="432047"/>
          </a:xfrm>
          <a:solidFill>
            <a:schemeClr val="tx1"/>
          </a:solidFill>
        </p:grpSpPr>
        <p:sp>
          <p:nvSpPr>
            <p:cNvPr id="34" name="Google Shape;559;p22"/>
            <p:cNvSpPr/>
            <p:nvPr/>
          </p:nvSpPr>
          <p:spPr>
            <a:xfrm>
              <a:off x="3338788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1" y="0"/>
                  </a:moveTo>
                  <a:lnTo>
                    <a:pt x="1" y="2826"/>
                  </a:lnTo>
                  <a:lnTo>
                    <a:pt x="978" y="2826"/>
                  </a:lnTo>
                  <a:lnTo>
                    <a:pt x="9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0;p22"/>
            <p:cNvSpPr/>
            <p:nvPr/>
          </p:nvSpPr>
          <p:spPr>
            <a:xfrm>
              <a:off x="3205004" y="2846523"/>
              <a:ext cx="295164" cy="351747"/>
            </a:xfrm>
            <a:custGeom>
              <a:avLst/>
              <a:gdLst/>
              <a:ahLst/>
              <a:cxnLst/>
              <a:rect l="l" t="t" r="r" b="b"/>
              <a:pathLst>
                <a:path w="10193" h="12147" extrusionOk="0">
                  <a:moveTo>
                    <a:pt x="6469" y="0"/>
                  </a:moveTo>
                  <a:lnTo>
                    <a:pt x="6469" y="3248"/>
                  </a:lnTo>
                  <a:cubicBezTo>
                    <a:pt x="6469" y="3486"/>
                    <a:pt x="6284" y="3697"/>
                    <a:pt x="6047" y="3697"/>
                  </a:cubicBezTo>
                  <a:lnTo>
                    <a:pt x="0" y="3697"/>
                  </a:lnTo>
                  <a:lnTo>
                    <a:pt x="0" y="5123"/>
                  </a:lnTo>
                  <a:cubicBezTo>
                    <a:pt x="0" y="5361"/>
                    <a:pt x="211" y="5546"/>
                    <a:pt x="449" y="5546"/>
                  </a:cubicBezTo>
                  <a:lnTo>
                    <a:pt x="951" y="5546"/>
                  </a:lnTo>
                  <a:lnTo>
                    <a:pt x="951" y="8397"/>
                  </a:lnTo>
                  <a:lnTo>
                    <a:pt x="449" y="8397"/>
                  </a:lnTo>
                  <a:cubicBezTo>
                    <a:pt x="211" y="8397"/>
                    <a:pt x="0" y="8582"/>
                    <a:pt x="0" y="8846"/>
                  </a:cubicBezTo>
                  <a:lnTo>
                    <a:pt x="0" y="12147"/>
                  </a:lnTo>
                  <a:lnTo>
                    <a:pt x="10192" y="12147"/>
                  </a:lnTo>
                  <a:lnTo>
                    <a:pt x="10192" y="3090"/>
                  </a:lnTo>
                  <a:cubicBezTo>
                    <a:pt x="10192" y="2958"/>
                    <a:pt x="10140" y="2852"/>
                    <a:pt x="10060" y="2773"/>
                  </a:cubicBezTo>
                  <a:cubicBezTo>
                    <a:pt x="9057" y="1743"/>
                    <a:pt x="8476" y="1136"/>
                    <a:pt x="7446" y="132"/>
                  </a:cubicBezTo>
                  <a:cubicBezTo>
                    <a:pt x="7367" y="53"/>
                    <a:pt x="7261" y="0"/>
                    <a:pt x="7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1;p22"/>
            <p:cNvSpPr/>
            <p:nvPr/>
          </p:nvSpPr>
          <p:spPr>
            <a:xfrm>
              <a:off x="3205004" y="3223493"/>
              <a:ext cx="295164" cy="55077"/>
            </a:xfrm>
            <a:custGeom>
              <a:avLst/>
              <a:gdLst/>
              <a:ahLst/>
              <a:cxnLst/>
              <a:rect l="l" t="t" r="r" b="b"/>
              <a:pathLst>
                <a:path w="10193" h="1902" extrusionOk="0">
                  <a:moveTo>
                    <a:pt x="0" y="0"/>
                  </a:moveTo>
                  <a:lnTo>
                    <a:pt x="0" y="1030"/>
                  </a:lnTo>
                  <a:cubicBezTo>
                    <a:pt x="0" y="1505"/>
                    <a:pt x="396" y="1901"/>
                    <a:pt x="871" y="1901"/>
                  </a:cubicBezTo>
                  <a:lnTo>
                    <a:pt x="9321" y="1901"/>
                  </a:lnTo>
                  <a:cubicBezTo>
                    <a:pt x="9796" y="1901"/>
                    <a:pt x="10192" y="1505"/>
                    <a:pt x="10192" y="1030"/>
                  </a:cubicBezTo>
                  <a:lnTo>
                    <a:pt x="10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;p22"/>
            <p:cNvSpPr/>
            <p:nvPr/>
          </p:nvSpPr>
          <p:spPr>
            <a:xfrm>
              <a:off x="3205004" y="2846523"/>
              <a:ext cx="54295" cy="81834"/>
            </a:xfrm>
            <a:custGeom>
              <a:avLst/>
              <a:gdLst/>
              <a:ahLst/>
              <a:cxnLst/>
              <a:rect l="l" t="t" r="r" b="b"/>
              <a:pathLst>
                <a:path w="1875" h="2826" extrusionOk="0">
                  <a:moveTo>
                    <a:pt x="449" y="0"/>
                  </a:moveTo>
                  <a:cubicBezTo>
                    <a:pt x="211" y="0"/>
                    <a:pt x="0" y="185"/>
                    <a:pt x="0" y="423"/>
                  </a:cubicBezTo>
                  <a:lnTo>
                    <a:pt x="0" y="2826"/>
                  </a:lnTo>
                  <a:lnTo>
                    <a:pt x="1875" y="2826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3;p22"/>
            <p:cNvSpPr/>
            <p:nvPr/>
          </p:nvSpPr>
          <p:spPr>
            <a:xfrm>
              <a:off x="3284522" y="2846523"/>
              <a:ext cx="28320" cy="81834"/>
            </a:xfrm>
            <a:custGeom>
              <a:avLst/>
              <a:gdLst/>
              <a:ahLst/>
              <a:cxnLst/>
              <a:rect l="l" t="t" r="r" b="b"/>
              <a:pathLst>
                <a:path w="978" h="2826" extrusionOk="0">
                  <a:moveTo>
                    <a:pt x="0" y="0"/>
                  </a:moveTo>
                  <a:lnTo>
                    <a:pt x="0" y="2826"/>
                  </a:lnTo>
                  <a:lnTo>
                    <a:pt x="977" y="2826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91;p22"/>
          <p:cNvGrpSpPr/>
          <p:nvPr/>
        </p:nvGrpSpPr>
        <p:grpSpPr>
          <a:xfrm>
            <a:off x="10475336" y="4769008"/>
            <a:ext cx="431293" cy="295164"/>
            <a:chOff x="2258381" y="3601968"/>
            <a:chExt cx="431293" cy="295164"/>
          </a:xfrm>
          <a:solidFill>
            <a:schemeClr val="tx1"/>
          </a:solidFill>
        </p:grpSpPr>
        <p:sp>
          <p:nvSpPr>
            <p:cNvPr id="40" name="Google Shape;592;p22"/>
            <p:cNvSpPr/>
            <p:nvPr/>
          </p:nvSpPr>
          <p:spPr>
            <a:xfrm>
              <a:off x="2368507" y="3680733"/>
              <a:ext cx="210289" cy="136882"/>
            </a:xfrm>
            <a:custGeom>
              <a:avLst/>
              <a:gdLst/>
              <a:ahLst/>
              <a:cxnLst/>
              <a:rect l="l" t="t" r="r" b="b"/>
              <a:pathLst>
                <a:path w="7262" h="4727" extrusionOk="0">
                  <a:moveTo>
                    <a:pt x="3655" y="994"/>
                  </a:moveTo>
                  <a:cubicBezTo>
                    <a:pt x="3975" y="994"/>
                    <a:pt x="4183" y="1373"/>
                    <a:pt x="4014" y="1664"/>
                  </a:cubicBezTo>
                  <a:cubicBezTo>
                    <a:pt x="3953" y="1759"/>
                    <a:pt x="3879" y="1798"/>
                    <a:pt x="3802" y="1798"/>
                  </a:cubicBezTo>
                  <a:cubicBezTo>
                    <a:pt x="3472" y="1798"/>
                    <a:pt x="3094" y="1089"/>
                    <a:pt x="3565" y="1004"/>
                  </a:cubicBezTo>
                  <a:cubicBezTo>
                    <a:pt x="3595" y="997"/>
                    <a:pt x="3625" y="994"/>
                    <a:pt x="3655" y="994"/>
                  </a:cubicBezTo>
                  <a:close/>
                  <a:moveTo>
                    <a:pt x="5502" y="1002"/>
                  </a:moveTo>
                  <a:cubicBezTo>
                    <a:pt x="5945" y="1002"/>
                    <a:pt x="5778" y="1851"/>
                    <a:pt x="5417" y="1851"/>
                  </a:cubicBezTo>
                  <a:cubicBezTo>
                    <a:pt x="5366" y="1851"/>
                    <a:pt x="5312" y="1834"/>
                    <a:pt x="5255" y="1796"/>
                  </a:cubicBezTo>
                  <a:cubicBezTo>
                    <a:pt x="4911" y="1585"/>
                    <a:pt x="5043" y="1030"/>
                    <a:pt x="5466" y="1004"/>
                  </a:cubicBezTo>
                  <a:cubicBezTo>
                    <a:pt x="5478" y="1003"/>
                    <a:pt x="5490" y="1002"/>
                    <a:pt x="5502" y="1002"/>
                  </a:cubicBezTo>
                  <a:close/>
                  <a:moveTo>
                    <a:pt x="1744" y="991"/>
                  </a:moveTo>
                  <a:cubicBezTo>
                    <a:pt x="1832" y="991"/>
                    <a:pt x="1924" y="1020"/>
                    <a:pt x="2007" y="1083"/>
                  </a:cubicBezTo>
                  <a:cubicBezTo>
                    <a:pt x="2192" y="1215"/>
                    <a:pt x="2271" y="1479"/>
                    <a:pt x="2112" y="1690"/>
                  </a:cubicBezTo>
                  <a:cubicBezTo>
                    <a:pt x="2022" y="1826"/>
                    <a:pt x="1900" y="1882"/>
                    <a:pt x="1778" y="1882"/>
                  </a:cubicBezTo>
                  <a:cubicBezTo>
                    <a:pt x="1473" y="1882"/>
                    <a:pt x="1173" y="1528"/>
                    <a:pt x="1400" y="1189"/>
                  </a:cubicBezTo>
                  <a:cubicBezTo>
                    <a:pt x="1480" y="1061"/>
                    <a:pt x="1608" y="991"/>
                    <a:pt x="1744" y="991"/>
                  </a:cubicBezTo>
                  <a:close/>
                  <a:moveTo>
                    <a:pt x="4560" y="2862"/>
                  </a:moveTo>
                  <a:cubicBezTo>
                    <a:pt x="4894" y="2862"/>
                    <a:pt x="5126" y="3229"/>
                    <a:pt x="4938" y="3512"/>
                  </a:cubicBezTo>
                  <a:cubicBezTo>
                    <a:pt x="4847" y="3660"/>
                    <a:pt x="4703" y="3729"/>
                    <a:pt x="4562" y="3729"/>
                  </a:cubicBezTo>
                  <a:cubicBezTo>
                    <a:pt x="4374" y="3729"/>
                    <a:pt x="4191" y="3606"/>
                    <a:pt x="4146" y="3380"/>
                  </a:cubicBezTo>
                  <a:cubicBezTo>
                    <a:pt x="4093" y="3169"/>
                    <a:pt x="4225" y="2958"/>
                    <a:pt x="4436" y="2878"/>
                  </a:cubicBezTo>
                  <a:cubicBezTo>
                    <a:pt x="4478" y="2867"/>
                    <a:pt x="4520" y="2862"/>
                    <a:pt x="4560" y="2862"/>
                  </a:cubicBezTo>
                  <a:close/>
                  <a:moveTo>
                    <a:pt x="2687" y="2858"/>
                  </a:moveTo>
                  <a:cubicBezTo>
                    <a:pt x="2885" y="2858"/>
                    <a:pt x="3072" y="3004"/>
                    <a:pt x="3116" y="3222"/>
                  </a:cubicBezTo>
                  <a:cubicBezTo>
                    <a:pt x="3176" y="3540"/>
                    <a:pt x="2924" y="3736"/>
                    <a:pt x="2678" y="3736"/>
                  </a:cubicBezTo>
                  <a:cubicBezTo>
                    <a:pt x="2495" y="3736"/>
                    <a:pt x="2316" y="3628"/>
                    <a:pt x="2271" y="3380"/>
                  </a:cubicBezTo>
                  <a:cubicBezTo>
                    <a:pt x="2218" y="3169"/>
                    <a:pt x="2350" y="2958"/>
                    <a:pt x="2561" y="2878"/>
                  </a:cubicBezTo>
                  <a:cubicBezTo>
                    <a:pt x="2603" y="2865"/>
                    <a:pt x="2645" y="2858"/>
                    <a:pt x="2687" y="2858"/>
                  </a:cubicBezTo>
                  <a:close/>
                  <a:moveTo>
                    <a:pt x="0" y="0"/>
                  </a:moveTo>
                  <a:lnTo>
                    <a:pt x="1188" y="4727"/>
                  </a:lnTo>
                  <a:lnTo>
                    <a:pt x="6100" y="4727"/>
                  </a:lnTo>
                  <a:lnTo>
                    <a:pt x="7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22"/>
            <p:cNvSpPr/>
            <p:nvPr/>
          </p:nvSpPr>
          <p:spPr>
            <a:xfrm>
              <a:off x="2258381" y="3601968"/>
              <a:ext cx="431293" cy="295164"/>
            </a:xfrm>
            <a:custGeom>
              <a:avLst/>
              <a:gdLst/>
              <a:ahLst/>
              <a:cxnLst/>
              <a:rect l="l" t="t" r="r" b="b"/>
              <a:pathLst>
                <a:path w="14894" h="10193" extrusionOk="0">
                  <a:moveTo>
                    <a:pt x="11064" y="1849"/>
                  </a:moveTo>
                  <a:cubicBezTo>
                    <a:pt x="11645" y="1849"/>
                    <a:pt x="12068" y="2377"/>
                    <a:pt x="11909" y="2932"/>
                  </a:cubicBezTo>
                  <a:lnTo>
                    <a:pt x="10748" y="7658"/>
                  </a:lnTo>
                  <a:cubicBezTo>
                    <a:pt x="10642" y="8054"/>
                    <a:pt x="10299" y="8318"/>
                    <a:pt x="9903" y="8318"/>
                  </a:cubicBezTo>
                  <a:lnTo>
                    <a:pt x="4991" y="8318"/>
                  </a:lnTo>
                  <a:cubicBezTo>
                    <a:pt x="4595" y="8318"/>
                    <a:pt x="4252" y="8054"/>
                    <a:pt x="4146" y="7658"/>
                  </a:cubicBezTo>
                  <a:lnTo>
                    <a:pt x="2958" y="2932"/>
                  </a:lnTo>
                  <a:cubicBezTo>
                    <a:pt x="2826" y="2403"/>
                    <a:pt x="3249" y="1849"/>
                    <a:pt x="3803" y="1849"/>
                  </a:cubicBezTo>
                  <a:close/>
                  <a:moveTo>
                    <a:pt x="872" y="1"/>
                  </a:moveTo>
                  <a:cubicBezTo>
                    <a:pt x="370" y="1"/>
                    <a:pt x="1" y="370"/>
                    <a:pt x="1" y="872"/>
                  </a:cubicBezTo>
                  <a:lnTo>
                    <a:pt x="1" y="9322"/>
                  </a:lnTo>
                  <a:cubicBezTo>
                    <a:pt x="1" y="9797"/>
                    <a:pt x="397" y="10193"/>
                    <a:pt x="872" y="10193"/>
                  </a:cubicBezTo>
                  <a:lnTo>
                    <a:pt x="14022" y="10193"/>
                  </a:lnTo>
                  <a:cubicBezTo>
                    <a:pt x="14497" y="10193"/>
                    <a:pt x="14893" y="9797"/>
                    <a:pt x="14893" y="9322"/>
                  </a:cubicBezTo>
                  <a:lnTo>
                    <a:pt x="14893" y="872"/>
                  </a:lnTo>
                  <a:cubicBezTo>
                    <a:pt x="14893" y="370"/>
                    <a:pt x="14497" y="1"/>
                    <a:pt x="14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522422" y="3635052"/>
            <a:ext cx="6464300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cliente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case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'PLATINIUM'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'GOLD'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'SILVER'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case;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57344" y="970746"/>
            <a:ext cx="789485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16.Crear una función que recibe un parámetro INTEGER.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función debe de retornar un texto(TEXT) como respuesta.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El parámetro es un valor numérico </a:t>
            </a:r>
            <a:r>
              <a:rPr lang="es-ES" b="1" dirty="0" err="1">
                <a:solidFill>
                  <a:schemeClr val="bg1"/>
                </a:solidFill>
              </a:rPr>
              <a:t>credit_number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mayor a 50000 es PLATINIUM.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mayor igual a 10000 y menor igual a 50000 es GOLD.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Si es menor a 10000 es SILVER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La  función  debe  retornar  indicando  si  ese cliente es PLATINUM, GOLD o </a:t>
            </a:r>
          </a:p>
          <a:p>
            <a:r>
              <a:rPr lang="es-ES" b="1" dirty="0">
                <a:solidFill>
                  <a:schemeClr val="bg1"/>
                </a:solidFill>
              </a:rPr>
              <a:t>SILVER en base al valor del </a:t>
            </a:r>
            <a:r>
              <a:rPr lang="es-ES" b="1" dirty="0" err="1">
                <a:solidFill>
                  <a:schemeClr val="bg1"/>
                </a:solidFill>
              </a:rPr>
              <a:t>credit_number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Considere la imagen siguiente: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77" y="5258575"/>
            <a:ext cx="5462466" cy="12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05041"/>
      </p:ext>
    </p:extLst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520"/>
          </a:xfrm>
          <a:prstGeom prst="rect">
            <a:avLst/>
          </a:prstGeom>
        </p:spPr>
      </p:pic>
      <p:sp>
        <p:nvSpPr>
          <p:cNvPr id="24" name="Forma libre 23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7" name="Google Shape;383;p22"/>
          <p:cNvGrpSpPr/>
          <p:nvPr/>
        </p:nvGrpSpPr>
        <p:grpSpPr>
          <a:xfrm>
            <a:off x="14106187" y="3356235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428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12;p22"/>
          <p:cNvGrpSpPr/>
          <p:nvPr/>
        </p:nvGrpSpPr>
        <p:grpSpPr>
          <a:xfrm>
            <a:off x="10512910" y="4642829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451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47;p22"/>
          <p:cNvGrpSpPr/>
          <p:nvPr/>
        </p:nvGrpSpPr>
        <p:grpSpPr>
          <a:xfrm>
            <a:off x="10003913" y="3311511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483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480;p22"/>
          <p:cNvGrpSpPr/>
          <p:nvPr/>
        </p:nvGrpSpPr>
        <p:grpSpPr>
          <a:xfrm>
            <a:off x="10596278" y="2082957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512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18;p22"/>
          <p:cNvGrpSpPr/>
          <p:nvPr/>
        </p:nvGrpSpPr>
        <p:grpSpPr>
          <a:xfrm>
            <a:off x="11976368" y="1450652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543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545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5" name="Google Shape;569;p22"/>
          <p:cNvGrpSpPr/>
          <p:nvPr/>
        </p:nvGrpSpPr>
        <p:grpSpPr>
          <a:xfrm>
            <a:off x="13571112" y="2023902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586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594;p22"/>
          <p:cNvGrpSpPr/>
          <p:nvPr/>
        </p:nvGrpSpPr>
        <p:grpSpPr>
          <a:xfrm>
            <a:off x="12030647" y="5207483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606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11;p22"/>
          <p:cNvGrpSpPr/>
          <p:nvPr/>
        </p:nvGrpSpPr>
        <p:grpSpPr>
          <a:xfrm>
            <a:off x="13521131" y="4607269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623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Rectángulo 626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628" name="Rectángulo 627"/>
          <p:cNvSpPr/>
          <p:nvPr/>
        </p:nvSpPr>
        <p:spPr>
          <a:xfrm>
            <a:off x="476574" y="1489933"/>
            <a:ext cx="9683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Deﬁna que es lenguaje procedural 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 smtClean="0">
                <a:solidFill>
                  <a:schemeClr val="bg1"/>
                </a:solidFill>
              </a:rPr>
              <a:t> MySQL.</a:t>
            </a:r>
          </a:p>
          <a:p>
            <a:pPr marL="342900" indent="-342900">
              <a:buAutoNum type="arabicPeriod"/>
            </a:pP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Conjunto de instrucciones SQL, más una serie de estructuras de control que 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pueden almacenarse en el servidor.</a:t>
            </a:r>
          </a:p>
        </p:txBody>
      </p:sp>
      <p:pic>
        <p:nvPicPr>
          <p:cNvPr id="3076" name="Picture 4" descr="MySQL: Procedimientos Almacenados VS Funciones | Softw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1" y="3240340"/>
            <a:ext cx="4795364" cy="32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ódigo Programación Codificación - Foto gratis en Pixa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15" y="3267612"/>
            <a:ext cx="4418073" cy="32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ondo De Luz De Neón, Antecedentes, Fondo De Pantalla, Resumen Imagen de  Fondo Para Descarga Gratuita - Pngtre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/>
          <p:cNvSpPr/>
          <p:nvPr/>
        </p:nvSpPr>
        <p:spPr>
          <a:xfrm>
            <a:off x="2484954" y="3414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Parte Practica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44561" y="1049300"/>
            <a:ext cx="101202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17. Crear una función que reciba un parámetro TEXT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En donde este parámetro deberá de recibir una cadena cualquiera y retorna </a:t>
            </a:r>
          </a:p>
          <a:p>
            <a:r>
              <a:rPr lang="es-ES" b="1" dirty="0">
                <a:solidFill>
                  <a:schemeClr val="bg1"/>
                </a:solidFill>
              </a:rPr>
              <a:t>un TEXT de respuesta.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Concatenar N veces la misma cadena reduciendo en uno en cada iteración </a:t>
            </a:r>
          </a:p>
          <a:p>
            <a:r>
              <a:rPr lang="es-ES" b="1" dirty="0">
                <a:solidFill>
                  <a:schemeClr val="bg1"/>
                </a:solidFill>
              </a:rPr>
              <a:t>hasta llegar a una sola letra.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Utilizar REPEAT y retornar la nueva cadena concatenada. </a:t>
            </a:r>
          </a:p>
          <a:p>
            <a:r>
              <a:rPr lang="es-ES" b="1" dirty="0">
                <a:solidFill>
                  <a:schemeClr val="bg1"/>
                </a:solidFill>
              </a:rPr>
              <a:t>○        Considerar la siguiente imagen: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5" name="Google Shape;404;p22"/>
          <p:cNvGrpSpPr/>
          <p:nvPr/>
        </p:nvGrpSpPr>
        <p:grpSpPr>
          <a:xfrm>
            <a:off x="11997018" y="5242168"/>
            <a:ext cx="440762" cy="431843"/>
            <a:chOff x="1348477" y="4228204"/>
            <a:chExt cx="440762" cy="431843"/>
          </a:xfrm>
          <a:solidFill>
            <a:schemeClr val="tx1"/>
          </a:solidFill>
        </p:grpSpPr>
        <p:sp>
          <p:nvSpPr>
            <p:cNvPr id="46" name="Google Shape;405;p22"/>
            <p:cNvSpPr/>
            <p:nvPr/>
          </p:nvSpPr>
          <p:spPr>
            <a:xfrm>
              <a:off x="1348477" y="4228204"/>
              <a:ext cx="440762" cy="431843"/>
            </a:xfrm>
            <a:custGeom>
              <a:avLst/>
              <a:gdLst/>
              <a:ahLst/>
              <a:cxnLst/>
              <a:rect l="l" t="t" r="r" b="b"/>
              <a:pathLst>
                <a:path w="15221" h="14913" extrusionOk="0">
                  <a:moveTo>
                    <a:pt x="9114" y="4720"/>
                  </a:moveTo>
                  <a:cubicBezTo>
                    <a:pt x="9200" y="4720"/>
                    <a:pt x="9283" y="4767"/>
                    <a:pt x="9348" y="4832"/>
                  </a:cubicBezTo>
                  <a:lnTo>
                    <a:pt x="10220" y="5730"/>
                  </a:lnTo>
                  <a:cubicBezTo>
                    <a:pt x="10299" y="5809"/>
                    <a:pt x="10352" y="5915"/>
                    <a:pt x="10352" y="6021"/>
                  </a:cubicBezTo>
                  <a:lnTo>
                    <a:pt x="10378" y="8925"/>
                  </a:lnTo>
                  <a:cubicBezTo>
                    <a:pt x="10352" y="9057"/>
                    <a:pt x="10325" y="9163"/>
                    <a:pt x="10246" y="9242"/>
                  </a:cubicBezTo>
                  <a:lnTo>
                    <a:pt x="9375" y="10113"/>
                  </a:lnTo>
                  <a:cubicBezTo>
                    <a:pt x="9269" y="10193"/>
                    <a:pt x="9163" y="10245"/>
                    <a:pt x="9058" y="10245"/>
                  </a:cubicBezTo>
                  <a:lnTo>
                    <a:pt x="6127" y="10245"/>
                  </a:lnTo>
                  <a:cubicBezTo>
                    <a:pt x="6021" y="10245"/>
                    <a:pt x="5889" y="10193"/>
                    <a:pt x="5810" y="10113"/>
                  </a:cubicBezTo>
                  <a:lnTo>
                    <a:pt x="4939" y="9242"/>
                  </a:lnTo>
                  <a:cubicBezTo>
                    <a:pt x="4859" y="9163"/>
                    <a:pt x="4833" y="9057"/>
                    <a:pt x="4833" y="8925"/>
                  </a:cubicBezTo>
                  <a:lnTo>
                    <a:pt x="4833" y="6021"/>
                  </a:lnTo>
                  <a:cubicBezTo>
                    <a:pt x="4833" y="5915"/>
                    <a:pt x="4859" y="5809"/>
                    <a:pt x="4939" y="5730"/>
                  </a:cubicBezTo>
                  <a:lnTo>
                    <a:pt x="5810" y="4832"/>
                  </a:lnTo>
                  <a:cubicBezTo>
                    <a:pt x="5889" y="4753"/>
                    <a:pt x="6021" y="4727"/>
                    <a:pt x="6127" y="4727"/>
                  </a:cubicBezTo>
                  <a:lnTo>
                    <a:pt x="9058" y="4727"/>
                  </a:lnTo>
                  <a:cubicBezTo>
                    <a:pt x="9077" y="4722"/>
                    <a:pt x="9095" y="4720"/>
                    <a:pt x="9114" y="4720"/>
                  </a:cubicBezTo>
                  <a:close/>
                  <a:moveTo>
                    <a:pt x="4094" y="0"/>
                  </a:moveTo>
                  <a:cubicBezTo>
                    <a:pt x="3856" y="0"/>
                    <a:pt x="3618" y="159"/>
                    <a:pt x="3645" y="476"/>
                  </a:cubicBezTo>
                  <a:lnTo>
                    <a:pt x="3645" y="2403"/>
                  </a:lnTo>
                  <a:lnTo>
                    <a:pt x="3354" y="2403"/>
                  </a:lnTo>
                  <a:cubicBezTo>
                    <a:pt x="3339" y="2402"/>
                    <a:pt x="3324" y="2402"/>
                    <a:pt x="3310" y="2402"/>
                  </a:cubicBezTo>
                  <a:cubicBezTo>
                    <a:pt x="2854" y="2402"/>
                    <a:pt x="2483" y="2789"/>
                    <a:pt x="2483" y="3274"/>
                  </a:cubicBezTo>
                  <a:lnTo>
                    <a:pt x="2483" y="3565"/>
                  </a:lnTo>
                  <a:lnTo>
                    <a:pt x="582" y="3565"/>
                  </a:lnTo>
                  <a:cubicBezTo>
                    <a:pt x="1" y="3565"/>
                    <a:pt x="1" y="4436"/>
                    <a:pt x="582" y="4436"/>
                  </a:cubicBezTo>
                  <a:lnTo>
                    <a:pt x="2483" y="4436"/>
                  </a:lnTo>
                  <a:lnTo>
                    <a:pt x="2483" y="5889"/>
                  </a:lnTo>
                  <a:lnTo>
                    <a:pt x="582" y="5889"/>
                  </a:lnTo>
                  <a:cubicBezTo>
                    <a:pt x="27" y="5941"/>
                    <a:pt x="27" y="6707"/>
                    <a:pt x="582" y="6760"/>
                  </a:cubicBezTo>
                  <a:lnTo>
                    <a:pt x="2483" y="6760"/>
                  </a:lnTo>
                  <a:lnTo>
                    <a:pt x="2483" y="8212"/>
                  </a:lnTo>
                  <a:lnTo>
                    <a:pt x="582" y="8212"/>
                  </a:lnTo>
                  <a:cubicBezTo>
                    <a:pt x="1" y="8212"/>
                    <a:pt x="1" y="9084"/>
                    <a:pt x="582" y="9084"/>
                  </a:cubicBezTo>
                  <a:lnTo>
                    <a:pt x="2483" y="9084"/>
                  </a:lnTo>
                  <a:lnTo>
                    <a:pt x="2483" y="10536"/>
                  </a:lnTo>
                  <a:lnTo>
                    <a:pt x="582" y="10536"/>
                  </a:lnTo>
                  <a:cubicBezTo>
                    <a:pt x="27" y="10562"/>
                    <a:pt x="27" y="11354"/>
                    <a:pt x="582" y="11407"/>
                  </a:cubicBezTo>
                  <a:lnTo>
                    <a:pt x="2483" y="11407"/>
                  </a:lnTo>
                  <a:lnTo>
                    <a:pt x="2483" y="11698"/>
                  </a:lnTo>
                  <a:cubicBezTo>
                    <a:pt x="2483" y="12173"/>
                    <a:pt x="2879" y="12569"/>
                    <a:pt x="3354" y="12569"/>
                  </a:cubicBezTo>
                  <a:lnTo>
                    <a:pt x="3645" y="12569"/>
                  </a:lnTo>
                  <a:lnTo>
                    <a:pt x="3645" y="14497"/>
                  </a:lnTo>
                  <a:cubicBezTo>
                    <a:pt x="3671" y="14761"/>
                    <a:pt x="3882" y="14893"/>
                    <a:pt x="4094" y="14893"/>
                  </a:cubicBezTo>
                  <a:cubicBezTo>
                    <a:pt x="4305" y="14893"/>
                    <a:pt x="4516" y="14761"/>
                    <a:pt x="4543" y="14497"/>
                  </a:cubicBezTo>
                  <a:lnTo>
                    <a:pt x="4543" y="12569"/>
                  </a:lnTo>
                  <a:lnTo>
                    <a:pt x="5995" y="12569"/>
                  </a:lnTo>
                  <a:lnTo>
                    <a:pt x="5995" y="14497"/>
                  </a:lnTo>
                  <a:cubicBezTo>
                    <a:pt x="5995" y="14774"/>
                    <a:pt x="6213" y="14912"/>
                    <a:pt x="6431" y="14912"/>
                  </a:cubicBezTo>
                  <a:cubicBezTo>
                    <a:pt x="6648" y="14912"/>
                    <a:pt x="6866" y="14774"/>
                    <a:pt x="6866" y="14497"/>
                  </a:cubicBezTo>
                  <a:lnTo>
                    <a:pt x="6866" y="12569"/>
                  </a:lnTo>
                  <a:lnTo>
                    <a:pt x="8319" y="12569"/>
                  </a:lnTo>
                  <a:lnTo>
                    <a:pt x="8319" y="14497"/>
                  </a:lnTo>
                  <a:cubicBezTo>
                    <a:pt x="8345" y="14761"/>
                    <a:pt x="8550" y="14893"/>
                    <a:pt x="8754" y="14893"/>
                  </a:cubicBezTo>
                  <a:cubicBezTo>
                    <a:pt x="8959" y="14893"/>
                    <a:pt x="9163" y="14761"/>
                    <a:pt x="9190" y="14497"/>
                  </a:cubicBezTo>
                  <a:lnTo>
                    <a:pt x="9190" y="12569"/>
                  </a:lnTo>
                  <a:lnTo>
                    <a:pt x="10642" y="12569"/>
                  </a:lnTo>
                  <a:lnTo>
                    <a:pt x="10642" y="14497"/>
                  </a:lnTo>
                  <a:cubicBezTo>
                    <a:pt x="10642" y="14774"/>
                    <a:pt x="10860" y="14912"/>
                    <a:pt x="11078" y="14912"/>
                  </a:cubicBezTo>
                  <a:cubicBezTo>
                    <a:pt x="11296" y="14912"/>
                    <a:pt x="11514" y="14774"/>
                    <a:pt x="11514" y="14497"/>
                  </a:cubicBezTo>
                  <a:lnTo>
                    <a:pt x="11514" y="12569"/>
                  </a:lnTo>
                  <a:lnTo>
                    <a:pt x="11804" y="12569"/>
                  </a:lnTo>
                  <a:cubicBezTo>
                    <a:pt x="12279" y="12569"/>
                    <a:pt x="12675" y="12173"/>
                    <a:pt x="12675" y="11698"/>
                  </a:cubicBezTo>
                  <a:lnTo>
                    <a:pt x="12675" y="11407"/>
                  </a:lnTo>
                  <a:lnTo>
                    <a:pt x="14603" y="11407"/>
                  </a:lnTo>
                  <a:cubicBezTo>
                    <a:pt x="14620" y="11409"/>
                    <a:pt x="14636" y="11409"/>
                    <a:pt x="14652" y="11409"/>
                  </a:cubicBezTo>
                  <a:cubicBezTo>
                    <a:pt x="15220" y="11409"/>
                    <a:pt x="15220" y="10534"/>
                    <a:pt x="14652" y="10534"/>
                  </a:cubicBezTo>
                  <a:cubicBezTo>
                    <a:pt x="14636" y="10534"/>
                    <a:pt x="14620" y="10534"/>
                    <a:pt x="14603" y="10536"/>
                  </a:cubicBezTo>
                  <a:lnTo>
                    <a:pt x="12675" y="10536"/>
                  </a:lnTo>
                  <a:lnTo>
                    <a:pt x="12675" y="9084"/>
                  </a:lnTo>
                  <a:lnTo>
                    <a:pt x="14603" y="9084"/>
                  </a:lnTo>
                  <a:cubicBezTo>
                    <a:pt x="15184" y="9084"/>
                    <a:pt x="15184" y="8212"/>
                    <a:pt x="14603" y="8212"/>
                  </a:cubicBezTo>
                  <a:lnTo>
                    <a:pt x="12675" y="8212"/>
                  </a:lnTo>
                  <a:lnTo>
                    <a:pt x="12675" y="6760"/>
                  </a:lnTo>
                  <a:lnTo>
                    <a:pt x="14603" y="6760"/>
                  </a:lnTo>
                  <a:cubicBezTo>
                    <a:pt x="14620" y="6761"/>
                    <a:pt x="14636" y="6762"/>
                    <a:pt x="14652" y="6762"/>
                  </a:cubicBezTo>
                  <a:cubicBezTo>
                    <a:pt x="15220" y="6762"/>
                    <a:pt x="15220" y="5887"/>
                    <a:pt x="14652" y="5887"/>
                  </a:cubicBezTo>
                  <a:cubicBezTo>
                    <a:pt x="14636" y="5887"/>
                    <a:pt x="14620" y="5887"/>
                    <a:pt x="14603" y="5889"/>
                  </a:cubicBezTo>
                  <a:lnTo>
                    <a:pt x="12675" y="5889"/>
                  </a:lnTo>
                  <a:lnTo>
                    <a:pt x="12675" y="4436"/>
                  </a:lnTo>
                  <a:lnTo>
                    <a:pt x="14603" y="4436"/>
                  </a:lnTo>
                  <a:cubicBezTo>
                    <a:pt x="15184" y="4436"/>
                    <a:pt x="15184" y="3565"/>
                    <a:pt x="14603" y="3565"/>
                  </a:cubicBezTo>
                  <a:lnTo>
                    <a:pt x="12675" y="3565"/>
                  </a:lnTo>
                  <a:lnTo>
                    <a:pt x="12675" y="3274"/>
                  </a:lnTo>
                  <a:cubicBezTo>
                    <a:pt x="12675" y="2773"/>
                    <a:pt x="12279" y="2403"/>
                    <a:pt x="11804" y="2403"/>
                  </a:cubicBezTo>
                  <a:lnTo>
                    <a:pt x="11514" y="2403"/>
                  </a:lnTo>
                  <a:lnTo>
                    <a:pt x="11514" y="476"/>
                  </a:lnTo>
                  <a:cubicBezTo>
                    <a:pt x="11514" y="185"/>
                    <a:pt x="11296" y="40"/>
                    <a:pt x="11078" y="40"/>
                  </a:cubicBezTo>
                  <a:cubicBezTo>
                    <a:pt x="10860" y="40"/>
                    <a:pt x="10642" y="185"/>
                    <a:pt x="10642" y="476"/>
                  </a:cubicBezTo>
                  <a:lnTo>
                    <a:pt x="10642" y="2403"/>
                  </a:lnTo>
                  <a:lnTo>
                    <a:pt x="9190" y="2403"/>
                  </a:lnTo>
                  <a:lnTo>
                    <a:pt x="9190" y="476"/>
                  </a:lnTo>
                  <a:cubicBezTo>
                    <a:pt x="9216" y="159"/>
                    <a:pt x="8985" y="0"/>
                    <a:pt x="8754" y="0"/>
                  </a:cubicBezTo>
                  <a:cubicBezTo>
                    <a:pt x="8523" y="0"/>
                    <a:pt x="8292" y="159"/>
                    <a:pt x="8319" y="476"/>
                  </a:cubicBezTo>
                  <a:lnTo>
                    <a:pt x="8319" y="2403"/>
                  </a:lnTo>
                  <a:lnTo>
                    <a:pt x="6866" y="2403"/>
                  </a:lnTo>
                  <a:lnTo>
                    <a:pt x="6866" y="476"/>
                  </a:lnTo>
                  <a:cubicBezTo>
                    <a:pt x="6866" y="185"/>
                    <a:pt x="6648" y="40"/>
                    <a:pt x="6431" y="40"/>
                  </a:cubicBezTo>
                  <a:cubicBezTo>
                    <a:pt x="6213" y="40"/>
                    <a:pt x="5995" y="185"/>
                    <a:pt x="5995" y="476"/>
                  </a:cubicBezTo>
                  <a:lnTo>
                    <a:pt x="5995" y="2403"/>
                  </a:lnTo>
                  <a:lnTo>
                    <a:pt x="4543" y="2403"/>
                  </a:lnTo>
                  <a:lnTo>
                    <a:pt x="4543" y="476"/>
                  </a:lnTo>
                  <a:cubicBezTo>
                    <a:pt x="4569" y="159"/>
                    <a:pt x="4331" y="0"/>
                    <a:pt x="40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;p22"/>
            <p:cNvSpPr/>
            <p:nvPr/>
          </p:nvSpPr>
          <p:spPr>
            <a:xfrm>
              <a:off x="1513651" y="4390309"/>
              <a:ext cx="109372" cy="109372"/>
            </a:xfrm>
            <a:custGeom>
              <a:avLst/>
              <a:gdLst/>
              <a:ahLst/>
              <a:cxnLst/>
              <a:rect l="l" t="t" r="r" b="b"/>
              <a:pathLst>
                <a:path w="3777" h="3777" extrusionOk="0">
                  <a:moveTo>
                    <a:pt x="608" y="0"/>
                  </a:moveTo>
                  <a:lnTo>
                    <a:pt x="0" y="607"/>
                  </a:lnTo>
                  <a:lnTo>
                    <a:pt x="0" y="3169"/>
                  </a:lnTo>
                  <a:lnTo>
                    <a:pt x="608" y="3776"/>
                  </a:lnTo>
                  <a:lnTo>
                    <a:pt x="3169" y="3776"/>
                  </a:lnTo>
                  <a:lnTo>
                    <a:pt x="3776" y="3169"/>
                  </a:lnTo>
                  <a:lnTo>
                    <a:pt x="3776" y="607"/>
                  </a:lnTo>
                  <a:lnTo>
                    <a:pt x="31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72;p22"/>
          <p:cNvGrpSpPr/>
          <p:nvPr/>
        </p:nvGrpSpPr>
        <p:grpSpPr>
          <a:xfrm>
            <a:off x="11877053" y="1491855"/>
            <a:ext cx="438156" cy="362462"/>
            <a:chOff x="4835170" y="4186129"/>
            <a:chExt cx="438156" cy="362462"/>
          </a:xfrm>
          <a:solidFill>
            <a:schemeClr val="tx1"/>
          </a:solidFill>
        </p:grpSpPr>
        <p:sp>
          <p:nvSpPr>
            <p:cNvPr id="49" name="Google Shape;473;p22"/>
            <p:cNvSpPr/>
            <p:nvPr/>
          </p:nvSpPr>
          <p:spPr>
            <a:xfrm>
              <a:off x="4885093" y="4186129"/>
              <a:ext cx="297249" cy="254681"/>
            </a:xfrm>
            <a:custGeom>
              <a:avLst/>
              <a:gdLst/>
              <a:ahLst/>
              <a:cxnLst/>
              <a:rect l="l" t="t" r="r" b="b"/>
              <a:pathLst>
                <a:path w="10265" h="8795" extrusionOk="0">
                  <a:moveTo>
                    <a:pt x="5856" y="2311"/>
                  </a:moveTo>
                  <a:cubicBezTo>
                    <a:pt x="6919" y="2311"/>
                    <a:pt x="7940" y="3137"/>
                    <a:pt x="7940" y="4384"/>
                  </a:cubicBezTo>
                  <a:cubicBezTo>
                    <a:pt x="7940" y="5520"/>
                    <a:pt x="7016" y="6444"/>
                    <a:pt x="5881" y="6444"/>
                  </a:cubicBezTo>
                  <a:cubicBezTo>
                    <a:pt x="4033" y="6444"/>
                    <a:pt x="3108" y="4226"/>
                    <a:pt x="4402" y="2932"/>
                  </a:cubicBezTo>
                  <a:cubicBezTo>
                    <a:pt x="4823" y="2503"/>
                    <a:pt x="5344" y="2311"/>
                    <a:pt x="5856" y="2311"/>
                  </a:cubicBezTo>
                  <a:close/>
                  <a:moveTo>
                    <a:pt x="5848" y="1"/>
                  </a:moveTo>
                  <a:cubicBezTo>
                    <a:pt x="1936" y="1"/>
                    <a:pt x="0" y="4735"/>
                    <a:pt x="2765" y="7500"/>
                  </a:cubicBezTo>
                  <a:cubicBezTo>
                    <a:pt x="3651" y="8394"/>
                    <a:pt x="4746" y="8794"/>
                    <a:pt x="5822" y="8794"/>
                  </a:cubicBezTo>
                  <a:cubicBezTo>
                    <a:pt x="8083" y="8794"/>
                    <a:pt x="10264" y="7031"/>
                    <a:pt x="10264" y="4384"/>
                  </a:cubicBezTo>
                  <a:cubicBezTo>
                    <a:pt x="10264" y="1955"/>
                    <a:pt x="8284" y="1"/>
                    <a:pt x="5881" y="1"/>
                  </a:cubicBezTo>
                  <a:cubicBezTo>
                    <a:pt x="5870" y="1"/>
                    <a:pt x="5859" y="1"/>
                    <a:pt x="58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4;p22"/>
            <p:cNvSpPr/>
            <p:nvPr/>
          </p:nvSpPr>
          <p:spPr>
            <a:xfrm>
              <a:off x="5008829" y="4278678"/>
              <a:ext cx="80994" cy="69208"/>
            </a:xfrm>
            <a:custGeom>
              <a:avLst/>
              <a:gdLst/>
              <a:ahLst/>
              <a:cxnLst/>
              <a:rect l="l" t="t" r="r" b="b"/>
              <a:pathLst>
                <a:path w="2797" h="2390" extrusionOk="0">
                  <a:moveTo>
                    <a:pt x="1581" y="0"/>
                  </a:moveTo>
                  <a:cubicBezTo>
                    <a:pt x="1586" y="0"/>
                    <a:pt x="1590" y="0"/>
                    <a:pt x="1594" y="0"/>
                  </a:cubicBezTo>
                  <a:lnTo>
                    <a:pt x="1594" y="0"/>
                  </a:lnTo>
                  <a:cubicBezTo>
                    <a:pt x="1599" y="0"/>
                    <a:pt x="1603" y="0"/>
                    <a:pt x="1608" y="0"/>
                  </a:cubicBezTo>
                  <a:close/>
                  <a:moveTo>
                    <a:pt x="1602" y="766"/>
                  </a:moveTo>
                  <a:cubicBezTo>
                    <a:pt x="1789" y="766"/>
                    <a:pt x="1974" y="873"/>
                    <a:pt x="2030" y="1109"/>
                  </a:cubicBezTo>
                  <a:cubicBezTo>
                    <a:pt x="2057" y="1347"/>
                    <a:pt x="1925" y="1584"/>
                    <a:pt x="1687" y="1637"/>
                  </a:cubicBezTo>
                  <a:lnTo>
                    <a:pt x="1687" y="1611"/>
                  </a:lnTo>
                  <a:cubicBezTo>
                    <a:pt x="1656" y="1618"/>
                    <a:pt x="1625" y="1621"/>
                    <a:pt x="1594" y="1621"/>
                  </a:cubicBezTo>
                  <a:cubicBezTo>
                    <a:pt x="1390" y="1621"/>
                    <a:pt x="1205" y="1477"/>
                    <a:pt x="1159" y="1294"/>
                  </a:cubicBezTo>
                  <a:cubicBezTo>
                    <a:pt x="1098" y="960"/>
                    <a:pt x="1351" y="766"/>
                    <a:pt x="1602" y="766"/>
                  </a:cubicBezTo>
                  <a:close/>
                  <a:moveTo>
                    <a:pt x="1594" y="0"/>
                  </a:moveTo>
                  <a:lnTo>
                    <a:pt x="1594" y="0"/>
                  </a:lnTo>
                  <a:cubicBezTo>
                    <a:pt x="521" y="11"/>
                    <a:pt x="0" y="1271"/>
                    <a:pt x="737" y="2033"/>
                  </a:cubicBezTo>
                  <a:cubicBezTo>
                    <a:pt x="983" y="2280"/>
                    <a:pt x="1282" y="2390"/>
                    <a:pt x="1575" y="2390"/>
                  </a:cubicBezTo>
                  <a:cubicBezTo>
                    <a:pt x="2190" y="2390"/>
                    <a:pt x="2778" y="1904"/>
                    <a:pt x="2796" y="1188"/>
                  </a:cubicBezTo>
                  <a:cubicBezTo>
                    <a:pt x="2796" y="532"/>
                    <a:pt x="2249" y="7"/>
                    <a:pt x="1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5;p22"/>
            <p:cNvSpPr/>
            <p:nvPr/>
          </p:nvSpPr>
          <p:spPr>
            <a:xfrm>
              <a:off x="4835170" y="4418600"/>
              <a:ext cx="438156" cy="129990"/>
            </a:xfrm>
            <a:custGeom>
              <a:avLst/>
              <a:gdLst/>
              <a:ahLst/>
              <a:cxnLst/>
              <a:rect l="l" t="t" r="r" b="b"/>
              <a:pathLst>
                <a:path w="15131" h="4489" extrusionOk="0">
                  <a:moveTo>
                    <a:pt x="3473" y="35"/>
                  </a:moveTo>
                  <a:cubicBezTo>
                    <a:pt x="3338" y="35"/>
                    <a:pt x="3203" y="95"/>
                    <a:pt x="3116" y="211"/>
                  </a:cubicBezTo>
                  <a:cubicBezTo>
                    <a:pt x="3063" y="264"/>
                    <a:pt x="3248" y="0"/>
                    <a:pt x="212" y="3776"/>
                  </a:cubicBezTo>
                  <a:cubicBezTo>
                    <a:pt x="0" y="4040"/>
                    <a:pt x="185" y="4463"/>
                    <a:pt x="555" y="4489"/>
                  </a:cubicBezTo>
                  <a:lnTo>
                    <a:pt x="14576" y="4489"/>
                  </a:lnTo>
                  <a:cubicBezTo>
                    <a:pt x="14945" y="4463"/>
                    <a:pt x="15130" y="4040"/>
                    <a:pt x="14919" y="3776"/>
                  </a:cubicBezTo>
                  <a:lnTo>
                    <a:pt x="14945" y="3776"/>
                  </a:lnTo>
                  <a:cubicBezTo>
                    <a:pt x="11935" y="53"/>
                    <a:pt x="12120" y="264"/>
                    <a:pt x="12041" y="211"/>
                  </a:cubicBezTo>
                  <a:cubicBezTo>
                    <a:pt x="11954" y="95"/>
                    <a:pt x="11819" y="35"/>
                    <a:pt x="11684" y="35"/>
                  </a:cubicBezTo>
                  <a:cubicBezTo>
                    <a:pt x="11574" y="35"/>
                    <a:pt x="11464" y="75"/>
                    <a:pt x="11381" y="159"/>
                  </a:cubicBezTo>
                  <a:cubicBezTo>
                    <a:pt x="10338" y="1215"/>
                    <a:pt x="8965" y="1743"/>
                    <a:pt x="7588" y="1743"/>
                  </a:cubicBezTo>
                  <a:cubicBezTo>
                    <a:pt x="6212" y="1743"/>
                    <a:pt x="4832" y="1215"/>
                    <a:pt x="3776" y="159"/>
                  </a:cubicBezTo>
                  <a:cubicBezTo>
                    <a:pt x="3693" y="75"/>
                    <a:pt x="3583" y="35"/>
                    <a:pt x="347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99;p22"/>
          <p:cNvGrpSpPr/>
          <p:nvPr/>
        </p:nvGrpSpPr>
        <p:grpSpPr>
          <a:xfrm>
            <a:off x="10504717" y="2060609"/>
            <a:ext cx="462337" cy="445838"/>
            <a:chOff x="3996385" y="4172627"/>
            <a:chExt cx="462337" cy="445838"/>
          </a:xfrm>
          <a:solidFill>
            <a:schemeClr val="tx1"/>
          </a:solidFill>
        </p:grpSpPr>
        <p:sp>
          <p:nvSpPr>
            <p:cNvPr id="53" name="Google Shape;500;p22"/>
            <p:cNvSpPr/>
            <p:nvPr/>
          </p:nvSpPr>
          <p:spPr>
            <a:xfrm>
              <a:off x="4334843" y="4172627"/>
              <a:ext cx="123880" cy="119681"/>
            </a:xfrm>
            <a:custGeom>
              <a:avLst/>
              <a:gdLst/>
              <a:ahLst/>
              <a:cxnLst/>
              <a:rect l="l" t="t" r="r" b="b"/>
              <a:pathLst>
                <a:path w="4278" h="4133" extrusionOk="0">
                  <a:moveTo>
                    <a:pt x="581" y="0"/>
                  </a:moveTo>
                  <a:cubicBezTo>
                    <a:pt x="0" y="0"/>
                    <a:pt x="0" y="871"/>
                    <a:pt x="581" y="871"/>
                  </a:cubicBezTo>
                  <a:cubicBezTo>
                    <a:pt x="2139" y="871"/>
                    <a:pt x="3407" y="2139"/>
                    <a:pt x="3407" y="3697"/>
                  </a:cubicBezTo>
                  <a:cubicBezTo>
                    <a:pt x="3407" y="3987"/>
                    <a:pt x="3624" y="4132"/>
                    <a:pt x="3842" y="4132"/>
                  </a:cubicBezTo>
                  <a:cubicBezTo>
                    <a:pt x="4060" y="4132"/>
                    <a:pt x="4278" y="3987"/>
                    <a:pt x="4278" y="3697"/>
                  </a:cubicBezTo>
                  <a:cubicBezTo>
                    <a:pt x="4278" y="1637"/>
                    <a:pt x="2641" y="0"/>
                    <a:pt x="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01;p22"/>
            <p:cNvGrpSpPr/>
            <p:nvPr/>
          </p:nvGrpSpPr>
          <p:grpSpPr>
            <a:xfrm>
              <a:off x="3996385" y="4241670"/>
              <a:ext cx="386149" cy="376795"/>
              <a:chOff x="3996385" y="4248069"/>
              <a:chExt cx="386149" cy="376795"/>
            </a:xfrm>
            <a:grpFill/>
          </p:grpSpPr>
          <p:sp>
            <p:nvSpPr>
              <p:cNvPr id="55" name="Google Shape;502;p22"/>
              <p:cNvSpPr/>
              <p:nvPr/>
            </p:nvSpPr>
            <p:spPr>
              <a:xfrm>
                <a:off x="4311386" y="4248069"/>
                <a:ext cx="71149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325" extrusionOk="0">
                    <a:moveTo>
                      <a:pt x="582" y="1"/>
                    </a:moveTo>
                    <a:cubicBezTo>
                      <a:pt x="1" y="1"/>
                      <a:pt x="1" y="872"/>
                      <a:pt x="582" y="872"/>
                    </a:cubicBezTo>
                    <a:cubicBezTo>
                      <a:pt x="1110" y="872"/>
                      <a:pt x="1559" y="1321"/>
                      <a:pt x="1559" y="1849"/>
                    </a:cubicBezTo>
                    <a:cubicBezTo>
                      <a:pt x="1532" y="2166"/>
                      <a:pt x="1763" y="2324"/>
                      <a:pt x="1995" y="2324"/>
                    </a:cubicBezTo>
                    <a:cubicBezTo>
                      <a:pt x="2226" y="2324"/>
                      <a:pt x="2457" y="2166"/>
                      <a:pt x="2430" y="1849"/>
                    </a:cubicBezTo>
                    <a:cubicBezTo>
                      <a:pt x="2430" y="819"/>
                      <a:pt x="1612" y="1"/>
                      <a:pt x="5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3;p22"/>
              <p:cNvSpPr/>
              <p:nvPr/>
            </p:nvSpPr>
            <p:spPr>
              <a:xfrm>
                <a:off x="3996385" y="4282094"/>
                <a:ext cx="360144" cy="342770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11837" extrusionOk="0">
                    <a:moveTo>
                      <a:pt x="7509" y="1"/>
                    </a:moveTo>
                    <a:cubicBezTo>
                      <a:pt x="6727" y="1"/>
                      <a:pt x="5941" y="304"/>
                      <a:pt x="5334" y="912"/>
                    </a:cubicBezTo>
                    <a:lnTo>
                      <a:pt x="1188" y="5057"/>
                    </a:lnTo>
                    <a:cubicBezTo>
                      <a:pt x="0" y="6246"/>
                      <a:pt x="0" y="8200"/>
                      <a:pt x="1188" y="9388"/>
                    </a:cubicBezTo>
                    <a:lnTo>
                      <a:pt x="2746" y="10946"/>
                    </a:lnTo>
                    <a:cubicBezTo>
                      <a:pt x="3340" y="11540"/>
                      <a:pt x="4126" y="11837"/>
                      <a:pt x="4911" y="11837"/>
                    </a:cubicBezTo>
                    <a:cubicBezTo>
                      <a:pt x="5697" y="11837"/>
                      <a:pt x="6483" y="11540"/>
                      <a:pt x="7077" y="10946"/>
                    </a:cubicBezTo>
                    <a:lnTo>
                      <a:pt x="11249" y="6774"/>
                    </a:lnTo>
                    <a:cubicBezTo>
                      <a:pt x="12437" y="5585"/>
                      <a:pt x="12437" y="3658"/>
                      <a:pt x="11249" y="2470"/>
                    </a:cubicBezTo>
                    <a:lnTo>
                      <a:pt x="10773" y="1994"/>
                    </a:lnTo>
                    <a:lnTo>
                      <a:pt x="8793" y="3975"/>
                    </a:lnTo>
                    <a:cubicBezTo>
                      <a:pt x="9031" y="4503"/>
                      <a:pt x="8925" y="5137"/>
                      <a:pt x="8529" y="5559"/>
                    </a:cubicBezTo>
                    <a:lnTo>
                      <a:pt x="8186" y="5876"/>
                    </a:lnTo>
                    <a:cubicBezTo>
                      <a:pt x="7891" y="6147"/>
                      <a:pt x="7569" y="6261"/>
                      <a:pt x="7261" y="6261"/>
                    </a:cubicBezTo>
                    <a:cubicBezTo>
                      <a:pt x="6218" y="6261"/>
                      <a:pt x="5341" y="4947"/>
                      <a:pt x="6258" y="3948"/>
                    </a:cubicBezTo>
                    <a:lnTo>
                      <a:pt x="6601" y="3605"/>
                    </a:lnTo>
                    <a:cubicBezTo>
                      <a:pt x="6856" y="3350"/>
                      <a:pt x="7210" y="3215"/>
                      <a:pt x="7571" y="3215"/>
                    </a:cubicBezTo>
                    <a:cubicBezTo>
                      <a:pt x="7770" y="3215"/>
                      <a:pt x="7971" y="3256"/>
                      <a:pt x="8159" y="3341"/>
                    </a:cubicBezTo>
                    <a:lnTo>
                      <a:pt x="10140" y="1361"/>
                    </a:lnTo>
                    <a:lnTo>
                      <a:pt x="9664" y="912"/>
                    </a:lnTo>
                    <a:cubicBezTo>
                      <a:pt x="9070" y="304"/>
                      <a:pt x="8291" y="1"/>
                      <a:pt x="75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4;p22"/>
              <p:cNvSpPr/>
              <p:nvPr/>
            </p:nvSpPr>
            <p:spPr>
              <a:xfrm>
                <a:off x="4190575" y="4400907"/>
                <a:ext cx="43929" cy="3764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00" extrusionOk="0">
                    <a:moveTo>
                      <a:pt x="823" y="1"/>
                    </a:moveTo>
                    <a:cubicBezTo>
                      <a:pt x="715" y="1"/>
                      <a:pt x="604" y="41"/>
                      <a:pt x="503" y="136"/>
                    </a:cubicBezTo>
                    <a:lnTo>
                      <a:pt x="159" y="479"/>
                    </a:lnTo>
                    <a:cubicBezTo>
                      <a:pt x="54" y="558"/>
                      <a:pt x="1" y="690"/>
                      <a:pt x="27" y="822"/>
                    </a:cubicBezTo>
                    <a:cubicBezTo>
                      <a:pt x="27" y="1110"/>
                      <a:pt x="272" y="1300"/>
                      <a:pt x="529" y="1300"/>
                    </a:cubicBezTo>
                    <a:cubicBezTo>
                      <a:pt x="649" y="1300"/>
                      <a:pt x="771" y="1258"/>
                      <a:pt x="872" y="1166"/>
                    </a:cubicBezTo>
                    <a:lnTo>
                      <a:pt x="1189" y="849"/>
                    </a:lnTo>
                    <a:cubicBezTo>
                      <a:pt x="1517" y="480"/>
                      <a:pt x="1194" y="1"/>
                      <a:pt x="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546;p22"/>
          <p:cNvGrpSpPr/>
          <p:nvPr/>
        </p:nvGrpSpPr>
        <p:grpSpPr>
          <a:xfrm>
            <a:off x="9911371" y="3420489"/>
            <a:ext cx="432018" cy="295164"/>
            <a:chOff x="3136954" y="4232027"/>
            <a:chExt cx="432018" cy="295164"/>
          </a:xfrm>
          <a:solidFill>
            <a:schemeClr val="tx1"/>
          </a:solidFill>
        </p:grpSpPr>
        <p:sp>
          <p:nvSpPr>
            <p:cNvPr id="59" name="Google Shape;547;p22"/>
            <p:cNvSpPr/>
            <p:nvPr/>
          </p:nvSpPr>
          <p:spPr>
            <a:xfrm>
              <a:off x="3421375" y="4232027"/>
              <a:ext cx="147596" cy="53542"/>
            </a:xfrm>
            <a:custGeom>
              <a:avLst/>
              <a:gdLst/>
              <a:ahLst/>
              <a:cxnLst/>
              <a:rect l="l" t="t" r="r" b="b"/>
              <a:pathLst>
                <a:path w="5097" h="1849" extrusionOk="0">
                  <a:moveTo>
                    <a:pt x="872" y="0"/>
                  </a:moveTo>
                  <a:cubicBezTo>
                    <a:pt x="397" y="0"/>
                    <a:pt x="1" y="396"/>
                    <a:pt x="1" y="872"/>
                  </a:cubicBezTo>
                  <a:lnTo>
                    <a:pt x="1" y="1849"/>
                  </a:lnTo>
                  <a:lnTo>
                    <a:pt x="5097" y="1849"/>
                  </a:lnTo>
                  <a:lnTo>
                    <a:pt x="5097" y="872"/>
                  </a:lnTo>
                  <a:cubicBezTo>
                    <a:pt x="5070" y="370"/>
                    <a:pt x="4674" y="0"/>
                    <a:pt x="4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8;p22"/>
            <p:cNvSpPr/>
            <p:nvPr/>
          </p:nvSpPr>
          <p:spPr>
            <a:xfrm>
              <a:off x="3420622" y="4310791"/>
              <a:ext cx="147596" cy="216399"/>
            </a:xfrm>
            <a:custGeom>
              <a:avLst/>
              <a:gdLst/>
              <a:ahLst/>
              <a:cxnLst/>
              <a:rect l="l" t="t" r="r" b="b"/>
              <a:pathLst>
                <a:path w="5097" h="7473" extrusionOk="0">
                  <a:moveTo>
                    <a:pt x="2540" y="2867"/>
                  </a:moveTo>
                  <a:cubicBezTo>
                    <a:pt x="2739" y="2867"/>
                    <a:pt x="2938" y="2991"/>
                    <a:pt x="2984" y="3221"/>
                  </a:cubicBezTo>
                  <a:cubicBezTo>
                    <a:pt x="3010" y="3433"/>
                    <a:pt x="2878" y="3644"/>
                    <a:pt x="2667" y="3723"/>
                  </a:cubicBezTo>
                  <a:cubicBezTo>
                    <a:pt x="2628" y="3734"/>
                    <a:pt x="2589" y="3740"/>
                    <a:pt x="2551" y="3740"/>
                  </a:cubicBezTo>
                  <a:cubicBezTo>
                    <a:pt x="2236" y="3740"/>
                    <a:pt x="2000" y="3370"/>
                    <a:pt x="2165" y="3063"/>
                  </a:cubicBezTo>
                  <a:cubicBezTo>
                    <a:pt x="2254" y="2931"/>
                    <a:pt x="2397" y="2867"/>
                    <a:pt x="2540" y="2867"/>
                  </a:cubicBezTo>
                  <a:close/>
                  <a:moveTo>
                    <a:pt x="2562" y="4745"/>
                  </a:moveTo>
                  <a:cubicBezTo>
                    <a:pt x="2740" y="4745"/>
                    <a:pt x="2919" y="4844"/>
                    <a:pt x="2984" y="5070"/>
                  </a:cubicBezTo>
                  <a:cubicBezTo>
                    <a:pt x="3010" y="5307"/>
                    <a:pt x="2878" y="5519"/>
                    <a:pt x="2667" y="5571"/>
                  </a:cubicBezTo>
                  <a:cubicBezTo>
                    <a:pt x="2625" y="5587"/>
                    <a:pt x="2582" y="5594"/>
                    <a:pt x="2538" y="5594"/>
                  </a:cubicBezTo>
                  <a:cubicBezTo>
                    <a:pt x="2360" y="5594"/>
                    <a:pt x="2181" y="5472"/>
                    <a:pt x="2139" y="5281"/>
                  </a:cubicBezTo>
                  <a:cubicBezTo>
                    <a:pt x="2045" y="4953"/>
                    <a:pt x="2303" y="4745"/>
                    <a:pt x="2562" y="4745"/>
                  </a:cubicBezTo>
                  <a:close/>
                  <a:moveTo>
                    <a:pt x="27" y="0"/>
                  </a:moveTo>
                  <a:lnTo>
                    <a:pt x="27" y="6601"/>
                  </a:lnTo>
                  <a:cubicBezTo>
                    <a:pt x="0" y="7077"/>
                    <a:pt x="396" y="7473"/>
                    <a:pt x="898" y="7473"/>
                  </a:cubicBezTo>
                  <a:lnTo>
                    <a:pt x="4199" y="7473"/>
                  </a:lnTo>
                  <a:cubicBezTo>
                    <a:pt x="4674" y="7473"/>
                    <a:pt x="5070" y="7077"/>
                    <a:pt x="5096" y="6601"/>
                  </a:cubicBezTo>
                  <a:lnTo>
                    <a:pt x="5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9;p22"/>
            <p:cNvSpPr/>
            <p:nvPr/>
          </p:nvSpPr>
          <p:spPr>
            <a:xfrm>
              <a:off x="3136954" y="4232027"/>
              <a:ext cx="255405" cy="221757"/>
            </a:xfrm>
            <a:custGeom>
              <a:avLst/>
              <a:gdLst/>
              <a:ahLst/>
              <a:cxnLst/>
              <a:rect l="l" t="t" r="r" b="b"/>
              <a:pathLst>
                <a:path w="8820" h="7658" extrusionOk="0">
                  <a:moveTo>
                    <a:pt x="871" y="0"/>
                  </a:moveTo>
                  <a:cubicBezTo>
                    <a:pt x="396" y="0"/>
                    <a:pt x="0" y="396"/>
                    <a:pt x="0" y="872"/>
                  </a:cubicBezTo>
                  <a:lnTo>
                    <a:pt x="0" y="6786"/>
                  </a:lnTo>
                  <a:cubicBezTo>
                    <a:pt x="0" y="7262"/>
                    <a:pt x="396" y="7658"/>
                    <a:pt x="871" y="7658"/>
                  </a:cubicBezTo>
                  <a:lnTo>
                    <a:pt x="7948" y="7658"/>
                  </a:lnTo>
                  <a:cubicBezTo>
                    <a:pt x="8423" y="7658"/>
                    <a:pt x="8819" y="7262"/>
                    <a:pt x="8819" y="6786"/>
                  </a:cubicBezTo>
                  <a:lnTo>
                    <a:pt x="8819" y="872"/>
                  </a:lnTo>
                  <a:cubicBezTo>
                    <a:pt x="8819" y="396"/>
                    <a:pt x="8423" y="0"/>
                    <a:pt x="7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0;p22"/>
            <p:cNvSpPr/>
            <p:nvPr/>
          </p:nvSpPr>
          <p:spPr>
            <a:xfrm>
              <a:off x="3182041" y="4479006"/>
              <a:ext cx="165955" cy="48185"/>
            </a:xfrm>
            <a:custGeom>
              <a:avLst/>
              <a:gdLst/>
              <a:ahLst/>
              <a:cxnLst/>
              <a:rect l="l" t="t" r="r" b="b"/>
              <a:pathLst>
                <a:path w="5731" h="1664" extrusionOk="0">
                  <a:moveTo>
                    <a:pt x="1506" y="0"/>
                  </a:moveTo>
                  <a:lnTo>
                    <a:pt x="1506" y="792"/>
                  </a:lnTo>
                  <a:lnTo>
                    <a:pt x="555" y="792"/>
                  </a:lnTo>
                  <a:cubicBezTo>
                    <a:pt x="1" y="819"/>
                    <a:pt x="1" y="1611"/>
                    <a:pt x="555" y="1664"/>
                  </a:cubicBezTo>
                  <a:lnTo>
                    <a:pt x="5203" y="1664"/>
                  </a:lnTo>
                  <a:cubicBezTo>
                    <a:pt x="5731" y="1611"/>
                    <a:pt x="5731" y="819"/>
                    <a:pt x="5203" y="792"/>
                  </a:cubicBezTo>
                  <a:lnTo>
                    <a:pt x="4226" y="792"/>
                  </a:lnTo>
                  <a:lnTo>
                    <a:pt x="42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587;p22"/>
          <p:cNvGrpSpPr/>
          <p:nvPr/>
        </p:nvGrpSpPr>
        <p:grpSpPr>
          <a:xfrm>
            <a:off x="10501416" y="4670264"/>
            <a:ext cx="438909" cy="431843"/>
            <a:chOff x="2253806" y="4199334"/>
            <a:chExt cx="438909" cy="431843"/>
          </a:xfrm>
          <a:solidFill>
            <a:schemeClr val="tx1"/>
          </a:solidFill>
        </p:grpSpPr>
        <p:sp>
          <p:nvSpPr>
            <p:cNvPr id="64" name="Google Shape;588;p22"/>
            <p:cNvSpPr/>
            <p:nvPr/>
          </p:nvSpPr>
          <p:spPr>
            <a:xfrm>
              <a:off x="2510718" y="4326834"/>
              <a:ext cx="52008" cy="52037"/>
            </a:xfrm>
            <a:custGeom>
              <a:avLst/>
              <a:gdLst/>
              <a:ahLst/>
              <a:cxnLst/>
              <a:rect l="l" t="t" r="r" b="b"/>
              <a:pathLst>
                <a:path w="1796" h="1797" extrusionOk="0">
                  <a:moveTo>
                    <a:pt x="661" y="1"/>
                  </a:moveTo>
                  <a:lnTo>
                    <a:pt x="0" y="925"/>
                  </a:lnTo>
                  <a:lnTo>
                    <a:pt x="872" y="1796"/>
                  </a:lnTo>
                  <a:lnTo>
                    <a:pt x="1796" y="1136"/>
                  </a:lnTo>
                  <a:lnTo>
                    <a:pt x="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9;p22"/>
            <p:cNvSpPr/>
            <p:nvPr/>
          </p:nvSpPr>
          <p:spPr>
            <a:xfrm>
              <a:off x="2253806" y="4334479"/>
              <a:ext cx="301274" cy="296699"/>
            </a:xfrm>
            <a:custGeom>
              <a:avLst/>
              <a:gdLst/>
              <a:ahLst/>
              <a:cxnLst/>
              <a:rect l="l" t="t" r="r" b="b"/>
              <a:pathLst>
                <a:path w="10404" h="10246" extrusionOk="0">
                  <a:moveTo>
                    <a:pt x="4436" y="1"/>
                  </a:moveTo>
                  <a:lnTo>
                    <a:pt x="2350" y="2087"/>
                  </a:lnTo>
                  <a:cubicBezTo>
                    <a:pt x="819" y="3592"/>
                    <a:pt x="687" y="6047"/>
                    <a:pt x="2060" y="7711"/>
                  </a:cubicBezTo>
                  <a:lnTo>
                    <a:pt x="291" y="9506"/>
                  </a:lnTo>
                  <a:cubicBezTo>
                    <a:pt x="0" y="9770"/>
                    <a:pt x="212" y="10246"/>
                    <a:pt x="581" y="10246"/>
                  </a:cubicBezTo>
                  <a:cubicBezTo>
                    <a:pt x="713" y="10246"/>
                    <a:pt x="819" y="10193"/>
                    <a:pt x="898" y="10114"/>
                  </a:cubicBezTo>
                  <a:lnTo>
                    <a:pt x="2667" y="8345"/>
                  </a:lnTo>
                  <a:cubicBezTo>
                    <a:pt x="3454" y="8972"/>
                    <a:pt x="4401" y="9284"/>
                    <a:pt x="5343" y="9284"/>
                  </a:cubicBezTo>
                  <a:cubicBezTo>
                    <a:pt x="6425" y="9284"/>
                    <a:pt x="7499" y="8873"/>
                    <a:pt x="8318" y="8054"/>
                  </a:cubicBezTo>
                  <a:lnTo>
                    <a:pt x="10404" y="5968"/>
                  </a:lnTo>
                  <a:lnTo>
                    <a:pt x="9031" y="4595"/>
                  </a:lnTo>
                  <a:cubicBezTo>
                    <a:pt x="8617" y="4923"/>
                    <a:pt x="8120" y="5084"/>
                    <a:pt x="7623" y="5084"/>
                  </a:cubicBezTo>
                  <a:cubicBezTo>
                    <a:pt x="7042" y="5084"/>
                    <a:pt x="6462" y="4864"/>
                    <a:pt x="6021" y="4437"/>
                  </a:cubicBezTo>
                  <a:cubicBezTo>
                    <a:pt x="5994" y="4437"/>
                    <a:pt x="5968" y="4410"/>
                    <a:pt x="5941" y="4384"/>
                  </a:cubicBezTo>
                  <a:cubicBezTo>
                    <a:pt x="5149" y="3565"/>
                    <a:pt x="5097" y="2271"/>
                    <a:pt x="5783" y="1374"/>
                  </a:cubicBezTo>
                  <a:lnTo>
                    <a:pt x="44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0;p22"/>
            <p:cNvSpPr/>
            <p:nvPr/>
          </p:nvSpPr>
          <p:spPr>
            <a:xfrm>
              <a:off x="2399839" y="4199334"/>
              <a:ext cx="292876" cy="289633"/>
            </a:xfrm>
            <a:custGeom>
              <a:avLst/>
              <a:gdLst/>
              <a:ahLst/>
              <a:cxnLst/>
              <a:rect l="l" t="t" r="r" b="b"/>
              <a:pathLst>
                <a:path w="10114" h="10002" extrusionOk="0">
                  <a:moveTo>
                    <a:pt x="5070" y="0"/>
                  </a:moveTo>
                  <a:cubicBezTo>
                    <a:pt x="4853" y="0"/>
                    <a:pt x="4635" y="86"/>
                    <a:pt x="4463" y="258"/>
                  </a:cubicBezTo>
                  <a:lnTo>
                    <a:pt x="1215" y="3532"/>
                  </a:lnTo>
                  <a:lnTo>
                    <a:pt x="714" y="3532"/>
                  </a:lnTo>
                  <a:cubicBezTo>
                    <a:pt x="608" y="3532"/>
                    <a:pt x="476" y="3585"/>
                    <a:pt x="397" y="3664"/>
                  </a:cubicBezTo>
                  <a:lnTo>
                    <a:pt x="1" y="4034"/>
                  </a:lnTo>
                  <a:lnTo>
                    <a:pt x="1691" y="5724"/>
                  </a:lnTo>
                  <a:cubicBezTo>
                    <a:pt x="1875" y="5909"/>
                    <a:pt x="1849" y="6199"/>
                    <a:pt x="1664" y="6357"/>
                  </a:cubicBezTo>
                  <a:cubicBezTo>
                    <a:pt x="1136" y="6780"/>
                    <a:pt x="1004" y="7519"/>
                    <a:pt x="1295" y="8100"/>
                  </a:cubicBezTo>
                  <a:lnTo>
                    <a:pt x="3354" y="6067"/>
                  </a:lnTo>
                  <a:lnTo>
                    <a:pt x="2958" y="5671"/>
                  </a:lnTo>
                  <a:cubicBezTo>
                    <a:pt x="2826" y="5513"/>
                    <a:pt x="2800" y="5275"/>
                    <a:pt x="2905" y="5116"/>
                  </a:cubicBezTo>
                  <a:lnTo>
                    <a:pt x="4093" y="3479"/>
                  </a:lnTo>
                  <a:cubicBezTo>
                    <a:pt x="4181" y="3363"/>
                    <a:pt x="4308" y="3303"/>
                    <a:pt x="4439" y="3303"/>
                  </a:cubicBezTo>
                  <a:cubicBezTo>
                    <a:pt x="4547" y="3303"/>
                    <a:pt x="4658" y="3343"/>
                    <a:pt x="4754" y="3427"/>
                  </a:cubicBezTo>
                  <a:lnTo>
                    <a:pt x="6602" y="5275"/>
                  </a:lnTo>
                  <a:cubicBezTo>
                    <a:pt x="6787" y="5486"/>
                    <a:pt x="6760" y="5803"/>
                    <a:pt x="6549" y="5935"/>
                  </a:cubicBezTo>
                  <a:lnTo>
                    <a:pt x="4912" y="7123"/>
                  </a:lnTo>
                  <a:cubicBezTo>
                    <a:pt x="4846" y="7167"/>
                    <a:pt x="4766" y="7188"/>
                    <a:pt x="4684" y="7188"/>
                  </a:cubicBezTo>
                  <a:cubicBezTo>
                    <a:pt x="4569" y="7188"/>
                    <a:pt x="4450" y="7147"/>
                    <a:pt x="4358" y="7070"/>
                  </a:cubicBezTo>
                  <a:lnTo>
                    <a:pt x="3961" y="6674"/>
                  </a:lnTo>
                  <a:lnTo>
                    <a:pt x="1928" y="8734"/>
                  </a:lnTo>
                  <a:cubicBezTo>
                    <a:pt x="2130" y="8835"/>
                    <a:pt x="2351" y="8885"/>
                    <a:pt x="2571" y="8885"/>
                  </a:cubicBezTo>
                  <a:cubicBezTo>
                    <a:pt x="2985" y="8885"/>
                    <a:pt x="3395" y="8709"/>
                    <a:pt x="3671" y="8364"/>
                  </a:cubicBezTo>
                  <a:cubicBezTo>
                    <a:pt x="3753" y="8255"/>
                    <a:pt x="3877" y="8202"/>
                    <a:pt x="4003" y="8202"/>
                  </a:cubicBezTo>
                  <a:cubicBezTo>
                    <a:pt x="4122" y="8202"/>
                    <a:pt x="4242" y="8249"/>
                    <a:pt x="4331" y="8338"/>
                  </a:cubicBezTo>
                  <a:lnTo>
                    <a:pt x="5995" y="10001"/>
                  </a:lnTo>
                  <a:lnTo>
                    <a:pt x="6391" y="9632"/>
                  </a:lnTo>
                  <a:cubicBezTo>
                    <a:pt x="6470" y="9552"/>
                    <a:pt x="6523" y="9447"/>
                    <a:pt x="6523" y="9315"/>
                  </a:cubicBezTo>
                  <a:lnTo>
                    <a:pt x="6523" y="8813"/>
                  </a:lnTo>
                  <a:lnTo>
                    <a:pt x="9771" y="5565"/>
                  </a:lnTo>
                  <a:cubicBezTo>
                    <a:pt x="10114" y="5222"/>
                    <a:pt x="10114" y="4668"/>
                    <a:pt x="9771" y="4324"/>
                  </a:cubicBezTo>
                  <a:lnTo>
                    <a:pt x="9744" y="4324"/>
                  </a:lnTo>
                  <a:lnTo>
                    <a:pt x="9216" y="3796"/>
                  </a:lnTo>
                  <a:lnTo>
                    <a:pt x="8292" y="4694"/>
                  </a:lnTo>
                  <a:cubicBezTo>
                    <a:pt x="8191" y="4795"/>
                    <a:pt x="8080" y="4837"/>
                    <a:pt x="7974" y="4837"/>
                  </a:cubicBezTo>
                  <a:cubicBezTo>
                    <a:pt x="7638" y="4837"/>
                    <a:pt x="7363" y="4408"/>
                    <a:pt x="7685" y="4087"/>
                  </a:cubicBezTo>
                  <a:lnTo>
                    <a:pt x="8582" y="3162"/>
                  </a:lnTo>
                  <a:lnTo>
                    <a:pt x="8054" y="2634"/>
                  </a:lnTo>
                  <a:lnTo>
                    <a:pt x="7130" y="3532"/>
                  </a:lnTo>
                  <a:cubicBezTo>
                    <a:pt x="7038" y="3631"/>
                    <a:pt x="6932" y="3672"/>
                    <a:pt x="6830" y="3672"/>
                  </a:cubicBezTo>
                  <a:cubicBezTo>
                    <a:pt x="6496" y="3672"/>
                    <a:pt x="6199" y="3228"/>
                    <a:pt x="6523" y="2925"/>
                  </a:cubicBezTo>
                  <a:lnTo>
                    <a:pt x="7420" y="2001"/>
                  </a:lnTo>
                  <a:lnTo>
                    <a:pt x="6892" y="1473"/>
                  </a:lnTo>
                  <a:lnTo>
                    <a:pt x="5968" y="2370"/>
                  </a:lnTo>
                  <a:cubicBezTo>
                    <a:pt x="5889" y="2450"/>
                    <a:pt x="5783" y="2502"/>
                    <a:pt x="5678" y="2502"/>
                  </a:cubicBezTo>
                  <a:cubicBezTo>
                    <a:pt x="5282" y="2502"/>
                    <a:pt x="5097" y="2027"/>
                    <a:pt x="5361" y="1763"/>
                  </a:cubicBezTo>
                  <a:lnTo>
                    <a:pt x="6259" y="839"/>
                  </a:lnTo>
                  <a:lnTo>
                    <a:pt x="5678" y="258"/>
                  </a:lnTo>
                  <a:cubicBezTo>
                    <a:pt x="5506" y="86"/>
                    <a:pt x="5288" y="0"/>
                    <a:pt x="5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2" y="3206986"/>
            <a:ext cx="4566499" cy="1163049"/>
          </a:xfrm>
          <a:prstGeom prst="rect">
            <a:avLst/>
          </a:prstGeom>
        </p:spPr>
      </p:pic>
      <p:sp>
        <p:nvSpPr>
          <p:cNvPr id="67" name="Rectangle 1"/>
          <p:cNvSpPr>
            <a:spLocks noChangeArrowheads="1"/>
          </p:cNvSpPr>
          <p:nvPr/>
        </p:nvSpPr>
        <p:spPr bwMode="auto">
          <a:xfrm>
            <a:off x="5386088" y="2791211"/>
            <a:ext cx="440207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 function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LETTERS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repeat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 &gt;= z)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y-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end if;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until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&lt;=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 repeat;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LETTERS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dbaii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04" y="4705475"/>
            <a:ext cx="4896804" cy="11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1023"/>
      </p:ext>
    </p:extLst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eño de efecto de fondo de neón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upo 54"/>
          <p:cNvGrpSpPr/>
          <p:nvPr/>
        </p:nvGrpSpPr>
        <p:grpSpPr>
          <a:xfrm>
            <a:off x="9968222" y="1432252"/>
            <a:ext cx="4537496" cy="4190535"/>
            <a:chOff x="9968222" y="1432252"/>
            <a:chExt cx="4537496" cy="4190535"/>
          </a:xfrm>
        </p:grpSpPr>
        <p:grpSp>
          <p:nvGrpSpPr>
            <p:cNvPr id="14" name="Google Shape;447;p22"/>
            <p:cNvGrpSpPr/>
            <p:nvPr/>
          </p:nvGrpSpPr>
          <p:grpSpPr>
            <a:xfrm>
              <a:off x="10542979" y="4642452"/>
              <a:ext cx="432047" cy="432017"/>
              <a:chOff x="5763405" y="2133907"/>
              <a:chExt cx="432047" cy="432017"/>
            </a:xfrm>
            <a:solidFill>
              <a:schemeClr val="tx1"/>
            </a:solidFill>
          </p:grpSpPr>
          <p:sp>
            <p:nvSpPr>
              <p:cNvPr id="15" name="Google Shape;448;p22"/>
              <p:cNvSpPr/>
              <p:nvPr/>
            </p:nvSpPr>
            <p:spPr>
              <a:xfrm>
                <a:off x="5763405" y="2148414"/>
                <a:ext cx="68079" cy="60434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087" extrusionOk="0">
                    <a:moveTo>
                      <a:pt x="899" y="1"/>
                    </a:moveTo>
                    <a:cubicBezTo>
                      <a:pt x="397" y="1"/>
                      <a:pt x="1" y="370"/>
                      <a:pt x="1" y="872"/>
                    </a:cubicBezTo>
                    <a:lnTo>
                      <a:pt x="1" y="2087"/>
                    </a:lnTo>
                    <a:lnTo>
                      <a:pt x="2351" y="2087"/>
                    </a:lnTo>
                    <a:lnTo>
                      <a:pt x="235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49;p22"/>
              <p:cNvSpPr/>
              <p:nvPr/>
            </p:nvSpPr>
            <p:spPr>
              <a:xfrm>
                <a:off x="6126620" y="2404573"/>
                <a:ext cx="68832" cy="60434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087" extrusionOk="0">
                    <a:moveTo>
                      <a:pt x="0" y="0"/>
                    </a:moveTo>
                    <a:lnTo>
                      <a:pt x="0" y="2086"/>
                    </a:lnTo>
                    <a:lnTo>
                      <a:pt x="2350" y="2086"/>
                    </a:lnTo>
                    <a:lnTo>
                      <a:pt x="2350" y="898"/>
                    </a:lnTo>
                    <a:cubicBezTo>
                      <a:pt x="2377" y="396"/>
                      <a:pt x="1981" y="0"/>
                      <a:pt x="14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0;p22"/>
              <p:cNvSpPr/>
              <p:nvPr/>
            </p:nvSpPr>
            <p:spPr>
              <a:xfrm>
                <a:off x="6126620" y="2490201"/>
                <a:ext cx="68079" cy="6121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114" extrusionOk="0">
                    <a:moveTo>
                      <a:pt x="0" y="1"/>
                    </a:moveTo>
                    <a:lnTo>
                      <a:pt x="0" y="2113"/>
                    </a:lnTo>
                    <a:lnTo>
                      <a:pt x="1479" y="2113"/>
                    </a:lnTo>
                    <a:cubicBezTo>
                      <a:pt x="1954" y="2113"/>
                      <a:pt x="2350" y="1717"/>
                      <a:pt x="2350" y="1242"/>
                    </a:cubicBezTo>
                    <a:lnTo>
                      <a:pt x="235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1;p22"/>
              <p:cNvSpPr/>
              <p:nvPr/>
            </p:nvSpPr>
            <p:spPr>
              <a:xfrm>
                <a:off x="5817700" y="2133907"/>
                <a:ext cx="322702" cy="432017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14919" extrusionOk="0">
                    <a:moveTo>
                      <a:pt x="1374" y="0"/>
                    </a:moveTo>
                    <a:lnTo>
                      <a:pt x="1374" y="6020"/>
                    </a:lnTo>
                    <a:lnTo>
                      <a:pt x="4674" y="6020"/>
                    </a:lnTo>
                    <a:cubicBezTo>
                      <a:pt x="5150" y="6020"/>
                      <a:pt x="5546" y="5624"/>
                      <a:pt x="5546" y="5149"/>
                    </a:cubicBezTo>
                    <a:lnTo>
                      <a:pt x="5546" y="3459"/>
                    </a:lnTo>
                    <a:lnTo>
                      <a:pt x="8952" y="3459"/>
                    </a:lnTo>
                    <a:cubicBezTo>
                      <a:pt x="9691" y="3459"/>
                      <a:pt x="10272" y="4066"/>
                      <a:pt x="10272" y="4779"/>
                    </a:cubicBezTo>
                    <a:lnTo>
                      <a:pt x="10272" y="5730"/>
                    </a:lnTo>
                    <a:cubicBezTo>
                      <a:pt x="10272" y="6443"/>
                      <a:pt x="9691" y="7050"/>
                      <a:pt x="8952" y="7050"/>
                    </a:cubicBezTo>
                    <a:lnTo>
                      <a:pt x="2192" y="7050"/>
                    </a:lnTo>
                    <a:cubicBezTo>
                      <a:pt x="978" y="7050"/>
                      <a:pt x="1" y="8027"/>
                      <a:pt x="1" y="9215"/>
                    </a:cubicBezTo>
                    <a:lnTo>
                      <a:pt x="1" y="10166"/>
                    </a:lnTo>
                    <a:cubicBezTo>
                      <a:pt x="1" y="11354"/>
                      <a:pt x="978" y="12331"/>
                      <a:pt x="2192" y="12331"/>
                    </a:cubicBezTo>
                    <a:lnTo>
                      <a:pt x="5598" y="12331"/>
                    </a:lnTo>
                    <a:lnTo>
                      <a:pt x="5598" y="14047"/>
                    </a:lnTo>
                    <a:cubicBezTo>
                      <a:pt x="5598" y="14523"/>
                      <a:pt x="5994" y="14919"/>
                      <a:pt x="6470" y="14919"/>
                    </a:cubicBezTo>
                    <a:lnTo>
                      <a:pt x="9797" y="14919"/>
                    </a:lnTo>
                    <a:lnTo>
                      <a:pt x="9797" y="8872"/>
                    </a:lnTo>
                    <a:lnTo>
                      <a:pt x="6470" y="8872"/>
                    </a:lnTo>
                    <a:cubicBezTo>
                      <a:pt x="5994" y="8872"/>
                      <a:pt x="5598" y="9268"/>
                      <a:pt x="5598" y="9743"/>
                    </a:cubicBezTo>
                    <a:lnTo>
                      <a:pt x="5598" y="11433"/>
                    </a:lnTo>
                    <a:lnTo>
                      <a:pt x="2192" y="11433"/>
                    </a:lnTo>
                    <a:cubicBezTo>
                      <a:pt x="1479" y="11433"/>
                      <a:pt x="872" y="10852"/>
                      <a:pt x="872" y="10113"/>
                    </a:cubicBezTo>
                    <a:lnTo>
                      <a:pt x="872" y="9189"/>
                    </a:lnTo>
                    <a:cubicBezTo>
                      <a:pt x="872" y="8476"/>
                      <a:pt x="1479" y="7869"/>
                      <a:pt x="2192" y="7869"/>
                    </a:cubicBezTo>
                    <a:lnTo>
                      <a:pt x="8952" y="7869"/>
                    </a:lnTo>
                    <a:cubicBezTo>
                      <a:pt x="10140" y="7869"/>
                      <a:pt x="11117" y="6892"/>
                      <a:pt x="11143" y="5703"/>
                    </a:cubicBezTo>
                    <a:lnTo>
                      <a:pt x="11143" y="4779"/>
                    </a:lnTo>
                    <a:cubicBezTo>
                      <a:pt x="11117" y="3565"/>
                      <a:pt x="10140" y="2588"/>
                      <a:pt x="8952" y="2588"/>
                    </a:cubicBezTo>
                    <a:lnTo>
                      <a:pt x="5546" y="2588"/>
                    </a:lnTo>
                    <a:lnTo>
                      <a:pt x="5546" y="871"/>
                    </a:lnTo>
                    <a:cubicBezTo>
                      <a:pt x="5546" y="396"/>
                      <a:pt x="5150" y="0"/>
                      <a:pt x="46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2;p22"/>
              <p:cNvSpPr/>
              <p:nvPr/>
            </p:nvSpPr>
            <p:spPr>
              <a:xfrm>
                <a:off x="5763405" y="2234071"/>
                <a:ext cx="68079" cy="61187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113" extrusionOk="0">
                    <a:moveTo>
                      <a:pt x="1" y="0"/>
                    </a:moveTo>
                    <a:lnTo>
                      <a:pt x="1" y="1241"/>
                    </a:lnTo>
                    <a:cubicBezTo>
                      <a:pt x="1" y="1716"/>
                      <a:pt x="397" y="2112"/>
                      <a:pt x="899" y="2112"/>
                    </a:cubicBezTo>
                    <a:lnTo>
                      <a:pt x="2351" y="2112"/>
                    </a:lnTo>
                    <a:lnTo>
                      <a:pt x="235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9968222" y="1432252"/>
              <a:ext cx="4537496" cy="4190535"/>
              <a:chOff x="9971710" y="1424296"/>
              <a:chExt cx="4537496" cy="4190535"/>
            </a:xfrm>
          </p:grpSpPr>
          <p:grpSp>
            <p:nvGrpSpPr>
              <p:cNvPr id="4" name="Google Shape;383;p22"/>
              <p:cNvGrpSpPr/>
              <p:nvPr/>
            </p:nvGrpSpPr>
            <p:grpSpPr>
              <a:xfrm>
                <a:off x="13539936" y="2041681"/>
                <a:ext cx="389301" cy="387293"/>
                <a:chOff x="1352328" y="1829107"/>
                <a:chExt cx="432017" cy="432017"/>
              </a:xfrm>
              <a:solidFill>
                <a:schemeClr val="tx1"/>
              </a:solidFill>
            </p:grpSpPr>
            <p:sp>
              <p:nvSpPr>
                <p:cNvPr id="5" name="Google Shape;384;p22"/>
                <p:cNvSpPr/>
                <p:nvPr/>
              </p:nvSpPr>
              <p:spPr>
                <a:xfrm>
                  <a:off x="1583236" y="2057727"/>
                  <a:ext cx="64257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740" extrusionOk="0">
                      <a:moveTo>
                        <a:pt x="0" y="0"/>
                      </a:moveTo>
                      <a:cubicBezTo>
                        <a:pt x="185" y="449"/>
                        <a:pt x="608" y="739"/>
                        <a:pt x="1109" y="739"/>
                      </a:cubicBezTo>
                      <a:cubicBezTo>
                        <a:pt x="1611" y="739"/>
                        <a:pt x="2033" y="449"/>
                        <a:pt x="22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" name="Google Shape;385;p22"/>
                <p:cNvSpPr/>
                <p:nvPr/>
              </p:nvSpPr>
              <p:spPr>
                <a:xfrm>
                  <a:off x="1580948" y="1965207"/>
                  <a:ext cx="21429" cy="6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2245" extrusionOk="0">
                      <a:moveTo>
                        <a:pt x="0" y="0"/>
                      </a:moveTo>
                      <a:lnTo>
                        <a:pt x="0" y="2245"/>
                      </a:lnTo>
                      <a:cubicBezTo>
                        <a:pt x="449" y="2060"/>
                        <a:pt x="739" y="1611"/>
                        <a:pt x="739" y="1136"/>
                      </a:cubicBezTo>
                      <a:cubicBezTo>
                        <a:pt x="739" y="634"/>
                        <a:pt x="449" y="18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386;p22"/>
                <p:cNvSpPr/>
                <p:nvPr/>
              </p:nvSpPr>
              <p:spPr>
                <a:xfrm>
                  <a:off x="1488429" y="2011018"/>
                  <a:ext cx="65010" cy="21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" h="742" extrusionOk="0">
                      <a:moveTo>
                        <a:pt x="1191" y="1"/>
                      </a:moveTo>
                      <a:cubicBezTo>
                        <a:pt x="1172" y="1"/>
                        <a:pt x="1154" y="1"/>
                        <a:pt x="1135" y="2"/>
                      </a:cubicBezTo>
                      <a:cubicBezTo>
                        <a:pt x="634" y="2"/>
                        <a:pt x="185" y="293"/>
                        <a:pt x="0" y="742"/>
                      </a:cubicBezTo>
                      <a:lnTo>
                        <a:pt x="2244" y="742"/>
                      </a:lnTo>
                      <a:cubicBezTo>
                        <a:pt x="2067" y="310"/>
                        <a:pt x="1645" y="1"/>
                        <a:pt x="1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387;p22"/>
                <p:cNvSpPr/>
                <p:nvPr/>
              </p:nvSpPr>
              <p:spPr>
                <a:xfrm>
                  <a:off x="1534298" y="2060014"/>
                  <a:ext cx="21429" cy="64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2219" extrusionOk="0">
                      <a:moveTo>
                        <a:pt x="740" y="0"/>
                      </a:moveTo>
                      <a:cubicBezTo>
                        <a:pt x="291" y="185"/>
                        <a:pt x="0" y="608"/>
                        <a:pt x="0" y="1109"/>
                      </a:cubicBezTo>
                      <a:cubicBezTo>
                        <a:pt x="0" y="1611"/>
                        <a:pt x="291" y="2033"/>
                        <a:pt x="740" y="2218"/>
                      </a:cubicBezTo>
                      <a:lnTo>
                        <a:pt x="7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388;p22"/>
                <p:cNvSpPr/>
                <p:nvPr/>
              </p:nvSpPr>
              <p:spPr>
                <a:xfrm>
                  <a:off x="1352328" y="1829107"/>
                  <a:ext cx="432017" cy="43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9" h="14919" extrusionOk="0">
                      <a:moveTo>
                        <a:pt x="2517" y="2032"/>
                      </a:moveTo>
                      <a:cubicBezTo>
                        <a:pt x="2627" y="2032"/>
                        <a:pt x="2718" y="2092"/>
                        <a:pt x="2746" y="2244"/>
                      </a:cubicBezTo>
                      <a:cubicBezTo>
                        <a:pt x="2809" y="2539"/>
                        <a:pt x="2587" y="2767"/>
                        <a:pt x="2321" y="2767"/>
                      </a:cubicBezTo>
                      <a:cubicBezTo>
                        <a:pt x="2253" y="2767"/>
                        <a:pt x="2182" y="2752"/>
                        <a:pt x="2112" y="2720"/>
                      </a:cubicBezTo>
                      <a:cubicBezTo>
                        <a:pt x="1742" y="2505"/>
                        <a:pt x="2206" y="2032"/>
                        <a:pt x="2517" y="2032"/>
                      </a:cubicBezTo>
                      <a:close/>
                      <a:moveTo>
                        <a:pt x="12584" y="1911"/>
                      </a:moveTo>
                      <a:cubicBezTo>
                        <a:pt x="12771" y="1911"/>
                        <a:pt x="12959" y="2025"/>
                        <a:pt x="13018" y="2244"/>
                      </a:cubicBezTo>
                      <a:cubicBezTo>
                        <a:pt x="13044" y="2456"/>
                        <a:pt x="12912" y="2693"/>
                        <a:pt x="12701" y="2746"/>
                      </a:cubicBezTo>
                      <a:lnTo>
                        <a:pt x="12701" y="2773"/>
                      </a:lnTo>
                      <a:cubicBezTo>
                        <a:pt x="12659" y="2784"/>
                        <a:pt x="12618" y="2790"/>
                        <a:pt x="12579" y="2790"/>
                      </a:cubicBezTo>
                      <a:cubicBezTo>
                        <a:pt x="12266" y="2790"/>
                        <a:pt x="12035" y="2444"/>
                        <a:pt x="12199" y="2139"/>
                      </a:cubicBezTo>
                      <a:cubicBezTo>
                        <a:pt x="12282" y="1985"/>
                        <a:pt x="12433" y="1911"/>
                        <a:pt x="12584" y="1911"/>
                      </a:cubicBezTo>
                      <a:close/>
                      <a:moveTo>
                        <a:pt x="7446" y="3750"/>
                      </a:moveTo>
                      <a:cubicBezTo>
                        <a:pt x="9136" y="3750"/>
                        <a:pt x="10113" y="5651"/>
                        <a:pt x="9136" y="7024"/>
                      </a:cubicBezTo>
                      <a:lnTo>
                        <a:pt x="10720" y="7024"/>
                      </a:lnTo>
                      <a:cubicBezTo>
                        <a:pt x="10958" y="7024"/>
                        <a:pt x="11143" y="7209"/>
                        <a:pt x="11143" y="7446"/>
                      </a:cubicBezTo>
                      <a:cubicBezTo>
                        <a:pt x="11143" y="8582"/>
                        <a:pt x="10219" y="9506"/>
                        <a:pt x="9083" y="9532"/>
                      </a:cubicBezTo>
                      <a:cubicBezTo>
                        <a:pt x="8661" y="9532"/>
                        <a:pt x="8238" y="9374"/>
                        <a:pt x="7895" y="9136"/>
                      </a:cubicBezTo>
                      <a:lnTo>
                        <a:pt x="7895" y="10720"/>
                      </a:lnTo>
                      <a:cubicBezTo>
                        <a:pt x="7895" y="10958"/>
                        <a:pt x="7684" y="11143"/>
                        <a:pt x="7446" y="11143"/>
                      </a:cubicBezTo>
                      <a:cubicBezTo>
                        <a:pt x="6311" y="11143"/>
                        <a:pt x="5387" y="10219"/>
                        <a:pt x="5387" y="9083"/>
                      </a:cubicBezTo>
                      <a:cubicBezTo>
                        <a:pt x="5387" y="8661"/>
                        <a:pt x="5519" y="8238"/>
                        <a:pt x="5756" y="7895"/>
                      </a:cubicBezTo>
                      <a:lnTo>
                        <a:pt x="4198" y="7895"/>
                      </a:lnTo>
                      <a:cubicBezTo>
                        <a:pt x="3961" y="7895"/>
                        <a:pt x="3749" y="7684"/>
                        <a:pt x="3749" y="7446"/>
                      </a:cubicBezTo>
                      <a:cubicBezTo>
                        <a:pt x="3749" y="6232"/>
                        <a:pt x="4762" y="5383"/>
                        <a:pt x="5844" y="5383"/>
                      </a:cubicBezTo>
                      <a:cubicBezTo>
                        <a:pt x="6244" y="5383"/>
                        <a:pt x="6653" y="5500"/>
                        <a:pt x="7024" y="5756"/>
                      </a:cubicBezTo>
                      <a:lnTo>
                        <a:pt x="7024" y="4198"/>
                      </a:lnTo>
                      <a:cubicBezTo>
                        <a:pt x="7024" y="3961"/>
                        <a:pt x="7209" y="3750"/>
                        <a:pt x="7446" y="3750"/>
                      </a:cubicBezTo>
                      <a:close/>
                      <a:moveTo>
                        <a:pt x="12591" y="12141"/>
                      </a:moveTo>
                      <a:cubicBezTo>
                        <a:pt x="12781" y="12141"/>
                        <a:pt x="12972" y="12264"/>
                        <a:pt x="13018" y="12490"/>
                      </a:cubicBezTo>
                      <a:cubicBezTo>
                        <a:pt x="13070" y="12701"/>
                        <a:pt x="12938" y="12938"/>
                        <a:pt x="12701" y="12991"/>
                      </a:cubicBezTo>
                      <a:cubicBezTo>
                        <a:pt x="12659" y="13003"/>
                        <a:pt x="12618" y="13009"/>
                        <a:pt x="12579" y="13009"/>
                      </a:cubicBezTo>
                      <a:cubicBezTo>
                        <a:pt x="12267" y="13009"/>
                        <a:pt x="12038" y="12662"/>
                        <a:pt x="12225" y="12358"/>
                      </a:cubicBezTo>
                      <a:cubicBezTo>
                        <a:pt x="12305" y="12210"/>
                        <a:pt x="12447" y="12141"/>
                        <a:pt x="12591" y="12141"/>
                      </a:cubicBezTo>
                      <a:close/>
                      <a:moveTo>
                        <a:pt x="2517" y="12278"/>
                      </a:moveTo>
                      <a:cubicBezTo>
                        <a:pt x="2627" y="12278"/>
                        <a:pt x="2718" y="12337"/>
                        <a:pt x="2746" y="12490"/>
                      </a:cubicBezTo>
                      <a:cubicBezTo>
                        <a:pt x="2808" y="12780"/>
                        <a:pt x="2593" y="13022"/>
                        <a:pt x="2331" y="13022"/>
                      </a:cubicBezTo>
                      <a:cubicBezTo>
                        <a:pt x="2260" y="13022"/>
                        <a:pt x="2186" y="13004"/>
                        <a:pt x="2112" y="12965"/>
                      </a:cubicBezTo>
                      <a:cubicBezTo>
                        <a:pt x="1742" y="12751"/>
                        <a:pt x="2206" y="12278"/>
                        <a:pt x="2517" y="12278"/>
                      </a:cubicBezTo>
                      <a:close/>
                      <a:moveTo>
                        <a:pt x="871" y="0"/>
                      </a:moveTo>
                      <a:cubicBezTo>
                        <a:pt x="396" y="0"/>
                        <a:pt x="0" y="396"/>
                        <a:pt x="0" y="871"/>
                      </a:cubicBezTo>
                      <a:lnTo>
                        <a:pt x="0" y="14021"/>
                      </a:lnTo>
                      <a:cubicBezTo>
                        <a:pt x="0" y="14523"/>
                        <a:pt x="396" y="14919"/>
                        <a:pt x="871" y="14919"/>
                      </a:cubicBezTo>
                      <a:lnTo>
                        <a:pt x="14021" y="14919"/>
                      </a:lnTo>
                      <a:cubicBezTo>
                        <a:pt x="14523" y="14892"/>
                        <a:pt x="14919" y="14523"/>
                        <a:pt x="14919" y="14021"/>
                      </a:cubicBezTo>
                      <a:lnTo>
                        <a:pt x="14919" y="871"/>
                      </a:lnTo>
                      <a:cubicBezTo>
                        <a:pt x="14919" y="396"/>
                        <a:pt x="14523" y="0"/>
                        <a:pt x="140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412;p22"/>
              <p:cNvGrpSpPr/>
              <p:nvPr/>
            </p:nvGrpSpPr>
            <p:grpSpPr>
              <a:xfrm>
                <a:off x="12014311" y="5183567"/>
                <a:ext cx="435868" cy="431264"/>
                <a:chOff x="1348477" y="2855703"/>
                <a:chExt cx="435868" cy="431264"/>
              </a:xfrm>
              <a:solidFill>
                <a:schemeClr val="tx1"/>
              </a:solidFill>
            </p:grpSpPr>
            <p:sp>
              <p:nvSpPr>
                <p:cNvPr id="11" name="Google Shape;413;p22"/>
                <p:cNvSpPr/>
                <p:nvPr/>
              </p:nvSpPr>
              <p:spPr>
                <a:xfrm>
                  <a:off x="1639037" y="3150838"/>
                  <a:ext cx="65039" cy="5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1924" extrusionOk="0">
                      <a:moveTo>
                        <a:pt x="1268" y="1"/>
                      </a:moveTo>
                      <a:cubicBezTo>
                        <a:pt x="423" y="1"/>
                        <a:pt x="1" y="1030"/>
                        <a:pt x="608" y="1638"/>
                      </a:cubicBezTo>
                      <a:cubicBezTo>
                        <a:pt x="805" y="1835"/>
                        <a:pt x="1047" y="1924"/>
                        <a:pt x="1283" y="1924"/>
                      </a:cubicBezTo>
                      <a:cubicBezTo>
                        <a:pt x="1775" y="1924"/>
                        <a:pt x="2245" y="1540"/>
                        <a:pt x="2245" y="951"/>
                      </a:cubicBezTo>
                      <a:cubicBezTo>
                        <a:pt x="2245" y="423"/>
                        <a:pt x="1796" y="1"/>
                        <a:pt x="12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14;p22"/>
                <p:cNvSpPr/>
                <p:nvPr/>
              </p:nvSpPr>
              <p:spPr>
                <a:xfrm>
                  <a:off x="1503718" y="3150838"/>
                  <a:ext cx="65010" cy="5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" h="1924" extrusionOk="0">
                      <a:moveTo>
                        <a:pt x="1294" y="1"/>
                      </a:moveTo>
                      <a:cubicBezTo>
                        <a:pt x="449" y="1"/>
                        <a:pt x="0" y="1030"/>
                        <a:pt x="607" y="1638"/>
                      </a:cubicBezTo>
                      <a:cubicBezTo>
                        <a:pt x="805" y="1835"/>
                        <a:pt x="1046" y="1924"/>
                        <a:pt x="1283" y="1924"/>
                      </a:cubicBezTo>
                      <a:cubicBezTo>
                        <a:pt x="1775" y="1924"/>
                        <a:pt x="2245" y="1540"/>
                        <a:pt x="2245" y="951"/>
                      </a:cubicBezTo>
                      <a:cubicBezTo>
                        <a:pt x="2245" y="423"/>
                        <a:pt x="1822" y="1"/>
                        <a:pt x="1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15;p22"/>
                <p:cNvSpPr/>
                <p:nvPr/>
              </p:nvSpPr>
              <p:spPr>
                <a:xfrm>
                  <a:off x="1348477" y="2855703"/>
                  <a:ext cx="435868" cy="43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2" h="14893" extrusionOk="0">
                      <a:moveTo>
                        <a:pt x="6655" y="9321"/>
                      </a:moveTo>
                      <a:cubicBezTo>
                        <a:pt x="8292" y="9321"/>
                        <a:pt x="9111" y="11275"/>
                        <a:pt x="7949" y="12437"/>
                      </a:cubicBezTo>
                      <a:cubicBezTo>
                        <a:pt x="7572" y="12814"/>
                        <a:pt x="7112" y="12982"/>
                        <a:pt x="6663" y="12982"/>
                      </a:cubicBezTo>
                      <a:cubicBezTo>
                        <a:pt x="5726" y="12982"/>
                        <a:pt x="4833" y="12250"/>
                        <a:pt x="4833" y="11143"/>
                      </a:cubicBezTo>
                      <a:cubicBezTo>
                        <a:pt x="4833" y="10140"/>
                        <a:pt x="5652" y="9321"/>
                        <a:pt x="6655" y="9321"/>
                      </a:cubicBezTo>
                      <a:close/>
                      <a:moveTo>
                        <a:pt x="11302" y="9321"/>
                      </a:moveTo>
                      <a:cubicBezTo>
                        <a:pt x="12939" y="9321"/>
                        <a:pt x="13758" y="11275"/>
                        <a:pt x="12623" y="12437"/>
                      </a:cubicBezTo>
                      <a:cubicBezTo>
                        <a:pt x="12246" y="12814"/>
                        <a:pt x="11783" y="12982"/>
                        <a:pt x="11330" y="12982"/>
                      </a:cubicBezTo>
                      <a:cubicBezTo>
                        <a:pt x="10385" y="12982"/>
                        <a:pt x="9480" y="12250"/>
                        <a:pt x="9480" y="11143"/>
                      </a:cubicBezTo>
                      <a:cubicBezTo>
                        <a:pt x="9480" y="10140"/>
                        <a:pt x="10299" y="9321"/>
                        <a:pt x="11302" y="9321"/>
                      </a:cubicBezTo>
                      <a:close/>
                      <a:moveTo>
                        <a:pt x="2008" y="0"/>
                      </a:moveTo>
                      <a:cubicBezTo>
                        <a:pt x="1797" y="0"/>
                        <a:pt x="1585" y="132"/>
                        <a:pt x="1559" y="396"/>
                      </a:cubicBezTo>
                      <a:lnTo>
                        <a:pt x="1559" y="924"/>
                      </a:lnTo>
                      <a:lnTo>
                        <a:pt x="582" y="924"/>
                      </a:lnTo>
                      <a:cubicBezTo>
                        <a:pt x="54" y="977"/>
                        <a:pt x="54" y="1743"/>
                        <a:pt x="582" y="1796"/>
                      </a:cubicBezTo>
                      <a:lnTo>
                        <a:pt x="1559" y="1796"/>
                      </a:lnTo>
                      <a:lnTo>
                        <a:pt x="1559" y="2799"/>
                      </a:lnTo>
                      <a:lnTo>
                        <a:pt x="582" y="2799"/>
                      </a:lnTo>
                      <a:cubicBezTo>
                        <a:pt x="1" y="2799"/>
                        <a:pt x="1" y="3671"/>
                        <a:pt x="582" y="3671"/>
                      </a:cubicBezTo>
                      <a:lnTo>
                        <a:pt x="1559" y="3671"/>
                      </a:lnTo>
                      <a:lnTo>
                        <a:pt x="1559" y="4146"/>
                      </a:lnTo>
                      <a:cubicBezTo>
                        <a:pt x="1585" y="4423"/>
                        <a:pt x="1797" y="4562"/>
                        <a:pt x="2008" y="4562"/>
                      </a:cubicBezTo>
                      <a:cubicBezTo>
                        <a:pt x="2219" y="4562"/>
                        <a:pt x="2430" y="4423"/>
                        <a:pt x="2457" y="4146"/>
                      </a:cubicBezTo>
                      <a:lnTo>
                        <a:pt x="2457" y="4119"/>
                      </a:lnTo>
                      <a:lnTo>
                        <a:pt x="4833" y="4119"/>
                      </a:lnTo>
                      <a:cubicBezTo>
                        <a:pt x="5308" y="4119"/>
                        <a:pt x="5704" y="3723"/>
                        <a:pt x="5704" y="3248"/>
                      </a:cubicBezTo>
                      <a:lnTo>
                        <a:pt x="5704" y="2746"/>
                      </a:lnTo>
                      <a:lnTo>
                        <a:pt x="12834" y="2746"/>
                      </a:lnTo>
                      <a:cubicBezTo>
                        <a:pt x="13547" y="2746"/>
                        <a:pt x="14154" y="3327"/>
                        <a:pt x="14154" y="4067"/>
                      </a:cubicBezTo>
                      <a:lnTo>
                        <a:pt x="14154" y="4278"/>
                      </a:lnTo>
                      <a:cubicBezTo>
                        <a:pt x="14154" y="5017"/>
                        <a:pt x="13547" y="5598"/>
                        <a:pt x="12834" y="5598"/>
                      </a:cubicBezTo>
                      <a:lnTo>
                        <a:pt x="2351" y="5598"/>
                      </a:lnTo>
                      <a:cubicBezTo>
                        <a:pt x="1136" y="5598"/>
                        <a:pt x="159" y="6575"/>
                        <a:pt x="133" y="7763"/>
                      </a:cubicBezTo>
                      <a:lnTo>
                        <a:pt x="133" y="9400"/>
                      </a:lnTo>
                      <a:cubicBezTo>
                        <a:pt x="159" y="10615"/>
                        <a:pt x="1136" y="11592"/>
                        <a:pt x="2351" y="11592"/>
                      </a:cubicBezTo>
                      <a:lnTo>
                        <a:pt x="2958" y="11592"/>
                      </a:lnTo>
                      <a:lnTo>
                        <a:pt x="2958" y="13572"/>
                      </a:lnTo>
                      <a:cubicBezTo>
                        <a:pt x="2958" y="14285"/>
                        <a:pt x="3539" y="14893"/>
                        <a:pt x="4279" y="14893"/>
                      </a:cubicBezTo>
                      <a:lnTo>
                        <a:pt x="13732" y="14893"/>
                      </a:lnTo>
                      <a:cubicBezTo>
                        <a:pt x="14444" y="14893"/>
                        <a:pt x="15052" y="14285"/>
                        <a:pt x="15052" y="13572"/>
                      </a:cubicBezTo>
                      <a:lnTo>
                        <a:pt x="15052" y="8767"/>
                      </a:lnTo>
                      <a:cubicBezTo>
                        <a:pt x="15052" y="8027"/>
                        <a:pt x="14444" y="7447"/>
                        <a:pt x="13732" y="7447"/>
                      </a:cubicBezTo>
                      <a:lnTo>
                        <a:pt x="3830" y="7447"/>
                      </a:lnTo>
                      <a:cubicBezTo>
                        <a:pt x="3354" y="7447"/>
                        <a:pt x="2958" y="7843"/>
                        <a:pt x="2958" y="8318"/>
                      </a:cubicBezTo>
                      <a:lnTo>
                        <a:pt x="2958" y="10721"/>
                      </a:lnTo>
                      <a:lnTo>
                        <a:pt x="2351" y="10721"/>
                      </a:lnTo>
                      <a:cubicBezTo>
                        <a:pt x="1612" y="10721"/>
                        <a:pt x="1004" y="10140"/>
                        <a:pt x="1004" y="9400"/>
                      </a:cubicBezTo>
                      <a:lnTo>
                        <a:pt x="1004" y="7763"/>
                      </a:lnTo>
                      <a:cubicBezTo>
                        <a:pt x="1031" y="7050"/>
                        <a:pt x="1612" y="6443"/>
                        <a:pt x="2351" y="6443"/>
                      </a:cubicBezTo>
                      <a:lnTo>
                        <a:pt x="2351" y="6470"/>
                      </a:lnTo>
                      <a:lnTo>
                        <a:pt x="12834" y="6470"/>
                      </a:lnTo>
                      <a:cubicBezTo>
                        <a:pt x="14048" y="6470"/>
                        <a:pt x="15025" y="5493"/>
                        <a:pt x="15052" y="4278"/>
                      </a:cubicBezTo>
                      <a:lnTo>
                        <a:pt x="15052" y="4040"/>
                      </a:lnTo>
                      <a:cubicBezTo>
                        <a:pt x="15025" y="2826"/>
                        <a:pt x="14048" y="1849"/>
                        <a:pt x="12834" y="1849"/>
                      </a:cubicBezTo>
                      <a:lnTo>
                        <a:pt x="5704" y="1849"/>
                      </a:lnTo>
                      <a:lnTo>
                        <a:pt x="5704" y="1347"/>
                      </a:lnTo>
                      <a:cubicBezTo>
                        <a:pt x="5704" y="845"/>
                        <a:pt x="5308" y="449"/>
                        <a:pt x="4833" y="449"/>
                      </a:cubicBezTo>
                      <a:lnTo>
                        <a:pt x="2457" y="449"/>
                      </a:lnTo>
                      <a:lnTo>
                        <a:pt x="2457" y="396"/>
                      </a:lnTo>
                      <a:cubicBezTo>
                        <a:pt x="2430" y="132"/>
                        <a:pt x="2219" y="0"/>
                        <a:pt x="2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480;p22"/>
              <p:cNvGrpSpPr/>
              <p:nvPr/>
            </p:nvGrpSpPr>
            <p:grpSpPr>
              <a:xfrm>
                <a:off x="9971710" y="3398600"/>
                <a:ext cx="432046" cy="295193"/>
                <a:chOff x="4838993" y="2182816"/>
                <a:chExt cx="432046" cy="295193"/>
              </a:xfrm>
              <a:solidFill>
                <a:schemeClr val="tx1"/>
              </a:solidFill>
            </p:grpSpPr>
            <p:sp>
              <p:nvSpPr>
                <p:cNvPr id="21" name="Google Shape;481;p22"/>
                <p:cNvSpPr/>
                <p:nvPr/>
              </p:nvSpPr>
              <p:spPr>
                <a:xfrm>
                  <a:off x="4838993" y="2182816"/>
                  <a:ext cx="432046" cy="295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0" h="10194" extrusionOk="0">
                      <a:moveTo>
                        <a:pt x="9110" y="1876"/>
                      </a:moveTo>
                      <a:cubicBezTo>
                        <a:pt x="9374" y="1902"/>
                        <a:pt x="9612" y="2008"/>
                        <a:pt x="9770" y="2219"/>
                      </a:cubicBezTo>
                      <a:lnTo>
                        <a:pt x="10694" y="3275"/>
                      </a:lnTo>
                      <a:lnTo>
                        <a:pt x="12147" y="3275"/>
                      </a:lnTo>
                      <a:cubicBezTo>
                        <a:pt x="12622" y="3275"/>
                        <a:pt x="13018" y="3645"/>
                        <a:pt x="13018" y="4147"/>
                      </a:cubicBezTo>
                      <a:lnTo>
                        <a:pt x="13018" y="7474"/>
                      </a:lnTo>
                      <a:cubicBezTo>
                        <a:pt x="13018" y="7949"/>
                        <a:pt x="12622" y="8345"/>
                        <a:pt x="12147" y="8345"/>
                      </a:cubicBezTo>
                      <a:lnTo>
                        <a:pt x="2773" y="8345"/>
                      </a:lnTo>
                      <a:cubicBezTo>
                        <a:pt x="2298" y="8345"/>
                        <a:pt x="1901" y="7949"/>
                        <a:pt x="1901" y="7474"/>
                      </a:cubicBezTo>
                      <a:lnTo>
                        <a:pt x="1901" y="4173"/>
                      </a:lnTo>
                      <a:cubicBezTo>
                        <a:pt x="1876" y="3686"/>
                        <a:pt x="2248" y="3274"/>
                        <a:pt x="2728" y="3274"/>
                      </a:cubicBezTo>
                      <a:cubicBezTo>
                        <a:pt x="2743" y="3274"/>
                        <a:pt x="2758" y="3274"/>
                        <a:pt x="2773" y="3275"/>
                      </a:cubicBezTo>
                      <a:lnTo>
                        <a:pt x="4436" y="3275"/>
                      </a:lnTo>
                      <a:lnTo>
                        <a:pt x="5096" y="2272"/>
                      </a:lnTo>
                      <a:cubicBezTo>
                        <a:pt x="5255" y="2034"/>
                        <a:pt x="5519" y="1876"/>
                        <a:pt x="5809" y="1876"/>
                      </a:cubicBezTo>
                      <a:close/>
                      <a:moveTo>
                        <a:pt x="872" y="1"/>
                      </a:moveTo>
                      <a:cubicBezTo>
                        <a:pt x="396" y="1"/>
                        <a:pt x="0" y="397"/>
                        <a:pt x="0" y="872"/>
                      </a:cubicBezTo>
                      <a:lnTo>
                        <a:pt x="0" y="9322"/>
                      </a:lnTo>
                      <a:cubicBezTo>
                        <a:pt x="0" y="9797"/>
                        <a:pt x="396" y="10193"/>
                        <a:pt x="872" y="10193"/>
                      </a:cubicBezTo>
                      <a:lnTo>
                        <a:pt x="14048" y="10193"/>
                      </a:lnTo>
                      <a:cubicBezTo>
                        <a:pt x="14523" y="10193"/>
                        <a:pt x="14919" y="9797"/>
                        <a:pt x="14919" y="9322"/>
                      </a:cubicBezTo>
                      <a:lnTo>
                        <a:pt x="14919" y="872"/>
                      </a:lnTo>
                      <a:cubicBezTo>
                        <a:pt x="14919" y="397"/>
                        <a:pt x="14523" y="1"/>
                        <a:pt x="14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82;p22"/>
                <p:cNvSpPr/>
                <p:nvPr/>
              </p:nvSpPr>
              <p:spPr>
                <a:xfrm>
                  <a:off x="4920045" y="2261581"/>
                  <a:ext cx="271448" cy="1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4" h="4701" extrusionOk="0">
                      <a:moveTo>
                        <a:pt x="4661" y="2060"/>
                      </a:moveTo>
                      <a:cubicBezTo>
                        <a:pt x="4892" y="2060"/>
                        <a:pt x="5123" y="2219"/>
                        <a:pt x="5096" y="2536"/>
                      </a:cubicBezTo>
                      <a:lnTo>
                        <a:pt x="5096" y="2852"/>
                      </a:lnTo>
                      <a:lnTo>
                        <a:pt x="6575" y="2852"/>
                      </a:lnTo>
                      <a:lnTo>
                        <a:pt x="6575" y="2536"/>
                      </a:lnTo>
                      <a:cubicBezTo>
                        <a:pt x="6562" y="2245"/>
                        <a:pt x="6773" y="2100"/>
                        <a:pt x="6991" y="2100"/>
                      </a:cubicBezTo>
                      <a:cubicBezTo>
                        <a:pt x="7209" y="2100"/>
                        <a:pt x="7433" y="2245"/>
                        <a:pt x="7446" y="2536"/>
                      </a:cubicBezTo>
                      <a:lnTo>
                        <a:pt x="7446" y="2852"/>
                      </a:lnTo>
                      <a:lnTo>
                        <a:pt x="7763" y="2852"/>
                      </a:lnTo>
                      <a:cubicBezTo>
                        <a:pt x="8344" y="2852"/>
                        <a:pt x="8344" y="3724"/>
                        <a:pt x="7763" y="3724"/>
                      </a:cubicBezTo>
                      <a:lnTo>
                        <a:pt x="1585" y="3724"/>
                      </a:lnTo>
                      <a:cubicBezTo>
                        <a:pt x="1004" y="3724"/>
                        <a:pt x="1004" y="2852"/>
                        <a:pt x="1585" y="2852"/>
                      </a:cubicBezTo>
                      <a:lnTo>
                        <a:pt x="1901" y="2852"/>
                      </a:lnTo>
                      <a:lnTo>
                        <a:pt x="1901" y="2536"/>
                      </a:lnTo>
                      <a:cubicBezTo>
                        <a:pt x="1901" y="2245"/>
                        <a:pt x="2119" y="2100"/>
                        <a:pt x="2337" y="2100"/>
                      </a:cubicBezTo>
                      <a:cubicBezTo>
                        <a:pt x="2555" y="2100"/>
                        <a:pt x="2773" y="2245"/>
                        <a:pt x="2773" y="2536"/>
                      </a:cubicBezTo>
                      <a:lnTo>
                        <a:pt x="2773" y="2852"/>
                      </a:lnTo>
                      <a:lnTo>
                        <a:pt x="4225" y="2852"/>
                      </a:lnTo>
                      <a:lnTo>
                        <a:pt x="4225" y="2536"/>
                      </a:lnTo>
                      <a:cubicBezTo>
                        <a:pt x="4199" y="2219"/>
                        <a:pt x="4430" y="2060"/>
                        <a:pt x="4661" y="2060"/>
                      </a:cubicBezTo>
                      <a:close/>
                      <a:moveTo>
                        <a:pt x="3037" y="1"/>
                      </a:moveTo>
                      <a:lnTo>
                        <a:pt x="2377" y="1030"/>
                      </a:lnTo>
                      <a:cubicBezTo>
                        <a:pt x="2218" y="1268"/>
                        <a:pt x="1928" y="1400"/>
                        <a:pt x="1637" y="1400"/>
                      </a:cubicBezTo>
                      <a:lnTo>
                        <a:pt x="0" y="1400"/>
                      </a:lnTo>
                      <a:lnTo>
                        <a:pt x="0" y="4701"/>
                      </a:lnTo>
                      <a:lnTo>
                        <a:pt x="9374" y="4701"/>
                      </a:lnTo>
                      <a:lnTo>
                        <a:pt x="9374" y="1400"/>
                      </a:lnTo>
                      <a:lnTo>
                        <a:pt x="7895" y="1427"/>
                      </a:lnTo>
                      <a:cubicBezTo>
                        <a:pt x="7631" y="1427"/>
                        <a:pt x="7394" y="1294"/>
                        <a:pt x="7235" y="1083"/>
                      </a:cubicBezTo>
                      <a:lnTo>
                        <a:pt x="633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8;p22"/>
              <p:cNvGrpSpPr/>
              <p:nvPr/>
            </p:nvGrpSpPr>
            <p:grpSpPr>
              <a:xfrm>
                <a:off x="10580147" y="2023902"/>
                <a:ext cx="431264" cy="389218"/>
                <a:chOff x="4004783" y="1829860"/>
                <a:chExt cx="431264" cy="389218"/>
              </a:xfrm>
              <a:solidFill>
                <a:schemeClr val="tx1"/>
              </a:solidFill>
            </p:grpSpPr>
            <p:sp>
              <p:nvSpPr>
                <p:cNvPr id="24" name="Google Shape;519;p22"/>
                <p:cNvSpPr/>
                <p:nvPr/>
              </p:nvSpPr>
              <p:spPr>
                <a:xfrm>
                  <a:off x="4046077" y="1829860"/>
                  <a:ext cx="348706" cy="310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2" h="10721" extrusionOk="0">
                      <a:moveTo>
                        <a:pt x="5994" y="1851"/>
                      </a:moveTo>
                      <a:cubicBezTo>
                        <a:pt x="8017" y="1851"/>
                        <a:pt x="9955" y="3431"/>
                        <a:pt x="9955" y="5810"/>
                      </a:cubicBezTo>
                      <a:cubicBezTo>
                        <a:pt x="9955" y="7975"/>
                        <a:pt x="8186" y="9717"/>
                        <a:pt x="6021" y="9717"/>
                      </a:cubicBezTo>
                      <a:cubicBezTo>
                        <a:pt x="2509" y="9717"/>
                        <a:pt x="766" y="5493"/>
                        <a:pt x="3248" y="3011"/>
                      </a:cubicBezTo>
                      <a:cubicBezTo>
                        <a:pt x="4049" y="2210"/>
                        <a:pt x="5031" y="1851"/>
                        <a:pt x="5994" y="1851"/>
                      </a:cubicBezTo>
                      <a:close/>
                      <a:moveTo>
                        <a:pt x="872" y="0"/>
                      </a:moveTo>
                      <a:cubicBezTo>
                        <a:pt x="397" y="0"/>
                        <a:pt x="0" y="396"/>
                        <a:pt x="0" y="872"/>
                      </a:cubicBezTo>
                      <a:lnTo>
                        <a:pt x="0" y="10721"/>
                      </a:lnTo>
                      <a:lnTo>
                        <a:pt x="12041" y="10721"/>
                      </a:lnTo>
                      <a:lnTo>
                        <a:pt x="12041" y="872"/>
                      </a:lnTo>
                      <a:cubicBezTo>
                        <a:pt x="12041" y="396"/>
                        <a:pt x="11671" y="0"/>
                        <a:pt x="1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" name="Google Shape;520;p22"/>
                <p:cNvGrpSpPr/>
                <p:nvPr/>
              </p:nvGrpSpPr>
              <p:grpSpPr>
                <a:xfrm>
                  <a:off x="4004783" y="1909377"/>
                  <a:ext cx="431264" cy="309701"/>
                  <a:chOff x="4004783" y="1909377"/>
                  <a:chExt cx="431264" cy="309701"/>
                </a:xfrm>
                <a:grpFill/>
              </p:grpSpPr>
              <p:sp>
                <p:nvSpPr>
                  <p:cNvPr id="26" name="Google Shape;521;p22"/>
                  <p:cNvSpPr/>
                  <p:nvPr/>
                </p:nvSpPr>
                <p:spPr>
                  <a:xfrm>
                    <a:off x="4004783" y="2165536"/>
                    <a:ext cx="431264" cy="53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3" h="1849" extrusionOk="0">
                        <a:moveTo>
                          <a:pt x="1" y="0"/>
                        </a:moveTo>
                        <a:lnTo>
                          <a:pt x="1" y="977"/>
                        </a:lnTo>
                        <a:cubicBezTo>
                          <a:pt x="1" y="1479"/>
                          <a:pt x="397" y="1849"/>
                          <a:pt x="872" y="1849"/>
                        </a:cubicBezTo>
                        <a:lnTo>
                          <a:pt x="14022" y="1849"/>
                        </a:lnTo>
                        <a:cubicBezTo>
                          <a:pt x="14497" y="1849"/>
                          <a:pt x="14893" y="1479"/>
                          <a:pt x="14893" y="977"/>
                        </a:cubicBezTo>
                        <a:lnTo>
                          <a:pt x="1489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522;p22"/>
                  <p:cNvSpPr/>
                  <p:nvPr/>
                </p:nvSpPr>
                <p:spPr>
                  <a:xfrm>
                    <a:off x="4102660" y="1909377"/>
                    <a:ext cx="206467" cy="176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30" h="6110" extrusionOk="0">
                        <a:moveTo>
                          <a:pt x="4060" y="1676"/>
                        </a:moveTo>
                        <a:cubicBezTo>
                          <a:pt x="4766" y="1676"/>
                          <a:pt x="5440" y="2226"/>
                          <a:pt x="5440" y="3064"/>
                        </a:cubicBezTo>
                        <a:cubicBezTo>
                          <a:pt x="5440" y="3803"/>
                          <a:pt x="4833" y="4410"/>
                          <a:pt x="4067" y="4410"/>
                        </a:cubicBezTo>
                        <a:cubicBezTo>
                          <a:pt x="2852" y="4410"/>
                          <a:pt x="2245" y="2931"/>
                          <a:pt x="3090" y="2087"/>
                        </a:cubicBezTo>
                        <a:cubicBezTo>
                          <a:pt x="3373" y="1804"/>
                          <a:pt x="3720" y="1676"/>
                          <a:pt x="4060" y="1676"/>
                        </a:cubicBezTo>
                        <a:close/>
                        <a:moveTo>
                          <a:pt x="4067" y="1"/>
                        </a:moveTo>
                        <a:cubicBezTo>
                          <a:pt x="1347" y="1"/>
                          <a:pt x="0" y="3301"/>
                          <a:pt x="1902" y="5202"/>
                        </a:cubicBezTo>
                        <a:cubicBezTo>
                          <a:pt x="2528" y="5829"/>
                          <a:pt x="3300" y="6109"/>
                          <a:pt x="4056" y="6109"/>
                        </a:cubicBezTo>
                        <a:cubicBezTo>
                          <a:pt x="5626" y="6109"/>
                          <a:pt x="7130" y="4899"/>
                          <a:pt x="7130" y="3064"/>
                        </a:cubicBezTo>
                        <a:cubicBezTo>
                          <a:pt x="7130" y="1374"/>
                          <a:pt x="5757" y="1"/>
                          <a:pt x="406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523;p22"/>
                  <p:cNvSpPr/>
                  <p:nvPr/>
                </p:nvSpPr>
                <p:spPr>
                  <a:xfrm>
                    <a:off x="4201289" y="1983537"/>
                    <a:ext cx="33678" cy="28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3" h="992" extrusionOk="0">
                        <a:moveTo>
                          <a:pt x="661" y="1"/>
                        </a:moveTo>
                        <a:cubicBezTo>
                          <a:pt x="212" y="1"/>
                          <a:pt x="1" y="529"/>
                          <a:pt x="317" y="846"/>
                        </a:cubicBezTo>
                        <a:cubicBezTo>
                          <a:pt x="419" y="947"/>
                          <a:pt x="542" y="992"/>
                          <a:pt x="662" y="992"/>
                        </a:cubicBezTo>
                        <a:cubicBezTo>
                          <a:pt x="918" y="992"/>
                          <a:pt x="1162" y="790"/>
                          <a:pt x="1162" y="503"/>
                        </a:cubicBezTo>
                        <a:cubicBezTo>
                          <a:pt x="1162" y="212"/>
                          <a:pt x="925" y="1"/>
                          <a:pt x="66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" name="Google Shape;569;p22"/>
              <p:cNvGrpSpPr/>
              <p:nvPr/>
            </p:nvGrpSpPr>
            <p:grpSpPr>
              <a:xfrm>
                <a:off x="12023530" y="1424296"/>
                <a:ext cx="308919" cy="432017"/>
                <a:chOff x="3198112" y="1829107"/>
                <a:chExt cx="308919" cy="432017"/>
              </a:xfrm>
              <a:solidFill>
                <a:schemeClr val="tx1"/>
              </a:solidFill>
            </p:grpSpPr>
            <p:sp>
              <p:nvSpPr>
                <p:cNvPr id="30" name="Google Shape;570;p22"/>
                <p:cNvSpPr/>
                <p:nvPr/>
              </p:nvSpPr>
              <p:spPr>
                <a:xfrm>
                  <a:off x="3253161" y="1915806"/>
                  <a:ext cx="207075" cy="150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1" h="5192" extrusionOk="0">
                      <a:moveTo>
                        <a:pt x="3438" y="2179"/>
                      </a:moveTo>
                      <a:cubicBezTo>
                        <a:pt x="3571" y="2179"/>
                        <a:pt x="3706" y="2238"/>
                        <a:pt x="3803" y="2366"/>
                      </a:cubicBezTo>
                      <a:cubicBezTo>
                        <a:pt x="3935" y="2577"/>
                        <a:pt x="3882" y="2842"/>
                        <a:pt x="3671" y="2974"/>
                      </a:cubicBezTo>
                      <a:cubicBezTo>
                        <a:pt x="3597" y="3023"/>
                        <a:pt x="3517" y="3045"/>
                        <a:pt x="3439" y="3045"/>
                      </a:cubicBezTo>
                      <a:cubicBezTo>
                        <a:pt x="3184" y="3045"/>
                        <a:pt x="2950" y="2808"/>
                        <a:pt x="3011" y="2525"/>
                      </a:cubicBezTo>
                      <a:cubicBezTo>
                        <a:pt x="3058" y="2305"/>
                        <a:pt x="3245" y="2179"/>
                        <a:pt x="3438" y="2179"/>
                      </a:cubicBezTo>
                      <a:close/>
                      <a:moveTo>
                        <a:pt x="3522" y="0"/>
                      </a:moveTo>
                      <a:cubicBezTo>
                        <a:pt x="3325" y="0"/>
                        <a:pt x="3119" y="22"/>
                        <a:pt x="2905" y="69"/>
                      </a:cubicBezTo>
                      <a:cubicBezTo>
                        <a:pt x="1" y="703"/>
                        <a:pt x="291" y="4954"/>
                        <a:pt x="3248" y="5192"/>
                      </a:cubicBezTo>
                      <a:cubicBezTo>
                        <a:pt x="3275" y="4743"/>
                        <a:pt x="3301" y="4426"/>
                        <a:pt x="3301" y="4426"/>
                      </a:cubicBezTo>
                      <a:cubicBezTo>
                        <a:pt x="3319" y="4176"/>
                        <a:pt x="3530" y="4023"/>
                        <a:pt x="3746" y="4023"/>
                      </a:cubicBezTo>
                      <a:cubicBezTo>
                        <a:pt x="3850" y="4023"/>
                        <a:pt x="3955" y="4058"/>
                        <a:pt x="4041" y="4135"/>
                      </a:cubicBezTo>
                      <a:cubicBezTo>
                        <a:pt x="4041" y="4135"/>
                        <a:pt x="4331" y="4426"/>
                        <a:pt x="4727" y="4848"/>
                      </a:cubicBezTo>
                      <a:lnTo>
                        <a:pt x="4753" y="4848"/>
                      </a:lnTo>
                      <a:cubicBezTo>
                        <a:pt x="7151" y="3478"/>
                        <a:pt x="6013" y="0"/>
                        <a:pt x="35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71;p22"/>
                <p:cNvSpPr/>
                <p:nvPr/>
              </p:nvSpPr>
              <p:spPr>
                <a:xfrm>
                  <a:off x="3369396" y="2073769"/>
                  <a:ext cx="65618" cy="100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3470" extrusionOk="0">
                      <a:moveTo>
                        <a:pt x="106" y="1"/>
                      </a:moveTo>
                      <a:cubicBezTo>
                        <a:pt x="79" y="449"/>
                        <a:pt x="0" y="2403"/>
                        <a:pt x="159" y="2852"/>
                      </a:cubicBezTo>
                      <a:cubicBezTo>
                        <a:pt x="322" y="3286"/>
                        <a:pt x="669" y="3470"/>
                        <a:pt x="1021" y="3470"/>
                      </a:cubicBezTo>
                      <a:cubicBezTo>
                        <a:pt x="1634" y="3470"/>
                        <a:pt x="2266" y="2911"/>
                        <a:pt x="1980" y="2139"/>
                      </a:cubicBezTo>
                      <a:cubicBezTo>
                        <a:pt x="1796" y="1717"/>
                        <a:pt x="449" y="344"/>
                        <a:pt x="1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72;p22"/>
                <p:cNvSpPr/>
                <p:nvPr/>
              </p:nvSpPr>
              <p:spPr>
                <a:xfrm>
                  <a:off x="3198112" y="1829107"/>
                  <a:ext cx="308919" cy="43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8" h="14919" extrusionOk="0">
                      <a:moveTo>
                        <a:pt x="5344" y="2148"/>
                      </a:moveTo>
                      <a:cubicBezTo>
                        <a:pt x="6673" y="2148"/>
                        <a:pt x="7921" y="2923"/>
                        <a:pt x="8503" y="4172"/>
                      </a:cubicBezTo>
                      <a:cubicBezTo>
                        <a:pt x="9189" y="5730"/>
                        <a:pt x="8661" y="7552"/>
                        <a:pt x="7262" y="8476"/>
                      </a:cubicBezTo>
                      <a:cubicBezTo>
                        <a:pt x="8344" y="9638"/>
                        <a:pt x="8582" y="10060"/>
                        <a:pt x="8688" y="10298"/>
                      </a:cubicBezTo>
                      <a:cubicBezTo>
                        <a:pt x="9031" y="11222"/>
                        <a:pt x="8582" y="12305"/>
                        <a:pt x="7631" y="12648"/>
                      </a:cubicBezTo>
                      <a:cubicBezTo>
                        <a:pt x="7412" y="12733"/>
                        <a:pt x="7188" y="12773"/>
                        <a:pt x="6967" y="12773"/>
                      </a:cubicBezTo>
                      <a:cubicBezTo>
                        <a:pt x="6231" y="12773"/>
                        <a:pt x="5540" y="12323"/>
                        <a:pt x="5255" y="11592"/>
                      </a:cubicBezTo>
                      <a:cubicBezTo>
                        <a:pt x="5044" y="11064"/>
                        <a:pt x="5097" y="9664"/>
                        <a:pt x="5123" y="9057"/>
                      </a:cubicBezTo>
                      <a:cubicBezTo>
                        <a:pt x="3433" y="8951"/>
                        <a:pt x="2060" y="7631"/>
                        <a:pt x="1902" y="5941"/>
                      </a:cubicBezTo>
                      <a:cubicBezTo>
                        <a:pt x="1717" y="4251"/>
                        <a:pt x="2799" y="2693"/>
                        <a:pt x="4436" y="2271"/>
                      </a:cubicBezTo>
                      <a:cubicBezTo>
                        <a:pt x="4739" y="2188"/>
                        <a:pt x="5043" y="2148"/>
                        <a:pt x="5344" y="2148"/>
                      </a:cubicBezTo>
                      <a:close/>
                      <a:moveTo>
                        <a:pt x="2315" y="11903"/>
                      </a:moveTo>
                      <a:cubicBezTo>
                        <a:pt x="2510" y="11903"/>
                        <a:pt x="2701" y="12026"/>
                        <a:pt x="2747" y="12252"/>
                      </a:cubicBezTo>
                      <a:cubicBezTo>
                        <a:pt x="2773" y="12490"/>
                        <a:pt x="2641" y="12701"/>
                        <a:pt x="2430" y="12754"/>
                      </a:cubicBezTo>
                      <a:cubicBezTo>
                        <a:pt x="2382" y="12771"/>
                        <a:pt x="2336" y="12778"/>
                        <a:pt x="2291" y="12778"/>
                      </a:cubicBezTo>
                      <a:cubicBezTo>
                        <a:pt x="1987" y="12778"/>
                        <a:pt x="1767" y="12419"/>
                        <a:pt x="1928" y="12120"/>
                      </a:cubicBezTo>
                      <a:cubicBezTo>
                        <a:pt x="2019" y="11973"/>
                        <a:pt x="2168" y="11903"/>
                        <a:pt x="2315" y="11903"/>
                      </a:cubicBezTo>
                      <a:close/>
                      <a:moveTo>
                        <a:pt x="872" y="0"/>
                      </a:moveTo>
                      <a:cubicBezTo>
                        <a:pt x="396" y="0"/>
                        <a:pt x="0" y="396"/>
                        <a:pt x="0" y="871"/>
                      </a:cubicBezTo>
                      <a:lnTo>
                        <a:pt x="0" y="14021"/>
                      </a:lnTo>
                      <a:cubicBezTo>
                        <a:pt x="0" y="14523"/>
                        <a:pt x="396" y="14892"/>
                        <a:pt x="872" y="14919"/>
                      </a:cubicBezTo>
                      <a:lnTo>
                        <a:pt x="9797" y="14919"/>
                      </a:lnTo>
                      <a:cubicBezTo>
                        <a:pt x="10272" y="14919"/>
                        <a:pt x="10668" y="14523"/>
                        <a:pt x="10668" y="14021"/>
                      </a:cubicBezTo>
                      <a:lnTo>
                        <a:pt x="10668" y="871"/>
                      </a:lnTo>
                      <a:cubicBezTo>
                        <a:pt x="10668" y="396"/>
                        <a:pt x="10272" y="0"/>
                        <a:pt x="9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594;p22"/>
              <p:cNvGrpSpPr/>
              <p:nvPr/>
            </p:nvGrpSpPr>
            <p:grpSpPr>
              <a:xfrm>
                <a:off x="13530304" y="4638347"/>
                <a:ext cx="431294" cy="432047"/>
                <a:chOff x="2258381" y="2867170"/>
                <a:chExt cx="431294" cy="432047"/>
              </a:xfrm>
              <a:solidFill>
                <a:schemeClr val="tx1"/>
              </a:solidFill>
            </p:grpSpPr>
            <p:sp>
              <p:nvSpPr>
                <p:cNvPr id="34" name="Google Shape;595;p22"/>
                <p:cNvSpPr/>
                <p:nvPr/>
              </p:nvSpPr>
              <p:spPr>
                <a:xfrm>
                  <a:off x="2389154" y="2867170"/>
                  <a:ext cx="71901" cy="100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" h="3486" extrusionOk="0">
                      <a:moveTo>
                        <a:pt x="2482" y="0"/>
                      </a:moveTo>
                      <a:cubicBezTo>
                        <a:pt x="2033" y="27"/>
                        <a:pt x="1584" y="106"/>
                        <a:pt x="1162" y="185"/>
                      </a:cubicBezTo>
                      <a:cubicBezTo>
                        <a:pt x="1056" y="502"/>
                        <a:pt x="924" y="793"/>
                        <a:pt x="766" y="1083"/>
                      </a:cubicBezTo>
                      <a:cubicBezTo>
                        <a:pt x="423" y="1849"/>
                        <a:pt x="158" y="2667"/>
                        <a:pt x="0" y="3486"/>
                      </a:cubicBezTo>
                      <a:cubicBezTo>
                        <a:pt x="819" y="3354"/>
                        <a:pt x="1637" y="3301"/>
                        <a:pt x="2456" y="3275"/>
                      </a:cubicBezTo>
                      <a:lnTo>
                        <a:pt x="2482" y="3275"/>
                      </a:lnTo>
                      <a:lnTo>
                        <a:pt x="24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96;p22"/>
                <p:cNvSpPr/>
                <p:nvPr/>
              </p:nvSpPr>
              <p:spPr>
                <a:xfrm>
                  <a:off x="2377658" y="2987199"/>
                  <a:ext cx="83398" cy="83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" h="2880" extrusionOk="0">
                      <a:moveTo>
                        <a:pt x="2879" y="1"/>
                      </a:moveTo>
                      <a:cubicBezTo>
                        <a:pt x="2008" y="27"/>
                        <a:pt x="1110" y="107"/>
                        <a:pt x="239" y="239"/>
                      </a:cubicBezTo>
                      <a:cubicBezTo>
                        <a:pt x="107" y="1110"/>
                        <a:pt x="27" y="2008"/>
                        <a:pt x="1" y="2879"/>
                      </a:cubicBezTo>
                      <a:lnTo>
                        <a:pt x="2879" y="2879"/>
                      </a:lnTo>
                      <a:lnTo>
                        <a:pt x="287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97;p22"/>
                <p:cNvSpPr/>
                <p:nvPr/>
              </p:nvSpPr>
              <p:spPr>
                <a:xfrm>
                  <a:off x="2487001" y="2867170"/>
                  <a:ext cx="71149" cy="100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3486" extrusionOk="0">
                      <a:moveTo>
                        <a:pt x="1" y="0"/>
                      </a:moveTo>
                      <a:lnTo>
                        <a:pt x="1" y="3275"/>
                      </a:lnTo>
                      <a:cubicBezTo>
                        <a:pt x="819" y="3301"/>
                        <a:pt x="1638" y="3354"/>
                        <a:pt x="2457" y="3486"/>
                      </a:cubicBezTo>
                      <a:cubicBezTo>
                        <a:pt x="2272" y="2641"/>
                        <a:pt x="2034" y="1849"/>
                        <a:pt x="1691" y="1083"/>
                      </a:cubicBezTo>
                      <a:lnTo>
                        <a:pt x="1242" y="185"/>
                      </a:lnTo>
                      <a:cubicBezTo>
                        <a:pt x="819" y="80"/>
                        <a:pt x="423" y="27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98;p22"/>
                <p:cNvSpPr/>
                <p:nvPr/>
              </p:nvSpPr>
              <p:spPr>
                <a:xfrm>
                  <a:off x="2377658" y="3095790"/>
                  <a:ext cx="83398" cy="8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" h="2879" extrusionOk="0">
                      <a:moveTo>
                        <a:pt x="1" y="0"/>
                      </a:moveTo>
                      <a:cubicBezTo>
                        <a:pt x="27" y="898"/>
                        <a:pt x="107" y="1770"/>
                        <a:pt x="239" y="2641"/>
                      </a:cubicBezTo>
                      <a:cubicBezTo>
                        <a:pt x="1110" y="2773"/>
                        <a:pt x="2008" y="2852"/>
                        <a:pt x="2879" y="2879"/>
                      </a:cubicBezTo>
                      <a:lnTo>
                        <a:pt x="287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99;p22"/>
                <p:cNvSpPr/>
                <p:nvPr/>
              </p:nvSpPr>
              <p:spPr>
                <a:xfrm>
                  <a:off x="2389907" y="3199024"/>
                  <a:ext cx="71149" cy="10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3460" extrusionOk="0">
                      <a:moveTo>
                        <a:pt x="0" y="0"/>
                      </a:moveTo>
                      <a:cubicBezTo>
                        <a:pt x="159" y="792"/>
                        <a:pt x="423" y="1611"/>
                        <a:pt x="766" y="2377"/>
                      </a:cubicBezTo>
                      <a:lnTo>
                        <a:pt x="1215" y="3274"/>
                      </a:lnTo>
                      <a:cubicBezTo>
                        <a:pt x="1638" y="3380"/>
                        <a:pt x="2034" y="3433"/>
                        <a:pt x="2456" y="3459"/>
                      </a:cubicBezTo>
                      <a:lnTo>
                        <a:pt x="2456" y="185"/>
                      </a:lnTo>
                      <a:cubicBezTo>
                        <a:pt x="1638" y="159"/>
                        <a:pt x="819" y="10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00;p22"/>
                <p:cNvSpPr/>
                <p:nvPr/>
              </p:nvSpPr>
              <p:spPr>
                <a:xfrm>
                  <a:off x="2589482" y="2999448"/>
                  <a:ext cx="100193" cy="71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0" h="2457" extrusionOk="0">
                      <a:moveTo>
                        <a:pt x="0" y="0"/>
                      </a:moveTo>
                      <a:cubicBezTo>
                        <a:pt x="106" y="793"/>
                        <a:pt x="185" y="1638"/>
                        <a:pt x="185" y="2456"/>
                      </a:cubicBezTo>
                      <a:lnTo>
                        <a:pt x="3459" y="2456"/>
                      </a:lnTo>
                      <a:cubicBezTo>
                        <a:pt x="3433" y="2034"/>
                        <a:pt x="3380" y="1611"/>
                        <a:pt x="3274" y="1189"/>
                      </a:cubicBezTo>
                      <a:cubicBezTo>
                        <a:pt x="2245" y="634"/>
                        <a:pt x="1136" y="23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01;p22"/>
                <p:cNvSpPr/>
                <p:nvPr/>
              </p:nvSpPr>
              <p:spPr>
                <a:xfrm>
                  <a:off x="2556586" y="2883213"/>
                  <a:ext cx="117799" cy="11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8" h="4041" extrusionOk="0">
                      <a:moveTo>
                        <a:pt x="1" y="1"/>
                      </a:moveTo>
                      <a:lnTo>
                        <a:pt x="80" y="159"/>
                      </a:lnTo>
                      <a:cubicBezTo>
                        <a:pt x="502" y="1083"/>
                        <a:pt x="793" y="2060"/>
                        <a:pt x="1004" y="3090"/>
                      </a:cubicBezTo>
                      <a:cubicBezTo>
                        <a:pt x="1981" y="3249"/>
                        <a:pt x="2984" y="3566"/>
                        <a:pt x="3909" y="3988"/>
                      </a:cubicBezTo>
                      <a:lnTo>
                        <a:pt x="4067" y="4041"/>
                      </a:lnTo>
                      <a:cubicBezTo>
                        <a:pt x="3301" y="2219"/>
                        <a:pt x="1849" y="76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02;p22"/>
                <p:cNvSpPr/>
                <p:nvPr/>
              </p:nvSpPr>
              <p:spPr>
                <a:xfrm>
                  <a:off x="2589482" y="3095790"/>
                  <a:ext cx="100193" cy="71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0" h="2457" extrusionOk="0">
                      <a:moveTo>
                        <a:pt x="185" y="0"/>
                      </a:moveTo>
                      <a:cubicBezTo>
                        <a:pt x="159" y="819"/>
                        <a:pt x="106" y="1664"/>
                        <a:pt x="0" y="2456"/>
                      </a:cubicBezTo>
                      <a:cubicBezTo>
                        <a:pt x="1136" y="2218"/>
                        <a:pt x="2218" y="1822"/>
                        <a:pt x="3274" y="1294"/>
                      </a:cubicBezTo>
                      <a:cubicBezTo>
                        <a:pt x="3380" y="872"/>
                        <a:pt x="3433" y="449"/>
                        <a:pt x="3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03;p22"/>
                <p:cNvSpPr/>
                <p:nvPr/>
              </p:nvSpPr>
              <p:spPr>
                <a:xfrm>
                  <a:off x="2487001" y="3198242"/>
                  <a:ext cx="71149" cy="10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3487" extrusionOk="0">
                      <a:moveTo>
                        <a:pt x="2457" y="1"/>
                      </a:moveTo>
                      <a:lnTo>
                        <a:pt x="2457" y="1"/>
                      </a:lnTo>
                      <a:cubicBezTo>
                        <a:pt x="1638" y="133"/>
                        <a:pt x="819" y="186"/>
                        <a:pt x="1" y="212"/>
                      </a:cubicBezTo>
                      <a:lnTo>
                        <a:pt x="1" y="3486"/>
                      </a:lnTo>
                      <a:cubicBezTo>
                        <a:pt x="397" y="3460"/>
                        <a:pt x="819" y="3407"/>
                        <a:pt x="1242" y="3301"/>
                      </a:cubicBezTo>
                      <a:lnTo>
                        <a:pt x="1691" y="2404"/>
                      </a:lnTo>
                      <a:cubicBezTo>
                        <a:pt x="2034" y="1638"/>
                        <a:pt x="2272" y="819"/>
                        <a:pt x="24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04;p22"/>
                <p:cNvSpPr/>
                <p:nvPr/>
              </p:nvSpPr>
              <p:spPr>
                <a:xfrm>
                  <a:off x="2487001" y="3095790"/>
                  <a:ext cx="82616" cy="8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2879" extrusionOk="0">
                      <a:moveTo>
                        <a:pt x="1" y="0"/>
                      </a:moveTo>
                      <a:lnTo>
                        <a:pt x="1" y="2879"/>
                      </a:lnTo>
                      <a:cubicBezTo>
                        <a:pt x="872" y="2852"/>
                        <a:pt x="1744" y="2773"/>
                        <a:pt x="2641" y="2641"/>
                      </a:cubicBezTo>
                      <a:cubicBezTo>
                        <a:pt x="2773" y="1770"/>
                        <a:pt x="2853" y="872"/>
                        <a:pt x="28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05;p22"/>
                <p:cNvSpPr/>
                <p:nvPr/>
              </p:nvSpPr>
              <p:spPr>
                <a:xfrm>
                  <a:off x="2258381" y="2999448"/>
                  <a:ext cx="100193" cy="71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0" h="2457" extrusionOk="0">
                      <a:moveTo>
                        <a:pt x="3460" y="0"/>
                      </a:moveTo>
                      <a:lnTo>
                        <a:pt x="3460" y="0"/>
                      </a:lnTo>
                      <a:cubicBezTo>
                        <a:pt x="2324" y="238"/>
                        <a:pt x="1215" y="634"/>
                        <a:pt x="186" y="1162"/>
                      </a:cubicBezTo>
                      <a:cubicBezTo>
                        <a:pt x="80" y="1585"/>
                        <a:pt x="27" y="2034"/>
                        <a:pt x="1" y="2456"/>
                      </a:cubicBezTo>
                      <a:lnTo>
                        <a:pt x="3275" y="2456"/>
                      </a:lnTo>
                      <a:cubicBezTo>
                        <a:pt x="3275" y="1638"/>
                        <a:pt x="3354" y="793"/>
                        <a:pt x="34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06;p22"/>
                <p:cNvSpPr/>
                <p:nvPr/>
              </p:nvSpPr>
              <p:spPr>
                <a:xfrm>
                  <a:off x="2556586" y="3166128"/>
                  <a:ext cx="117017" cy="11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4041" extrusionOk="0">
                      <a:moveTo>
                        <a:pt x="4041" y="1"/>
                      </a:moveTo>
                      <a:cubicBezTo>
                        <a:pt x="3064" y="450"/>
                        <a:pt x="2034" y="766"/>
                        <a:pt x="978" y="978"/>
                      </a:cubicBezTo>
                      <a:lnTo>
                        <a:pt x="1004" y="978"/>
                      </a:lnTo>
                      <a:cubicBezTo>
                        <a:pt x="793" y="2034"/>
                        <a:pt x="450" y="3064"/>
                        <a:pt x="1" y="4041"/>
                      </a:cubicBezTo>
                      <a:cubicBezTo>
                        <a:pt x="1823" y="3275"/>
                        <a:pt x="3275" y="1823"/>
                        <a:pt x="4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07;p22"/>
                <p:cNvSpPr/>
                <p:nvPr/>
              </p:nvSpPr>
              <p:spPr>
                <a:xfrm>
                  <a:off x="2274453" y="3165375"/>
                  <a:ext cx="117017" cy="1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406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40" y="1849"/>
                        <a:pt x="2218" y="3301"/>
                        <a:pt x="4040" y="4067"/>
                      </a:cubicBezTo>
                      <a:cubicBezTo>
                        <a:pt x="3591" y="3090"/>
                        <a:pt x="3248" y="2034"/>
                        <a:pt x="3063" y="977"/>
                      </a:cubicBezTo>
                      <a:lnTo>
                        <a:pt x="3063" y="1004"/>
                      </a:lnTo>
                      <a:cubicBezTo>
                        <a:pt x="2007" y="792"/>
                        <a:pt x="977" y="47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08;p22"/>
                <p:cNvSpPr/>
                <p:nvPr/>
              </p:nvSpPr>
              <p:spPr>
                <a:xfrm>
                  <a:off x="2486248" y="2987199"/>
                  <a:ext cx="83369" cy="83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9" h="2880" extrusionOk="0">
                      <a:moveTo>
                        <a:pt x="0" y="1"/>
                      </a:moveTo>
                      <a:lnTo>
                        <a:pt x="0" y="2879"/>
                      </a:lnTo>
                      <a:lnTo>
                        <a:pt x="2879" y="2879"/>
                      </a:lnTo>
                      <a:cubicBezTo>
                        <a:pt x="2852" y="2008"/>
                        <a:pt x="2773" y="1110"/>
                        <a:pt x="2641" y="239"/>
                      </a:cubicBezTo>
                      <a:cubicBezTo>
                        <a:pt x="1770" y="107"/>
                        <a:pt x="898" y="27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09;p22"/>
                <p:cNvSpPr/>
                <p:nvPr/>
              </p:nvSpPr>
              <p:spPr>
                <a:xfrm>
                  <a:off x="2258381" y="3095790"/>
                  <a:ext cx="100193" cy="71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0" h="2483" extrusionOk="0">
                      <a:moveTo>
                        <a:pt x="1" y="0"/>
                      </a:moveTo>
                      <a:cubicBezTo>
                        <a:pt x="27" y="423"/>
                        <a:pt x="80" y="845"/>
                        <a:pt x="186" y="1242"/>
                      </a:cubicBezTo>
                      <a:lnTo>
                        <a:pt x="1083" y="1717"/>
                      </a:lnTo>
                      <a:cubicBezTo>
                        <a:pt x="1849" y="2034"/>
                        <a:pt x="2641" y="2298"/>
                        <a:pt x="3460" y="2483"/>
                      </a:cubicBezTo>
                      <a:cubicBezTo>
                        <a:pt x="3354" y="1664"/>
                        <a:pt x="3275" y="819"/>
                        <a:pt x="32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10;p22"/>
                <p:cNvSpPr/>
                <p:nvPr/>
              </p:nvSpPr>
              <p:spPr>
                <a:xfrm>
                  <a:off x="2274453" y="2883213"/>
                  <a:ext cx="117017" cy="11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4041" extrusionOk="0">
                      <a:moveTo>
                        <a:pt x="4040" y="1"/>
                      </a:moveTo>
                      <a:cubicBezTo>
                        <a:pt x="2218" y="767"/>
                        <a:pt x="766" y="2219"/>
                        <a:pt x="0" y="4041"/>
                      </a:cubicBezTo>
                      <a:cubicBezTo>
                        <a:pt x="977" y="3592"/>
                        <a:pt x="2007" y="3275"/>
                        <a:pt x="3063" y="3090"/>
                      </a:cubicBezTo>
                      <a:cubicBezTo>
                        <a:pt x="3248" y="2087"/>
                        <a:pt x="3539" y="1110"/>
                        <a:pt x="3961" y="186"/>
                      </a:cubicBezTo>
                      <a:lnTo>
                        <a:pt x="404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611;p22"/>
              <p:cNvGrpSpPr/>
              <p:nvPr/>
            </p:nvGrpSpPr>
            <p:grpSpPr>
              <a:xfrm>
                <a:off x="14066677" y="3329522"/>
                <a:ext cx="442529" cy="431814"/>
                <a:chOff x="2251721" y="1828875"/>
                <a:chExt cx="442529" cy="431814"/>
              </a:xfrm>
              <a:solidFill>
                <a:schemeClr val="tx1"/>
              </a:solidFill>
            </p:grpSpPr>
            <p:sp>
              <p:nvSpPr>
                <p:cNvPr id="51" name="Google Shape;612;p22"/>
                <p:cNvSpPr/>
                <p:nvPr/>
              </p:nvSpPr>
              <p:spPr>
                <a:xfrm>
                  <a:off x="2514540" y="1828875"/>
                  <a:ext cx="97905" cy="10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" h="3705" extrusionOk="0">
                      <a:moveTo>
                        <a:pt x="2344" y="0"/>
                      </a:moveTo>
                      <a:cubicBezTo>
                        <a:pt x="2241" y="0"/>
                        <a:pt x="2132" y="41"/>
                        <a:pt x="2034" y="140"/>
                      </a:cubicBezTo>
                      <a:lnTo>
                        <a:pt x="0" y="2200"/>
                      </a:lnTo>
                      <a:lnTo>
                        <a:pt x="1506" y="3705"/>
                      </a:lnTo>
                      <a:lnTo>
                        <a:pt x="3380" y="1830"/>
                      </a:lnTo>
                      <a:lnTo>
                        <a:pt x="2483" y="932"/>
                      </a:lnTo>
                      <a:lnTo>
                        <a:pt x="2667" y="747"/>
                      </a:lnTo>
                      <a:cubicBezTo>
                        <a:pt x="2971" y="444"/>
                        <a:pt x="2685" y="0"/>
                        <a:pt x="23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13;p22"/>
                <p:cNvSpPr/>
                <p:nvPr/>
              </p:nvSpPr>
              <p:spPr>
                <a:xfrm>
                  <a:off x="2400621" y="1970535"/>
                  <a:ext cx="79546" cy="80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" h="2774" extrusionOk="0">
                      <a:moveTo>
                        <a:pt x="1241" y="1"/>
                      </a:moveTo>
                      <a:lnTo>
                        <a:pt x="0" y="1242"/>
                      </a:lnTo>
                      <a:lnTo>
                        <a:pt x="1479" y="2773"/>
                      </a:lnTo>
                      <a:lnTo>
                        <a:pt x="2746" y="1506"/>
                      </a:lnTo>
                      <a:lnTo>
                        <a:pt x="124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14;p22"/>
                <p:cNvSpPr/>
                <p:nvPr/>
              </p:nvSpPr>
              <p:spPr>
                <a:xfrm>
                  <a:off x="2251721" y="2085236"/>
                  <a:ext cx="113745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8" h="3381" extrusionOk="0">
                      <a:moveTo>
                        <a:pt x="2422" y="1"/>
                      </a:moveTo>
                      <a:lnTo>
                        <a:pt x="363" y="2060"/>
                      </a:lnTo>
                      <a:cubicBezTo>
                        <a:pt x="0" y="2362"/>
                        <a:pt x="298" y="2818"/>
                        <a:pt x="648" y="2818"/>
                      </a:cubicBezTo>
                      <a:cubicBezTo>
                        <a:pt x="756" y="2818"/>
                        <a:pt x="870" y="2774"/>
                        <a:pt x="970" y="2668"/>
                      </a:cubicBezTo>
                      <a:lnTo>
                        <a:pt x="1155" y="2483"/>
                      </a:lnTo>
                      <a:lnTo>
                        <a:pt x="2053" y="3381"/>
                      </a:lnTo>
                      <a:lnTo>
                        <a:pt x="3927" y="1532"/>
                      </a:lnTo>
                      <a:lnTo>
                        <a:pt x="24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15;p22"/>
                <p:cNvSpPr/>
                <p:nvPr/>
              </p:nvSpPr>
              <p:spPr>
                <a:xfrm>
                  <a:off x="2328748" y="1899445"/>
                  <a:ext cx="365502" cy="361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2" h="12475" extrusionOk="0">
                      <a:moveTo>
                        <a:pt x="10404" y="0"/>
                      </a:moveTo>
                      <a:lnTo>
                        <a:pt x="8238" y="2192"/>
                      </a:lnTo>
                      <a:cubicBezTo>
                        <a:pt x="8146" y="2271"/>
                        <a:pt x="8034" y="2311"/>
                        <a:pt x="7922" y="2311"/>
                      </a:cubicBezTo>
                      <a:cubicBezTo>
                        <a:pt x="7809" y="2311"/>
                        <a:pt x="7697" y="2271"/>
                        <a:pt x="7605" y="2192"/>
                      </a:cubicBezTo>
                      <a:lnTo>
                        <a:pt x="5783" y="370"/>
                      </a:lnTo>
                      <a:lnTo>
                        <a:pt x="4304" y="1875"/>
                      </a:lnTo>
                      <a:lnTo>
                        <a:pt x="6126" y="3697"/>
                      </a:lnTo>
                      <a:cubicBezTo>
                        <a:pt x="6311" y="3855"/>
                        <a:pt x="6311" y="4119"/>
                        <a:pt x="6126" y="4304"/>
                      </a:cubicBezTo>
                      <a:lnTo>
                        <a:pt x="4278" y="6153"/>
                      </a:lnTo>
                      <a:cubicBezTo>
                        <a:pt x="4185" y="6232"/>
                        <a:pt x="4073" y="6271"/>
                        <a:pt x="3964" y="6271"/>
                      </a:cubicBezTo>
                      <a:cubicBezTo>
                        <a:pt x="3855" y="6271"/>
                        <a:pt x="3750" y="6232"/>
                        <a:pt x="3670" y="6153"/>
                      </a:cubicBezTo>
                      <a:lnTo>
                        <a:pt x="1848" y="4331"/>
                      </a:lnTo>
                      <a:lnTo>
                        <a:pt x="370" y="5809"/>
                      </a:lnTo>
                      <a:lnTo>
                        <a:pt x="2192" y="7631"/>
                      </a:lnTo>
                      <a:cubicBezTo>
                        <a:pt x="2350" y="7790"/>
                        <a:pt x="2350" y="8080"/>
                        <a:pt x="2192" y="8239"/>
                      </a:cubicBezTo>
                      <a:lnTo>
                        <a:pt x="0" y="10430"/>
                      </a:lnTo>
                      <a:lnTo>
                        <a:pt x="1373" y="11777"/>
                      </a:lnTo>
                      <a:cubicBezTo>
                        <a:pt x="1545" y="11935"/>
                        <a:pt x="1769" y="12015"/>
                        <a:pt x="1994" y="12015"/>
                      </a:cubicBezTo>
                      <a:cubicBezTo>
                        <a:pt x="2218" y="12015"/>
                        <a:pt x="2443" y="11935"/>
                        <a:pt x="2614" y="11777"/>
                      </a:cubicBezTo>
                      <a:lnTo>
                        <a:pt x="2693" y="11671"/>
                      </a:lnTo>
                      <a:lnTo>
                        <a:pt x="3353" y="12331"/>
                      </a:lnTo>
                      <a:cubicBezTo>
                        <a:pt x="3448" y="12432"/>
                        <a:pt x="3556" y="12474"/>
                        <a:pt x="3660" y="12474"/>
                      </a:cubicBezTo>
                      <a:cubicBezTo>
                        <a:pt x="3992" y="12474"/>
                        <a:pt x="4282" y="12046"/>
                        <a:pt x="3961" y="11724"/>
                      </a:cubicBezTo>
                      <a:lnTo>
                        <a:pt x="3301" y="11064"/>
                      </a:lnTo>
                      <a:lnTo>
                        <a:pt x="4093" y="10298"/>
                      </a:lnTo>
                      <a:lnTo>
                        <a:pt x="4700" y="10906"/>
                      </a:lnTo>
                      <a:cubicBezTo>
                        <a:pt x="4779" y="10985"/>
                        <a:pt x="4885" y="11038"/>
                        <a:pt x="5017" y="11038"/>
                      </a:cubicBezTo>
                      <a:cubicBezTo>
                        <a:pt x="5413" y="11038"/>
                        <a:pt x="5598" y="10562"/>
                        <a:pt x="5334" y="10298"/>
                      </a:cubicBezTo>
                      <a:lnTo>
                        <a:pt x="4700" y="9664"/>
                      </a:lnTo>
                      <a:lnTo>
                        <a:pt x="6865" y="7499"/>
                      </a:lnTo>
                      <a:lnTo>
                        <a:pt x="7499" y="8133"/>
                      </a:lnTo>
                      <a:cubicBezTo>
                        <a:pt x="7598" y="8232"/>
                        <a:pt x="7706" y="8273"/>
                        <a:pt x="7810" y="8273"/>
                      </a:cubicBezTo>
                      <a:cubicBezTo>
                        <a:pt x="8149" y="8273"/>
                        <a:pt x="8430" y="7829"/>
                        <a:pt x="8106" y="7526"/>
                      </a:cubicBezTo>
                      <a:lnTo>
                        <a:pt x="7499" y="6892"/>
                      </a:lnTo>
                      <a:lnTo>
                        <a:pt x="8265" y="6126"/>
                      </a:lnTo>
                      <a:lnTo>
                        <a:pt x="8899" y="6734"/>
                      </a:lnTo>
                      <a:cubicBezTo>
                        <a:pt x="8978" y="6813"/>
                        <a:pt x="9083" y="6866"/>
                        <a:pt x="9215" y="6866"/>
                      </a:cubicBezTo>
                      <a:cubicBezTo>
                        <a:pt x="9585" y="6866"/>
                        <a:pt x="9796" y="6390"/>
                        <a:pt x="9506" y="6126"/>
                      </a:cubicBezTo>
                      <a:lnTo>
                        <a:pt x="8899" y="5492"/>
                      </a:lnTo>
                      <a:lnTo>
                        <a:pt x="9664" y="4727"/>
                      </a:lnTo>
                      <a:lnTo>
                        <a:pt x="10298" y="5334"/>
                      </a:lnTo>
                      <a:cubicBezTo>
                        <a:pt x="10377" y="5413"/>
                        <a:pt x="10483" y="5466"/>
                        <a:pt x="10615" y="5466"/>
                      </a:cubicBezTo>
                      <a:cubicBezTo>
                        <a:pt x="10984" y="5466"/>
                        <a:pt x="11196" y="4991"/>
                        <a:pt x="10905" y="4727"/>
                      </a:cubicBezTo>
                      <a:lnTo>
                        <a:pt x="10298" y="4093"/>
                      </a:lnTo>
                      <a:lnTo>
                        <a:pt x="11064" y="3301"/>
                      </a:lnTo>
                      <a:lnTo>
                        <a:pt x="11724" y="3961"/>
                      </a:lnTo>
                      <a:cubicBezTo>
                        <a:pt x="11803" y="4067"/>
                        <a:pt x="11909" y="4093"/>
                        <a:pt x="12041" y="4093"/>
                      </a:cubicBezTo>
                      <a:cubicBezTo>
                        <a:pt x="12410" y="4093"/>
                        <a:pt x="12622" y="3644"/>
                        <a:pt x="12358" y="3354"/>
                      </a:cubicBezTo>
                      <a:lnTo>
                        <a:pt x="12331" y="3354"/>
                      </a:lnTo>
                      <a:lnTo>
                        <a:pt x="11671" y="2694"/>
                      </a:lnTo>
                      <a:lnTo>
                        <a:pt x="11750" y="2614"/>
                      </a:lnTo>
                      <a:cubicBezTo>
                        <a:pt x="12093" y="2271"/>
                        <a:pt x="12093" y="1717"/>
                        <a:pt x="11750" y="1373"/>
                      </a:cubicBezTo>
                      <a:cubicBezTo>
                        <a:pt x="11539" y="1136"/>
                        <a:pt x="10984" y="608"/>
                        <a:pt x="104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6" name="Rectángulo 55"/>
          <p:cNvSpPr/>
          <p:nvPr/>
        </p:nvSpPr>
        <p:spPr>
          <a:xfrm>
            <a:off x="305276" y="1304304"/>
            <a:ext cx="9467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b="1" dirty="0" smtClean="0">
                <a:solidFill>
                  <a:schemeClr val="bg1"/>
                </a:solidFill>
              </a:rPr>
              <a:t>Deﬁna </a:t>
            </a:r>
            <a:r>
              <a:rPr lang="en-US" sz="2400" b="1" dirty="0">
                <a:solidFill>
                  <a:schemeClr val="bg1"/>
                </a:solidFill>
              </a:rPr>
              <a:t>que es </a:t>
            </a:r>
            <a:r>
              <a:rPr lang="en-US" sz="2400" b="1" dirty="0" err="1">
                <a:solidFill>
                  <a:schemeClr val="bg1"/>
                </a:solidFill>
              </a:rPr>
              <a:t>una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función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en</a:t>
            </a:r>
            <a:r>
              <a:rPr lang="en-US" sz="2400" b="1" dirty="0">
                <a:solidFill>
                  <a:schemeClr val="bg1"/>
                </a:solidFill>
              </a:rPr>
              <a:t> MySQL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Las funciones de agregación se usan dentro de la cláusula SELECT en grupos de registros de devolver un único valor que se aplica a un grupo de registros.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28" y="3103568"/>
            <a:ext cx="5341964" cy="3387172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 rotWithShape="1">
          <a:blip r:embed="rId5"/>
          <a:srcRect l="9863" t="13977" r="8468" b="14147"/>
          <a:stretch/>
        </p:blipFill>
        <p:spPr>
          <a:xfrm>
            <a:off x="5817745" y="3103568"/>
            <a:ext cx="3987384" cy="22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0161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seño de efecto de fondo de neón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oogle Shape;447;p22"/>
          <p:cNvGrpSpPr/>
          <p:nvPr/>
        </p:nvGrpSpPr>
        <p:grpSpPr>
          <a:xfrm>
            <a:off x="12030270" y="5204105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103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83;p22"/>
          <p:cNvGrpSpPr/>
          <p:nvPr/>
        </p:nvGrpSpPr>
        <p:grpSpPr>
          <a:xfrm>
            <a:off x="11993097" y="1480011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98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12;p22"/>
          <p:cNvGrpSpPr/>
          <p:nvPr/>
        </p:nvGrpSpPr>
        <p:grpSpPr>
          <a:xfrm>
            <a:off x="13508430" y="4628868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95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80;p22"/>
          <p:cNvGrpSpPr/>
          <p:nvPr/>
        </p:nvGrpSpPr>
        <p:grpSpPr>
          <a:xfrm>
            <a:off x="10534613" y="4712661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93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518;p22"/>
          <p:cNvGrpSpPr/>
          <p:nvPr/>
        </p:nvGrpSpPr>
        <p:grpSpPr>
          <a:xfrm>
            <a:off x="9992042" y="3324693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88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90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oogle Shape;569;p22"/>
          <p:cNvGrpSpPr/>
          <p:nvPr/>
        </p:nvGrpSpPr>
        <p:grpSpPr>
          <a:xfrm>
            <a:off x="10647747" y="1998928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85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594;p22"/>
          <p:cNvGrpSpPr/>
          <p:nvPr/>
        </p:nvGrpSpPr>
        <p:grpSpPr>
          <a:xfrm>
            <a:off x="14060216" y="3350126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69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11;p22"/>
          <p:cNvGrpSpPr/>
          <p:nvPr/>
        </p:nvGrpSpPr>
        <p:grpSpPr>
          <a:xfrm>
            <a:off x="13542888" y="2027683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65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Rectángulo 107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4717" y="1270416"/>
            <a:ext cx="98860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 smtClean="0">
                <a:solidFill>
                  <a:schemeClr val="bg1"/>
                </a:solidFill>
              </a:rPr>
              <a:t>¿</a:t>
            </a:r>
            <a:r>
              <a:rPr lang="en-US" sz="2400" b="1" dirty="0" err="1" smtClean="0">
                <a:solidFill>
                  <a:schemeClr val="bg1"/>
                </a:solidFill>
              </a:rPr>
              <a:t>Qué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cosas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características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debe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tener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? </a:t>
            </a:r>
            <a:r>
              <a:rPr lang="en-US" sz="2400" b="1" dirty="0" err="1" smtClean="0">
                <a:solidFill>
                  <a:schemeClr val="bg1"/>
                </a:solidFill>
              </a:rPr>
              <a:t>Explique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sobre</a:t>
            </a:r>
            <a:r>
              <a:rPr lang="en-US" sz="2400" b="1" dirty="0" smtClean="0">
                <a:solidFill>
                  <a:schemeClr val="bg1"/>
                </a:solidFill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</a:rPr>
              <a:t>nombre</a:t>
            </a:r>
            <a:r>
              <a:rPr lang="en-US" sz="2400" b="1" dirty="0" smtClean="0">
                <a:solidFill>
                  <a:schemeClr val="bg1"/>
                </a:solidFill>
              </a:rPr>
              <a:t>, el return, </a:t>
            </a:r>
            <a:r>
              <a:rPr lang="en-US" sz="2400" b="1" dirty="0" err="1" smtClean="0">
                <a:solidFill>
                  <a:schemeClr val="bg1"/>
                </a:solidFill>
              </a:rPr>
              <a:t>parametros</a:t>
            </a:r>
            <a:r>
              <a:rPr lang="en-US" sz="2400" b="1" dirty="0" smtClean="0">
                <a:solidFill>
                  <a:schemeClr val="bg1"/>
                </a:solidFill>
              </a:rPr>
              <a:t>, etc.</a:t>
            </a:r>
            <a:endParaRPr lang="es-ES" sz="2400" b="1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Una función debe estar en la clausula </a:t>
            </a:r>
            <a:r>
              <a:rPr lang="es-ES" sz="2400" dirty="0" err="1" smtClean="0">
                <a:solidFill>
                  <a:schemeClr val="bg1"/>
                </a:solidFill>
              </a:rPr>
              <a:t>select</a:t>
            </a:r>
            <a:r>
              <a:rPr lang="es-ES" sz="2400" dirty="0" smtClean="0">
                <a:solidFill>
                  <a:schemeClr val="bg1"/>
                </a:solidFill>
              </a:rPr>
              <a:t> cuando realizamos una consulta al crear una función propia debemos usar comando como créate </a:t>
            </a:r>
            <a:r>
              <a:rPr lang="es-ES" sz="2400" dirty="0" err="1" smtClean="0">
                <a:solidFill>
                  <a:schemeClr val="bg1"/>
                </a:solidFill>
              </a:rPr>
              <a:t>funtion</a:t>
            </a:r>
            <a:r>
              <a:rPr lang="es-ES" sz="2400" dirty="0" smtClean="0">
                <a:solidFill>
                  <a:schemeClr val="bg1"/>
                </a:solidFill>
              </a:rPr>
              <a:t> el nombre de la función, darle parámetros e indicar el tipo, utilizar el </a:t>
            </a:r>
            <a:r>
              <a:rPr lang="es-ES" sz="2400" dirty="0" err="1" smtClean="0">
                <a:solidFill>
                  <a:schemeClr val="bg1"/>
                </a:solidFill>
              </a:rPr>
              <a:t>retorn</a:t>
            </a:r>
            <a:r>
              <a:rPr lang="es-ES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s-ES" sz="2400" dirty="0" err="1" smtClean="0">
                <a:solidFill>
                  <a:schemeClr val="bg1"/>
                </a:solidFill>
              </a:rPr>
              <a:t>begin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end</a:t>
            </a:r>
            <a:r>
              <a:rPr lang="es-ES" sz="2400" dirty="0" smtClean="0">
                <a:solidFill>
                  <a:schemeClr val="bg1"/>
                </a:solidFill>
              </a:rPr>
              <a:t> y podemos utilizar el </a:t>
            </a:r>
            <a:r>
              <a:rPr lang="es-ES" sz="2400" dirty="0" err="1" smtClean="0">
                <a:solidFill>
                  <a:schemeClr val="bg1"/>
                </a:solidFill>
              </a:rPr>
              <a:t>select</a:t>
            </a:r>
            <a:r>
              <a:rPr lang="es-ES" sz="2400" dirty="0" smtClean="0">
                <a:solidFill>
                  <a:schemeClr val="bg1"/>
                </a:solidFill>
              </a:rPr>
              <a:t>, </a:t>
            </a:r>
            <a:r>
              <a:rPr lang="es-ES" sz="2400" dirty="0" err="1" smtClean="0">
                <a:solidFill>
                  <a:schemeClr val="bg1"/>
                </a:solidFill>
              </a:rPr>
              <a:t>from</a:t>
            </a:r>
            <a:r>
              <a:rPr lang="es-ES" sz="2400" dirty="0" smtClean="0">
                <a:solidFill>
                  <a:schemeClr val="bg1"/>
                </a:solidFill>
              </a:rPr>
              <a:t> y </a:t>
            </a:r>
            <a:r>
              <a:rPr lang="es-ES" sz="2400" dirty="0" err="1" smtClean="0">
                <a:solidFill>
                  <a:schemeClr val="bg1"/>
                </a:solidFill>
              </a:rPr>
              <a:t>where</a:t>
            </a:r>
            <a:r>
              <a:rPr lang="es-ES" sz="2400" dirty="0" smtClean="0">
                <a:solidFill>
                  <a:schemeClr val="bg1"/>
                </a:solidFill>
              </a:rPr>
              <a:t> también podemos crear una función y ponerla en </a:t>
            </a:r>
            <a:r>
              <a:rPr lang="es-ES" sz="2400" dirty="0" err="1" smtClean="0">
                <a:solidFill>
                  <a:schemeClr val="bg1"/>
                </a:solidFill>
              </a:rPr>
              <a:t>where</a:t>
            </a:r>
            <a:r>
              <a:rPr lang="es-ES" sz="2400" dirty="0" smtClean="0">
                <a:solidFill>
                  <a:schemeClr val="bg1"/>
                </a:solidFill>
              </a:rPr>
              <a:t> junto a los </a:t>
            </a:r>
            <a:r>
              <a:rPr lang="es-ES" sz="2400" dirty="0" err="1" smtClean="0">
                <a:solidFill>
                  <a:schemeClr val="bg1"/>
                </a:solidFill>
              </a:rPr>
              <a:t>inner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joins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124" name="Picture 4" descr="Imágenes de Textura Papel | Vectores, fotos de stock y PSD gratui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52" y="4034015"/>
            <a:ext cx="4310164" cy="28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ángulo 108"/>
          <p:cNvSpPr/>
          <p:nvPr/>
        </p:nvSpPr>
        <p:spPr>
          <a:xfrm>
            <a:off x="2986820" y="40107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OR REPLACE FUNCTION </a:t>
            </a:r>
          </a:p>
          <a:p>
            <a:r>
              <a:rPr lang="en-US" dirty="0" err="1" smtClean="0"/>
              <a:t>max_edad_estudianes</a:t>
            </a:r>
            <a:r>
              <a:rPr lang="en-US" dirty="0" smtClean="0"/>
              <a:t>() RETURNS </a:t>
            </a:r>
          </a:p>
          <a:p>
            <a:r>
              <a:rPr lang="en-US" dirty="0" err="1" smtClean="0"/>
              <a:t>intBEGIN</a:t>
            </a:r>
            <a:endParaRPr lang="en-US" dirty="0" smtClean="0"/>
          </a:p>
          <a:p>
            <a:r>
              <a:rPr lang="en-US" dirty="0" smtClean="0"/>
              <a:t>return </a:t>
            </a:r>
          </a:p>
          <a:p>
            <a:r>
              <a:rPr lang="en-US" dirty="0" smtClean="0"/>
              <a:t>( 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SELECT max(</a:t>
            </a:r>
            <a:r>
              <a:rPr lang="en-US" dirty="0" err="1" smtClean="0"/>
              <a:t>est.edad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estudiantes</a:t>
            </a:r>
            <a:r>
              <a:rPr lang="en-US" dirty="0" smtClean="0"/>
              <a:t> AS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782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únel de metal sin fin con luces de neón. | Foto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982025" y="156485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oogle Shape;447;p22"/>
          <p:cNvGrpSpPr/>
          <p:nvPr/>
        </p:nvGrpSpPr>
        <p:grpSpPr>
          <a:xfrm>
            <a:off x="13649147" y="4842485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57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83;p22"/>
          <p:cNvGrpSpPr/>
          <p:nvPr/>
        </p:nvGrpSpPr>
        <p:grpSpPr>
          <a:xfrm>
            <a:off x="10729456" y="2242855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63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412;p22"/>
          <p:cNvGrpSpPr/>
          <p:nvPr/>
        </p:nvGrpSpPr>
        <p:grpSpPr>
          <a:xfrm>
            <a:off x="14160436" y="3520408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69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480;p22"/>
          <p:cNvGrpSpPr/>
          <p:nvPr/>
        </p:nvGrpSpPr>
        <p:grpSpPr>
          <a:xfrm>
            <a:off x="12155038" y="5507140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73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518;p22"/>
          <p:cNvGrpSpPr/>
          <p:nvPr/>
        </p:nvGrpSpPr>
        <p:grpSpPr>
          <a:xfrm>
            <a:off x="10654027" y="4862007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76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78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569;p22"/>
          <p:cNvGrpSpPr/>
          <p:nvPr/>
        </p:nvGrpSpPr>
        <p:grpSpPr>
          <a:xfrm>
            <a:off x="10153734" y="3524854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82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594;p22"/>
          <p:cNvGrpSpPr/>
          <p:nvPr/>
        </p:nvGrpSpPr>
        <p:grpSpPr>
          <a:xfrm>
            <a:off x="13636274" y="2232656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86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611;p22"/>
          <p:cNvGrpSpPr/>
          <p:nvPr/>
        </p:nvGrpSpPr>
        <p:grpSpPr>
          <a:xfrm>
            <a:off x="12053693" y="1616171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103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Rectángulo 106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02830" y="1208150"/>
            <a:ext cx="10959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b="1" dirty="0" smtClean="0">
                <a:solidFill>
                  <a:schemeClr val="bg1"/>
                </a:solidFill>
              </a:rPr>
              <a:t>¿</a:t>
            </a:r>
            <a:r>
              <a:rPr lang="en-US" sz="2400" b="1" dirty="0" err="1" smtClean="0">
                <a:solidFill>
                  <a:schemeClr val="bg1"/>
                </a:solidFill>
              </a:rPr>
              <a:t>Cómo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modiﬁcar</a:t>
            </a:r>
            <a:r>
              <a:rPr lang="en-US" sz="2400" b="1" dirty="0" smtClean="0">
                <a:solidFill>
                  <a:schemeClr val="bg1"/>
                </a:solidFill>
              </a:rPr>
              <a:t> y </a:t>
            </a:r>
            <a:r>
              <a:rPr lang="en-US" sz="2400" b="1" dirty="0" err="1" smtClean="0">
                <a:solidFill>
                  <a:schemeClr val="bg1"/>
                </a:solidFill>
              </a:rPr>
              <a:t>cómo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eliminar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? </a:t>
            </a:r>
            <a:r>
              <a:rPr lang="en-US" sz="2400" b="1" dirty="0" err="1" smtClean="0">
                <a:solidFill>
                  <a:schemeClr val="bg1"/>
                </a:solidFill>
              </a:rPr>
              <a:t>Adjunte</a:t>
            </a:r>
            <a:r>
              <a:rPr lang="en-US" sz="2400" b="1" dirty="0" smtClean="0">
                <a:solidFill>
                  <a:schemeClr val="bg1"/>
                </a:solidFill>
              </a:rPr>
              <a:t> un </a:t>
            </a:r>
            <a:r>
              <a:rPr lang="en-US" sz="2400" b="1" dirty="0" err="1" smtClean="0">
                <a:solidFill>
                  <a:schemeClr val="bg1"/>
                </a:solidFill>
              </a:rPr>
              <a:t>ejemplo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su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uso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s-ES" sz="2400" b="1" dirty="0" smtClean="0">
                <a:solidFill>
                  <a:schemeClr val="bg1"/>
                </a:solidFill>
              </a:rPr>
              <a:t>Se deben usar los comando correspondientes como créate función, </a:t>
            </a:r>
            <a:r>
              <a:rPr lang="es-ES" sz="2400" b="1" dirty="0" err="1" smtClean="0">
                <a:solidFill>
                  <a:schemeClr val="bg1"/>
                </a:solidFill>
              </a:rPr>
              <a:t>or</a:t>
            </a:r>
            <a:r>
              <a:rPr lang="es-ES" sz="2400" b="1" dirty="0" smtClean="0">
                <a:solidFill>
                  <a:schemeClr val="bg1"/>
                </a:solidFill>
              </a:rPr>
              <a:t> alter para modificar y para eliminar es </a:t>
            </a:r>
            <a:r>
              <a:rPr lang="es-ES" sz="2400" b="1" dirty="0" err="1" smtClean="0">
                <a:solidFill>
                  <a:schemeClr val="bg1"/>
                </a:solidFill>
              </a:rPr>
              <a:t>drop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" sz="2400" b="1" dirty="0" err="1" smtClean="0">
                <a:solidFill>
                  <a:schemeClr val="bg1"/>
                </a:solidFill>
              </a:rPr>
              <a:t>funtion</a:t>
            </a:r>
            <a:r>
              <a:rPr lang="es-ES" sz="2400" b="1" dirty="0" smtClean="0">
                <a:solidFill>
                  <a:schemeClr val="bg1"/>
                </a:solidFill>
              </a:rPr>
              <a:t> para eliminar la función.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144" name="Rectangle 3"/>
          <p:cNvSpPr>
            <a:spLocks noChangeArrowheads="1"/>
          </p:cNvSpPr>
          <p:nvPr/>
        </p:nvSpPr>
        <p:spPr bwMode="auto">
          <a:xfrm>
            <a:off x="597703" y="3148832"/>
            <a:ext cx="448895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or alter function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idestudiantes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END;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45" name="Rectangle 4"/>
          <p:cNvSpPr>
            <a:spLocks noChangeArrowheads="1"/>
          </p:cNvSpPr>
          <p:nvPr/>
        </p:nvSpPr>
        <p:spPr bwMode="auto">
          <a:xfrm>
            <a:off x="5684360" y="4122655"/>
            <a:ext cx="401237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drop function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idestudiantes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6488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ndo de luces de neón de movimiento realista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oogle Shape;447;p22"/>
          <p:cNvGrpSpPr/>
          <p:nvPr/>
        </p:nvGrpSpPr>
        <p:grpSpPr>
          <a:xfrm>
            <a:off x="14061808" y="3311511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56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83;p22"/>
          <p:cNvGrpSpPr/>
          <p:nvPr/>
        </p:nvGrpSpPr>
        <p:grpSpPr>
          <a:xfrm>
            <a:off x="9996755" y="3341728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62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412;p22"/>
          <p:cNvGrpSpPr/>
          <p:nvPr/>
        </p:nvGrpSpPr>
        <p:grpSpPr>
          <a:xfrm>
            <a:off x="13502793" y="1991930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68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480;p22"/>
          <p:cNvGrpSpPr/>
          <p:nvPr/>
        </p:nvGrpSpPr>
        <p:grpSpPr>
          <a:xfrm>
            <a:off x="13552191" y="4758405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72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18;p22"/>
          <p:cNvGrpSpPr/>
          <p:nvPr/>
        </p:nvGrpSpPr>
        <p:grpSpPr>
          <a:xfrm>
            <a:off x="12039334" y="5233079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75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77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569;p22"/>
          <p:cNvGrpSpPr/>
          <p:nvPr/>
        </p:nvGrpSpPr>
        <p:grpSpPr>
          <a:xfrm>
            <a:off x="10603439" y="4639049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81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594;p22"/>
          <p:cNvGrpSpPr/>
          <p:nvPr/>
        </p:nvGrpSpPr>
        <p:grpSpPr>
          <a:xfrm>
            <a:off x="11959733" y="1439963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85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611;p22"/>
          <p:cNvGrpSpPr/>
          <p:nvPr/>
        </p:nvGrpSpPr>
        <p:grpSpPr>
          <a:xfrm>
            <a:off x="10553458" y="1991930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102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42146" y="1170870"/>
            <a:ext cx="11145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5. Para </a:t>
            </a:r>
            <a:r>
              <a:rPr lang="en-US" sz="2400" b="1" dirty="0" err="1" smtClean="0">
                <a:solidFill>
                  <a:schemeClr val="bg1"/>
                </a:solidFill>
              </a:rPr>
              <a:t>qué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sirve</a:t>
            </a:r>
            <a:r>
              <a:rPr lang="en-US" sz="2400" b="1" dirty="0" smtClean="0">
                <a:solidFill>
                  <a:schemeClr val="bg1"/>
                </a:solidFill>
              </a:rPr>
              <a:t> la funcion CONCAT y </a:t>
            </a:r>
            <a:r>
              <a:rPr lang="en-US" sz="2400" b="1" dirty="0" err="1" smtClean="0">
                <a:solidFill>
                  <a:schemeClr val="bg1"/>
                </a:solidFill>
              </a:rPr>
              <a:t>como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 smtClean="0">
                <a:solidFill>
                  <a:schemeClr val="bg1"/>
                </a:solidFill>
              </a:rPr>
              <a:t> MYSQL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¿</a:t>
            </a:r>
            <a:r>
              <a:rPr lang="en-US" sz="2400" b="1" dirty="0" err="1" smtClean="0">
                <a:solidFill>
                  <a:schemeClr val="bg1"/>
                </a:solidFill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que </a:t>
            </a:r>
            <a:r>
              <a:rPr lang="en-US" sz="2400" b="1" dirty="0" err="1" smtClean="0">
                <a:solidFill>
                  <a:schemeClr val="bg1"/>
                </a:solidFill>
              </a:rPr>
              <a:t>muestre</a:t>
            </a:r>
            <a:r>
              <a:rPr lang="en-US" sz="2400" b="1" dirty="0" smtClean="0">
                <a:solidFill>
                  <a:schemeClr val="bg1"/>
                </a:solidFill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</a:rPr>
              <a:t>uso</a:t>
            </a:r>
            <a:r>
              <a:rPr lang="en-US" sz="2400" b="1" dirty="0" smtClean="0">
                <a:solidFill>
                  <a:schemeClr val="bg1"/>
                </a:solidFill>
              </a:rPr>
              <a:t> de las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CONCAT?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La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debe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concatenar</a:t>
            </a:r>
            <a:r>
              <a:rPr lang="en-US" sz="2400" b="1" dirty="0" smtClean="0">
                <a:solidFill>
                  <a:schemeClr val="bg1"/>
                </a:solidFill>
              </a:rPr>
              <a:t> 3 </a:t>
            </a:r>
            <a:r>
              <a:rPr lang="en-US" sz="2400" b="1" dirty="0" err="1" smtClean="0">
                <a:solidFill>
                  <a:schemeClr val="bg1"/>
                </a:solidFill>
              </a:rPr>
              <a:t>cadenas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La función CONCAT sirve para concatenar o unir una respuesta.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68" name="Rectangle 3"/>
          <p:cNvSpPr>
            <a:spLocks noChangeArrowheads="1"/>
          </p:cNvSpPr>
          <p:nvPr/>
        </p:nvSpPr>
        <p:spPr bwMode="auto">
          <a:xfrm>
            <a:off x="242146" y="3239293"/>
            <a:ext cx="571210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 FUNCTION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manejodeloop3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loop_label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LOOP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&gt; 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LEAVE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loop_label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end if;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x +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ITERATE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loop_label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loop;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manejodeloop3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Serie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numeros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Imagen 7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20" y="4280732"/>
            <a:ext cx="6135479" cy="9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408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ndo de neón abstracto 1849609 Vector en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oogle Shape;447;p22"/>
          <p:cNvGrpSpPr/>
          <p:nvPr/>
        </p:nvGrpSpPr>
        <p:grpSpPr>
          <a:xfrm>
            <a:off x="13517859" y="2007973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56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83;p22"/>
          <p:cNvGrpSpPr/>
          <p:nvPr/>
        </p:nvGrpSpPr>
        <p:grpSpPr>
          <a:xfrm>
            <a:off x="10547480" y="4641516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62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412;p22"/>
          <p:cNvGrpSpPr/>
          <p:nvPr/>
        </p:nvGrpSpPr>
        <p:grpSpPr>
          <a:xfrm>
            <a:off x="11925603" y="1420316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68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480;p22"/>
          <p:cNvGrpSpPr/>
          <p:nvPr/>
        </p:nvGrpSpPr>
        <p:grpSpPr>
          <a:xfrm>
            <a:off x="14084671" y="3408688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72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18;p22"/>
          <p:cNvGrpSpPr/>
          <p:nvPr/>
        </p:nvGrpSpPr>
        <p:grpSpPr>
          <a:xfrm>
            <a:off x="13507397" y="4681486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75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77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569;p22"/>
          <p:cNvGrpSpPr/>
          <p:nvPr/>
        </p:nvGrpSpPr>
        <p:grpSpPr>
          <a:xfrm>
            <a:off x="12088488" y="5210728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81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594;p22"/>
          <p:cNvGrpSpPr/>
          <p:nvPr/>
        </p:nvGrpSpPr>
        <p:grpSpPr>
          <a:xfrm>
            <a:off x="10597814" y="1991930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85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611;p22"/>
          <p:cNvGrpSpPr/>
          <p:nvPr/>
        </p:nvGrpSpPr>
        <p:grpSpPr>
          <a:xfrm>
            <a:off x="9983831" y="3311613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102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8284" y="1049542"/>
            <a:ext cx="101098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6. Para </a:t>
            </a:r>
            <a:r>
              <a:rPr lang="en-US" b="1" dirty="0" err="1" smtClean="0">
                <a:solidFill>
                  <a:schemeClr val="bg1"/>
                </a:solidFill>
              </a:rPr>
              <a:t>qué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sirve</a:t>
            </a:r>
            <a:r>
              <a:rPr lang="en-US" b="1" dirty="0" smtClean="0">
                <a:solidFill>
                  <a:schemeClr val="bg1"/>
                </a:solidFill>
              </a:rPr>
              <a:t> la </a:t>
            </a:r>
            <a:r>
              <a:rPr lang="en-US" b="1" dirty="0" err="1" smtClean="0">
                <a:solidFill>
                  <a:schemeClr val="bg1"/>
                </a:solidFill>
              </a:rPr>
              <a:t>función</a:t>
            </a:r>
            <a:r>
              <a:rPr lang="en-US" b="1" dirty="0" smtClean="0">
                <a:solidFill>
                  <a:schemeClr val="bg1"/>
                </a:solidFill>
              </a:rPr>
              <a:t> SUBSTRING y </a:t>
            </a:r>
            <a:r>
              <a:rPr lang="en-US" b="1" dirty="0" err="1" smtClean="0">
                <a:solidFill>
                  <a:schemeClr val="bg1"/>
                </a:solidFill>
              </a:rPr>
              <a:t>como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funciona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en</a:t>
            </a:r>
            <a:r>
              <a:rPr lang="en-US" b="1" dirty="0" smtClean="0">
                <a:solidFill>
                  <a:schemeClr val="bg1"/>
                </a:solidFill>
              </a:rPr>
              <a:t> MYSQL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○ ¿</a:t>
            </a:r>
            <a:r>
              <a:rPr lang="en-US" b="1" dirty="0" err="1" smtClean="0">
                <a:solidFill>
                  <a:schemeClr val="bg1"/>
                </a:solidFill>
              </a:rPr>
              <a:t>Crear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una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función</a:t>
            </a:r>
            <a:r>
              <a:rPr lang="en-US" b="1" dirty="0" smtClean="0">
                <a:solidFill>
                  <a:schemeClr val="bg1"/>
                </a:solidFill>
              </a:rPr>
              <a:t> que </a:t>
            </a:r>
            <a:r>
              <a:rPr lang="en-US" b="1" dirty="0" err="1" smtClean="0">
                <a:solidFill>
                  <a:schemeClr val="bg1"/>
                </a:solidFill>
              </a:rPr>
              <a:t>muestre</a:t>
            </a:r>
            <a:r>
              <a:rPr lang="en-US" b="1" dirty="0" smtClean="0">
                <a:solidFill>
                  <a:schemeClr val="bg1"/>
                </a:solidFill>
              </a:rPr>
              <a:t> el </a:t>
            </a:r>
            <a:r>
              <a:rPr lang="en-US" b="1" dirty="0" err="1" smtClean="0">
                <a:solidFill>
                  <a:schemeClr val="bg1"/>
                </a:solidFill>
              </a:rPr>
              <a:t>uso</a:t>
            </a:r>
            <a:r>
              <a:rPr lang="en-US" b="1" dirty="0" smtClean="0">
                <a:solidFill>
                  <a:schemeClr val="bg1"/>
                </a:solidFill>
              </a:rPr>
              <a:t> de las </a:t>
            </a:r>
            <a:r>
              <a:rPr lang="en-US" b="1" dirty="0" err="1" smtClean="0">
                <a:solidFill>
                  <a:schemeClr val="bg1"/>
                </a:solidFill>
              </a:rPr>
              <a:t>función</a:t>
            </a:r>
            <a:r>
              <a:rPr lang="en-US" b="1" dirty="0" smtClean="0">
                <a:solidFill>
                  <a:schemeClr val="bg1"/>
                </a:solidFill>
              </a:rPr>
              <a:t> SUBSTRING?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○ La </a:t>
            </a:r>
            <a:r>
              <a:rPr lang="en-US" b="1" dirty="0" err="1" smtClean="0">
                <a:solidFill>
                  <a:schemeClr val="bg1"/>
                </a:solidFill>
              </a:rPr>
              <a:t>función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recibe</a:t>
            </a:r>
            <a:r>
              <a:rPr lang="en-US" b="1" dirty="0" smtClean="0">
                <a:solidFill>
                  <a:schemeClr val="bg1"/>
                </a:solidFill>
              </a:rPr>
              <a:t> un </a:t>
            </a:r>
            <a:r>
              <a:rPr lang="en-US" b="1" dirty="0" err="1" smtClean="0">
                <a:solidFill>
                  <a:schemeClr val="bg1"/>
                </a:solidFill>
              </a:rPr>
              <a:t>nombre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completo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■        INPUT: Ximena </a:t>
            </a:r>
            <a:r>
              <a:rPr lang="en-US" b="1" dirty="0" err="1" smtClean="0">
                <a:solidFill>
                  <a:schemeClr val="bg1"/>
                </a:solidFill>
              </a:rPr>
              <a:t>Condori</a:t>
            </a:r>
            <a:r>
              <a:rPr lang="en-US" b="1" dirty="0" smtClean="0">
                <a:solidFill>
                  <a:schemeClr val="bg1"/>
                </a:solidFill>
              </a:rPr>
              <a:t> Mar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○     La </a:t>
            </a:r>
            <a:r>
              <a:rPr lang="en-US" b="1" dirty="0" err="1" smtClean="0">
                <a:solidFill>
                  <a:schemeClr val="bg1"/>
                </a:solidFill>
              </a:rPr>
              <a:t>función</a:t>
            </a:r>
            <a:r>
              <a:rPr lang="en-US" b="1" dirty="0" smtClean="0">
                <a:solidFill>
                  <a:schemeClr val="bg1"/>
                </a:solidFill>
              </a:rPr>
              <a:t> solo </a:t>
            </a:r>
            <a:r>
              <a:rPr lang="en-US" b="1" dirty="0" err="1" smtClean="0">
                <a:solidFill>
                  <a:schemeClr val="bg1"/>
                </a:solidFill>
              </a:rPr>
              <a:t>retorna</a:t>
            </a:r>
            <a:r>
              <a:rPr lang="en-US" b="1" dirty="0" smtClean="0">
                <a:solidFill>
                  <a:schemeClr val="bg1"/>
                </a:solidFill>
              </a:rPr>
              <a:t> el </a:t>
            </a:r>
            <a:r>
              <a:rPr lang="en-US" b="1" dirty="0" err="1" smtClean="0">
                <a:solidFill>
                  <a:schemeClr val="bg1"/>
                </a:solidFill>
              </a:rPr>
              <a:t>nombre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■        OUTPUT: </a:t>
            </a:r>
            <a:r>
              <a:rPr lang="en-US" b="1" dirty="0" err="1" smtClean="0">
                <a:solidFill>
                  <a:schemeClr val="bg1"/>
                </a:solidFill>
              </a:rPr>
              <a:t>Ximen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SUBSTRING</a:t>
            </a:r>
            <a:r>
              <a:rPr lang="es-ES" dirty="0">
                <a:solidFill>
                  <a:schemeClr val="bg1"/>
                </a:solidFill>
              </a:rPr>
              <a:t> es una </a:t>
            </a:r>
            <a:r>
              <a:rPr lang="es-ES" b="1" dirty="0">
                <a:solidFill>
                  <a:schemeClr val="bg1"/>
                </a:solidFill>
              </a:rPr>
              <a:t>función</a:t>
            </a:r>
            <a:r>
              <a:rPr lang="es-ES" dirty="0">
                <a:solidFill>
                  <a:schemeClr val="bg1"/>
                </a:solidFill>
              </a:rPr>
              <a:t> de manipulación de series de caracteres </a:t>
            </a:r>
            <a:r>
              <a:rPr lang="es-ES" b="1" dirty="0">
                <a:solidFill>
                  <a:schemeClr val="bg1"/>
                </a:solidFill>
              </a:rPr>
              <a:t>que</a:t>
            </a:r>
            <a:r>
              <a:rPr lang="es-ES" dirty="0">
                <a:solidFill>
                  <a:schemeClr val="bg1"/>
                </a:solidFill>
              </a:rPr>
              <a:t> manipula todos los datos de tipo serie de caracteres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Rectangle 3"/>
          <p:cNvSpPr>
            <a:spLocks noChangeArrowheads="1"/>
          </p:cNvSpPr>
          <p:nvPr/>
        </p:nvSpPr>
        <p:spPr bwMode="auto">
          <a:xfrm>
            <a:off x="1180838" y="3778984"/>
            <a:ext cx="765066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'Ximena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Condori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Mar'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altLang="en-US" sz="2800" dirty="0">
                <a:solidFill>
                  <a:srgbClr val="6897BB"/>
                </a:solidFill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76" y="4610493"/>
            <a:ext cx="7593972" cy="1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123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escargar fondos de pantalla triángulos morados, diseño de materiales,  formas geométricas, lollipop, líneas, creativo, púrpura fondos, abstracto,  arte libre. Imágenes fondos de descarga gratu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bre 2"/>
          <p:cNvSpPr/>
          <p:nvPr/>
        </p:nvSpPr>
        <p:spPr>
          <a:xfrm>
            <a:off x="9862856" y="1345366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oogle Shape;447;p22"/>
          <p:cNvGrpSpPr/>
          <p:nvPr/>
        </p:nvGrpSpPr>
        <p:grpSpPr>
          <a:xfrm>
            <a:off x="11943273" y="1430714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56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83;p22"/>
          <p:cNvGrpSpPr/>
          <p:nvPr/>
        </p:nvGrpSpPr>
        <p:grpSpPr>
          <a:xfrm>
            <a:off x="12051643" y="5210264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62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412;p22"/>
          <p:cNvGrpSpPr/>
          <p:nvPr/>
        </p:nvGrpSpPr>
        <p:grpSpPr>
          <a:xfrm>
            <a:off x="10605142" y="1971795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68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480;p22"/>
          <p:cNvGrpSpPr/>
          <p:nvPr/>
        </p:nvGrpSpPr>
        <p:grpSpPr>
          <a:xfrm>
            <a:off x="13548691" y="2092876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72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18;p22"/>
          <p:cNvGrpSpPr/>
          <p:nvPr/>
        </p:nvGrpSpPr>
        <p:grpSpPr>
          <a:xfrm>
            <a:off x="14093623" y="3382183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75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77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569;p22"/>
          <p:cNvGrpSpPr/>
          <p:nvPr/>
        </p:nvGrpSpPr>
        <p:grpSpPr>
          <a:xfrm>
            <a:off x="13614083" y="4661312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81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594;p22"/>
          <p:cNvGrpSpPr/>
          <p:nvPr/>
        </p:nvGrpSpPr>
        <p:grpSpPr>
          <a:xfrm>
            <a:off x="9968227" y="3339354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85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611;p22"/>
          <p:cNvGrpSpPr/>
          <p:nvPr/>
        </p:nvGrpSpPr>
        <p:grpSpPr>
          <a:xfrm>
            <a:off x="10507322" y="4607277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102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7712" y="1251267"/>
            <a:ext cx="103673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7.  Para </a:t>
            </a:r>
            <a:r>
              <a:rPr lang="en-US" sz="2400" b="1" dirty="0" err="1" smtClean="0">
                <a:solidFill>
                  <a:schemeClr val="bg1"/>
                </a:solidFill>
              </a:rPr>
              <a:t>qué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sirve</a:t>
            </a:r>
            <a:r>
              <a:rPr lang="en-US" sz="2400" b="1" dirty="0" smtClean="0">
                <a:solidFill>
                  <a:schemeClr val="bg1"/>
                </a:solidFill>
              </a:rPr>
              <a:t> la funcion STRCMP y </a:t>
            </a:r>
            <a:r>
              <a:rPr lang="en-US" sz="2400" b="1" dirty="0" err="1" smtClean="0">
                <a:solidFill>
                  <a:schemeClr val="bg1"/>
                </a:solidFill>
              </a:rPr>
              <a:t>como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 smtClean="0">
                <a:solidFill>
                  <a:schemeClr val="bg1"/>
                </a:solidFill>
              </a:rPr>
              <a:t> MYSQL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    ¿</a:t>
            </a:r>
            <a:r>
              <a:rPr lang="en-US" sz="2400" b="1" dirty="0" err="1" smtClean="0">
                <a:solidFill>
                  <a:schemeClr val="bg1"/>
                </a:solidFill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que </a:t>
            </a:r>
            <a:r>
              <a:rPr lang="en-US" sz="2400" b="1" dirty="0" err="1" smtClean="0">
                <a:solidFill>
                  <a:schemeClr val="bg1"/>
                </a:solidFill>
              </a:rPr>
              <a:t>muestre</a:t>
            </a:r>
            <a:r>
              <a:rPr lang="en-US" sz="2400" b="1" dirty="0" smtClean="0">
                <a:solidFill>
                  <a:schemeClr val="bg1"/>
                </a:solidFill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</a:rPr>
              <a:t>uso</a:t>
            </a:r>
            <a:r>
              <a:rPr lang="en-US" sz="2400" b="1" dirty="0" smtClean="0">
                <a:solidFill>
                  <a:schemeClr val="bg1"/>
                </a:solidFill>
              </a:rPr>
              <a:t> de las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STRCMP?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    La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debe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comparar</a:t>
            </a:r>
            <a:r>
              <a:rPr lang="en-US" sz="2400" b="1" dirty="0" smtClean="0">
                <a:solidFill>
                  <a:schemeClr val="bg1"/>
                </a:solidFill>
              </a:rPr>
              <a:t> 3 </a:t>
            </a:r>
            <a:r>
              <a:rPr lang="en-US" sz="2400" b="1" dirty="0" err="1" smtClean="0">
                <a:solidFill>
                  <a:schemeClr val="bg1"/>
                </a:solidFill>
              </a:rPr>
              <a:t>cadenas</a:t>
            </a:r>
            <a:r>
              <a:rPr lang="en-US" sz="2400" b="1" dirty="0" smtClean="0">
                <a:solidFill>
                  <a:schemeClr val="bg1"/>
                </a:solidFill>
              </a:rPr>
              <a:t>. Y </a:t>
            </a:r>
            <a:r>
              <a:rPr lang="en-US" sz="2400" b="1" dirty="0" err="1" smtClean="0">
                <a:solidFill>
                  <a:schemeClr val="bg1"/>
                </a:solidFill>
              </a:rPr>
              <a:t>deberá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determinar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</a:t>
            </a:r>
            <a:r>
              <a:rPr lang="en-US" sz="2400" b="1" dirty="0" smtClean="0">
                <a:solidFill>
                  <a:schemeClr val="bg1"/>
                </a:solidFill>
              </a:rPr>
              <a:t> dos de </a:t>
            </a:r>
            <a:r>
              <a:rPr lang="en-US" sz="2400" b="1" dirty="0" err="1" smtClean="0">
                <a:solidFill>
                  <a:schemeClr val="bg1"/>
                </a:solidFill>
              </a:rPr>
              <a:t>ellas</a:t>
            </a:r>
            <a:r>
              <a:rPr lang="en-US" sz="2400" b="1" dirty="0" smtClean="0">
                <a:solidFill>
                  <a:schemeClr val="bg1"/>
                </a:solidFill>
              </a:rPr>
              <a:t> son </a:t>
            </a:r>
            <a:r>
              <a:rPr lang="en-US" sz="2400" b="1" dirty="0" err="1" smtClean="0">
                <a:solidFill>
                  <a:schemeClr val="bg1"/>
                </a:solidFill>
              </a:rPr>
              <a:t>iguales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 función STRCMP() en </a:t>
            </a:r>
            <a:r>
              <a:rPr lang="es-ES" dirty="0" err="1">
                <a:solidFill>
                  <a:schemeClr val="bg1"/>
                </a:solidFill>
              </a:rPr>
              <a:t>MySQL</a:t>
            </a:r>
            <a:r>
              <a:rPr lang="es-ES" dirty="0">
                <a:solidFill>
                  <a:schemeClr val="bg1"/>
                </a:solidFill>
              </a:rPr>
              <a:t> se usa para comparar dos </a:t>
            </a:r>
            <a:r>
              <a:rPr lang="es-ES" dirty="0" err="1">
                <a:solidFill>
                  <a:schemeClr val="bg1"/>
                </a:solidFill>
              </a:rPr>
              <a:t>strings</a:t>
            </a:r>
            <a:r>
              <a:rPr lang="es-ES" dirty="0">
                <a:solidFill>
                  <a:schemeClr val="bg1"/>
                </a:solidFill>
              </a:rPr>
              <a:t>. Si ambas </a:t>
            </a:r>
            <a:r>
              <a:rPr lang="es-ES" dirty="0" err="1">
                <a:solidFill>
                  <a:schemeClr val="bg1"/>
                </a:solidFill>
              </a:rPr>
              <a:t>strings</a:t>
            </a:r>
            <a:r>
              <a:rPr lang="es-ES" dirty="0">
                <a:solidFill>
                  <a:schemeClr val="bg1"/>
                </a:solidFill>
              </a:rPr>
              <a:t> son iguales, devuelve 0, si el primer argumento es más pequeño que el segundo según el orden definido, devuelve -1 y devuelve 1 cuando el segundo es más pequeño que el primero.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333" y="3625214"/>
            <a:ext cx="349673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comparestrings2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(cad1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cad2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cad3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cad2)=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Cadenas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iguales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cad3)=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Cadenas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iguales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cad3)=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Cadenas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iguales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Cadenas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distintas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if;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comparestrings2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'dba ii'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'DVA II'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'dba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ii'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769" y="4573131"/>
            <a:ext cx="54014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73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in en Da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orma libre 41"/>
          <p:cNvSpPr/>
          <p:nvPr/>
        </p:nvSpPr>
        <p:spPr>
          <a:xfrm>
            <a:off x="9808561" y="1389164"/>
            <a:ext cx="4766877" cy="4364309"/>
          </a:xfrm>
          <a:custGeom>
            <a:avLst/>
            <a:gdLst>
              <a:gd name="connsiteX0" fmla="*/ 2390933 w 4766877"/>
              <a:gd name="connsiteY0" fmla="*/ 3764701 h 4364309"/>
              <a:gd name="connsiteX1" fmla="*/ 2735707 w 4766877"/>
              <a:gd name="connsiteY1" fmla="*/ 4064505 h 4364309"/>
              <a:gd name="connsiteX2" fmla="*/ 2390933 w 4766877"/>
              <a:gd name="connsiteY2" fmla="*/ 4364309 h 4364309"/>
              <a:gd name="connsiteX3" fmla="*/ 2046159 w 4766877"/>
              <a:gd name="connsiteY3" fmla="*/ 4064505 h 4364309"/>
              <a:gd name="connsiteX4" fmla="*/ 2390933 w 4766877"/>
              <a:gd name="connsiteY4" fmla="*/ 3764701 h 4364309"/>
              <a:gd name="connsiteX5" fmla="*/ 886901 w 4766877"/>
              <a:gd name="connsiteY5" fmla="*/ 3196248 h 4364309"/>
              <a:gd name="connsiteX6" fmla="*/ 1231675 w 4766877"/>
              <a:gd name="connsiteY6" fmla="*/ 3496052 h 4364309"/>
              <a:gd name="connsiteX7" fmla="*/ 886901 w 4766877"/>
              <a:gd name="connsiteY7" fmla="*/ 3795856 h 4364309"/>
              <a:gd name="connsiteX8" fmla="*/ 542127 w 4766877"/>
              <a:gd name="connsiteY8" fmla="*/ 3496052 h 4364309"/>
              <a:gd name="connsiteX9" fmla="*/ 886901 w 4766877"/>
              <a:gd name="connsiteY9" fmla="*/ 3196248 h 4364309"/>
              <a:gd name="connsiteX10" fmla="*/ 3884955 w 4766877"/>
              <a:gd name="connsiteY10" fmla="*/ 3195074 h 4364309"/>
              <a:gd name="connsiteX11" fmla="*/ 4229729 w 4766877"/>
              <a:gd name="connsiteY11" fmla="*/ 3494878 h 4364309"/>
              <a:gd name="connsiteX12" fmla="*/ 3884955 w 4766877"/>
              <a:gd name="connsiteY12" fmla="*/ 3794682 h 4364309"/>
              <a:gd name="connsiteX13" fmla="*/ 3540181 w 4766877"/>
              <a:gd name="connsiteY13" fmla="*/ 3494878 h 4364309"/>
              <a:gd name="connsiteX14" fmla="*/ 3884955 w 4766877"/>
              <a:gd name="connsiteY14" fmla="*/ 3195074 h 4364309"/>
              <a:gd name="connsiteX15" fmla="*/ 4422103 w 4766877"/>
              <a:gd name="connsiteY15" fmla="*/ 1897302 h 4364309"/>
              <a:gd name="connsiteX16" fmla="*/ 4766877 w 4766877"/>
              <a:gd name="connsiteY16" fmla="*/ 2197106 h 4364309"/>
              <a:gd name="connsiteX17" fmla="*/ 4422103 w 4766877"/>
              <a:gd name="connsiteY17" fmla="*/ 2496910 h 4364309"/>
              <a:gd name="connsiteX18" fmla="*/ 4077329 w 4766877"/>
              <a:gd name="connsiteY18" fmla="*/ 2197106 h 4364309"/>
              <a:gd name="connsiteX19" fmla="*/ 4422103 w 4766877"/>
              <a:gd name="connsiteY19" fmla="*/ 1897302 h 4364309"/>
              <a:gd name="connsiteX20" fmla="*/ 344774 w 4766877"/>
              <a:gd name="connsiteY20" fmla="*/ 1897302 h 4364309"/>
              <a:gd name="connsiteX21" fmla="*/ 689548 w 4766877"/>
              <a:gd name="connsiteY21" fmla="*/ 2197106 h 4364309"/>
              <a:gd name="connsiteX22" fmla="*/ 344774 w 4766877"/>
              <a:gd name="connsiteY22" fmla="*/ 2496910 h 4364309"/>
              <a:gd name="connsiteX23" fmla="*/ 0 w 4766877"/>
              <a:gd name="connsiteY23" fmla="*/ 2197106 h 4364309"/>
              <a:gd name="connsiteX24" fmla="*/ 344774 w 4766877"/>
              <a:gd name="connsiteY24" fmla="*/ 1897302 h 4364309"/>
              <a:gd name="connsiteX25" fmla="*/ 2398409 w 4766877"/>
              <a:gd name="connsiteY25" fmla="*/ 739439 h 4364309"/>
              <a:gd name="connsiteX26" fmla="*/ 809451 w 4766877"/>
              <a:gd name="connsiteY26" fmla="*/ 2208474 h 4364309"/>
              <a:gd name="connsiteX27" fmla="*/ 2398409 w 4766877"/>
              <a:gd name="connsiteY27" fmla="*/ 3677510 h 4364309"/>
              <a:gd name="connsiteX28" fmla="*/ 3987367 w 4766877"/>
              <a:gd name="connsiteY28" fmla="*/ 2208474 h 4364309"/>
              <a:gd name="connsiteX29" fmla="*/ 2398409 w 4766877"/>
              <a:gd name="connsiteY29" fmla="*/ 739439 h 4364309"/>
              <a:gd name="connsiteX30" fmla="*/ 3862470 w 4766877"/>
              <a:gd name="connsiteY30" fmla="*/ 584540 h 4364309"/>
              <a:gd name="connsiteX31" fmla="*/ 4207244 w 4766877"/>
              <a:gd name="connsiteY31" fmla="*/ 884344 h 4364309"/>
              <a:gd name="connsiteX32" fmla="*/ 3862470 w 4766877"/>
              <a:gd name="connsiteY32" fmla="*/ 1184148 h 4364309"/>
              <a:gd name="connsiteX33" fmla="*/ 3517696 w 4766877"/>
              <a:gd name="connsiteY33" fmla="*/ 884344 h 4364309"/>
              <a:gd name="connsiteX34" fmla="*/ 3862470 w 4766877"/>
              <a:gd name="connsiteY34" fmla="*/ 584540 h 4364309"/>
              <a:gd name="connsiteX35" fmla="*/ 944364 w 4766877"/>
              <a:gd name="connsiteY35" fmla="*/ 574548 h 4364309"/>
              <a:gd name="connsiteX36" fmla="*/ 1289138 w 4766877"/>
              <a:gd name="connsiteY36" fmla="*/ 874351 h 4364309"/>
              <a:gd name="connsiteX37" fmla="*/ 944364 w 4766877"/>
              <a:gd name="connsiteY37" fmla="*/ 1174155 h 4364309"/>
              <a:gd name="connsiteX38" fmla="*/ 599590 w 4766877"/>
              <a:gd name="connsiteY38" fmla="*/ 874351 h 4364309"/>
              <a:gd name="connsiteX39" fmla="*/ 944364 w 4766877"/>
              <a:gd name="connsiteY39" fmla="*/ 574548 h 4364309"/>
              <a:gd name="connsiteX40" fmla="*/ 2707167 w 4766877"/>
              <a:gd name="connsiteY40" fmla="*/ 344774 h 4364309"/>
              <a:gd name="connsiteX41" fmla="*/ 2800264 w 4766877"/>
              <a:gd name="connsiteY41" fmla="*/ 357934 h 4364309"/>
              <a:gd name="connsiteX42" fmla="*/ 3526559 w 4766877"/>
              <a:gd name="connsiteY42" fmla="*/ 641004 h 4364309"/>
              <a:gd name="connsiteX43" fmla="*/ 3540289 w 4766877"/>
              <a:gd name="connsiteY43" fmla="*/ 650514 h 4364309"/>
              <a:gd name="connsiteX44" fmla="*/ 3535518 w 4766877"/>
              <a:gd name="connsiteY44" fmla="*/ 656074 h 4364309"/>
              <a:gd name="connsiteX45" fmla="*/ 3468955 w 4766877"/>
              <a:gd name="connsiteY45" fmla="*/ 865602 h 4364309"/>
              <a:gd name="connsiteX46" fmla="*/ 3858700 w 4766877"/>
              <a:gd name="connsiteY46" fmla="*/ 1240357 h 4364309"/>
              <a:gd name="connsiteX47" fmla="*/ 4076610 w 4766877"/>
              <a:gd name="connsiteY47" fmla="*/ 1176355 h 4364309"/>
              <a:gd name="connsiteX48" fmla="*/ 4087415 w 4766877"/>
              <a:gd name="connsiteY48" fmla="*/ 1167783 h 4364309"/>
              <a:gd name="connsiteX49" fmla="*/ 4176930 w 4766877"/>
              <a:gd name="connsiteY49" fmla="*/ 1304256 h 4364309"/>
              <a:gd name="connsiteX50" fmla="*/ 4330764 w 4766877"/>
              <a:gd name="connsiteY50" fmla="*/ 1641548 h 4364309"/>
              <a:gd name="connsiteX51" fmla="*/ 4379095 w 4766877"/>
              <a:gd name="connsiteY51" fmla="*/ 1815643 h 4364309"/>
              <a:gd name="connsiteX52" fmla="*/ 4346031 w 4766877"/>
              <a:gd name="connsiteY52" fmla="*/ 1818848 h 4364309"/>
              <a:gd name="connsiteX53" fmla="*/ 4034833 w 4766877"/>
              <a:gd name="connsiteY53" fmla="*/ 2185989 h 4364309"/>
              <a:gd name="connsiteX54" fmla="*/ 4346031 w 4766877"/>
              <a:gd name="connsiteY54" fmla="*/ 2553130 h 4364309"/>
              <a:gd name="connsiteX55" fmla="*/ 4384646 w 4766877"/>
              <a:gd name="connsiteY55" fmla="*/ 2556873 h 4364309"/>
              <a:gd name="connsiteX56" fmla="*/ 4380815 w 4766877"/>
              <a:gd name="connsiteY56" fmla="*/ 2580120 h 4364309"/>
              <a:gd name="connsiteX57" fmla="*/ 4176930 w 4766877"/>
              <a:gd name="connsiteY57" fmla="*/ 3097703 h 4364309"/>
              <a:gd name="connsiteX58" fmla="*/ 4098902 w 4766877"/>
              <a:gd name="connsiteY58" fmla="*/ 3216662 h 4364309"/>
              <a:gd name="connsiteX59" fmla="*/ 4092844 w 4766877"/>
              <a:gd name="connsiteY59" fmla="*/ 3211856 h 4364309"/>
              <a:gd name="connsiteX60" fmla="*/ 3874934 w 4766877"/>
              <a:gd name="connsiteY60" fmla="*/ 3147853 h 4364309"/>
              <a:gd name="connsiteX61" fmla="*/ 3485189 w 4766877"/>
              <a:gd name="connsiteY61" fmla="*/ 3522608 h 4364309"/>
              <a:gd name="connsiteX62" fmla="*/ 3551752 w 4766877"/>
              <a:gd name="connsiteY62" fmla="*/ 3732137 h 4364309"/>
              <a:gd name="connsiteX63" fmla="*/ 3557871 w 4766877"/>
              <a:gd name="connsiteY63" fmla="*/ 3739268 h 4364309"/>
              <a:gd name="connsiteX64" fmla="*/ 3526559 w 4766877"/>
              <a:gd name="connsiteY64" fmla="*/ 3760955 h 4364309"/>
              <a:gd name="connsiteX65" fmla="*/ 2800264 w 4766877"/>
              <a:gd name="connsiteY65" fmla="*/ 4044025 h 4364309"/>
              <a:gd name="connsiteX66" fmla="*/ 2791508 w 4766877"/>
              <a:gd name="connsiteY66" fmla="*/ 4045262 h 4364309"/>
              <a:gd name="connsiteX67" fmla="*/ 2787729 w 4766877"/>
              <a:gd name="connsiteY67" fmla="*/ 4009219 h 4364309"/>
              <a:gd name="connsiteX68" fmla="*/ 2405902 w 4766877"/>
              <a:gd name="connsiteY68" fmla="*/ 3709990 h 4364309"/>
              <a:gd name="connsiteX69" fmla="*/ 2024076 w 4766877"/>
              <a:gd name="connsiteY69" fmla="*/ 4009219 h 4364309"/>
              <a:gd name="connsiteX70" fmla="*/ 2019859 w 4766877"/>
              <a:gd name="connsiteY70" fmla="*/ 4049438 h 4364309"/>
              <a:gd name="connsiteX71" fmla="*/ 1981562 w 4766877"/>
              <a:gd name="connsiteY71" fmla="*/ 4044025 h 4364309"/>
              <a:gd name="connsiteX72" fmla="*/ 1255268 w 4766877"/>
              <a:gd name="connsiteY72" fmla="*/ 3760955 h 4364309"/>
              <a:gd name="connsiteX73" fmla="*/ 1214551 w 4766877"/>
              <a:gd name="connsiteY73" fmla="*/ 3732754 h 4364309"/>
              <a:gd name="connsiteX74" fmla="*/ 1215080 w 4766877"/>
              <a:gd name="connsiteY74" fmla="*/ 3732137 h 4364309"/>
              <a:gd name="connsiteX75" fmla="*/ 1281642 w 4766877"/>
              <a:gd name="connsiteY75" fmla="*/ 3522608 h 4364309"/>
              <a:gd name="connsiteX76" fmla="*/ 891897 w 4766877"/>
              <a:gd name="connsiteY76" fmla="*/ 3147853 h 4364309"/>
              <a:gd name="connsiteX77" fmla="*/ 740191 w 4766877"/>
              <a:gd name="connsiteY77" fmla="*/ 3177303 h 4364309"/>
              <a:gd name="connsiteX78" fmla="*/ 678297 w 4766877"/>
              <a:gd name="connsiteY78" fmla="*/ 3209606 h 4364309"/>
              <a:gd name="connsiteX79" fmla="*/ 604896 w 4766877"/>
              <a:gd name="connsiteY79" fmla="*/ 3097703 h 4364309"/>
              <a:gd name="connsiteX80" fmla="*/ 401011 w 4766877"/>
              <a:gd name="connsiteY80" fmla="*/ 2580120 h 4364309"/>
              <a:gd name="connsiteX81" fmla="*/ 397220 w 4766877"/>
              <a:gd name="connsiteY81" fmla="*/ 2557112 h 4364309"/>
              <a:gd name="connsiteX82" fmla="*/ 438291 w 4766877"/>
              <a:gd name="connsiteY82" fmla="*/ 2553130 h 4364309"/>
              <a:gd name="connsiteX83" fmla="*/ 749489 w 4766877"/>
              <a:gd name="connsiteY83" fmla="*/ 2185989 h 4364309"/>
              <a:gd name="connsiteX84" fmla="*/ 438291 w 4766877"/>
              <a:gd name="connsiteY84" fmla="*/ 1818848 h 4364309"/>
              <a:gd name="connsiteX85" fmla="*/ 402797 w 4766877"/>
              <a:gd name="connsiteY85" fmla="*/ 1815407 h 4364309"/>
              <a:gd name="connsiteX86" fmla="*/ 451063 w 4766877"/>
              <a:gd name="connsiteY86" fmla="*/ 1641548 h 4364309"/>
              <a:gd name="connsiteX87" fmla="*/ 706637 w 4766877"/>
              <a:gd name="connsiteY87" fmla="*/ 1149145 h 4364309"/>
              <a:gd name="connsiteX88" fmla="*/ 706834 w 4766877"/>
              <a:gd name="connsiteY88" fmla="*/ 1148902 h 4364309"/>
              <a:gd name="connsiteX89" fmla="*/ 741438 w 4766877"/>
              <a:gd name="connsiteY89" fmla="*/ 1176355 h 4364309"/>
              <a:gd name="connsiteX90" fmla="*/ 959348 w 4766877"/>
              <a:gd name="connsiteY90" fmla="*/ 1240357 h 4364309"/>
              <a:gd name="connsiteX91" fmla="*/ 1349093 w 4766877"/>
              <a:gd name="connsiteY91" fmla="*/ 865602 h 4364309"/>
              <a:gd name="connsiteX92" fmla="*/ 1282531 w 4766877"/>
              <a:gd name="connsiteY92" fmla="*/ 656074 h 4364309"/>
              <a:gd name="connsiteX93" fmla="*/ 1264933 w 4766877"/>
              <a:gd name="connsiteY93" fmla="*/ 635565 h 4364309"/>
              <a:gd name="connsiteX94" fmla="*/ 1422738 w 4766877"/>
              <a:gd name="connsiteY94" fmla="*/ 546773 h 4364309"/>
              <a:gd name="connsiteX95" fmla="*/ 1786906 w 4766877"/>
              <a:gd name="connsiteY95" fmla="*/ 404291 h 4364309"/>
              <a:gd name="connsiteX96" fmla="*/ 1943032 w 4766877"/>
              <a:gd name="connsiteY96" fmla="*/ 367110 h 4364309"/>
              <a:gd name="connsiteX97" fmla="*/ 1964337 w 4766877"/>
              <a:gd name="connsiteY97" fmla="*/ 433104 h 4364309"/>
              <a:gd name="connsiteX98" fmla="*/ 2323454 w 4766877"/>
              <a:gd name="connsiteY98" fmla="*/ 661988 h 4364309"/>
              <a:gd name="connsiteX99" fmla="*/ 2705281 w 4766877"/>
              <a:gd name="connsiteY99" fmla="*/ 362760 h 4364309"/>
              <a:gd name="connsiteX100" fmla="*/ 2315983 w 4766877"/>
              <a:gd name="connsiteY100" fmla="*/ 0 h 4364309"/>
              <a:gd name="connsiteX101" fmla="*/ 2660757 w 4766877"/>
              <a:gd name="connsiteY101" fmla="*/ 299805 h 4364309"/>
              <a:gd name="connsiteX102" fmla="*/ 2315983 w 4766877"/>
              <a:gd name="connsiteY102" fmla="*/ 599609 h 4364309"/>
              <a:gd name="connsiteX103" fmla="*/ 1971209 w 4766877"/>
              <a:gd name="connsiteY103" fmla="*/ 299805 h 4364309"/>
              <a:gd name="connsiteX104" fmla="*/ 2315983 w 4766877"/>
              <a:gd name="connsiteY104" fmla="*/ 0 h 436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766877" h="4364309">
                <a:moveTo>
                  <a:pt x="2390933" y="3764701"/>
                </a:moveTo>
                <a:cubicBezTo>
                  <a:pt x="2581346" y="3764701"/>
                  <a:pt x="2735707" y="3898928"/>
                  <a:pt x="2735707" y="4064505"/>
                </a:cubicBezTo>
                <a:cubicBezTo>
                  <a:pt x="2735707" y="4230082"/>
                  <a:pt x="2581346" y="4364309"/>
                  <a:pt x="2390933" y="4364309"/>
                </a:cubicBezTo>
                <a:cubicBezTo>
                  <a:pt x="2200520" y="4364309"/>
                  <a:pt x="2046159" y="4230082"/>
                  <a:pt x="2046159" y="4064505"/>
                </a:cubicBezTo>
                <a:cubicBezTo>
                  <a:pt x="2046159" y="3898928"/>
                  <a:pt x="2200520" y="3764701"/>
                  <a:pt x="2390933" y="3764701"/>
                </a:cubicBezTo>
                <a:close/>
                <a:moveTo>
                  <a:pt x="886901" y="3196248"/>
                </a:moveTo>
                <a:cubicBezTo>
                  <a:pt x="1077314" y="3196248"/>
                  <a:pt x="1231675" y="3330475"/>
                  <a:pt x="1231675" y="3496052"/>
                </a:cubicBezTo>
                <a:cubicBezTo>
                  <a:pt x="1231675" y="3661629"/>
                  <a:pt x="1077314" y="3795856"/>
                  <a:pt x="886901" y="3795856"/>
                </a:cubicBezTo>
                <a:cubicBezTo>
                  <a:pt x="696488" y="3795856"/>
                  <a:pt x="542127" y="3661629"/>
                  <a:pt x="542127" y="3496052"/>
                </a:cubicBezTo>
                <a:cubicBezTo>
                  <a:pt x="542127" y="3330475"/>
                  <a:pt x="696488" y="3196248"/>
                  <a:pt x="886901" y="3196248"/>
                </a:cubicBezTo>
                <a:close/>
                <a:moveTo>
                  <a:pt x="3884955" y="3195074"/>
                </a:moveTo>
                <a:cubicBezTo>
                  <a:pt x="4075368" y="3195074"/>
                  <a:pt x="4229729" y="3329301"/>
                  <a:pt x="4229729" y="3494878"/>
                </a:cubicBezTo>
                <a:cubicBezTo>
                  <a:pt x="4229729" y="3660455"/>
                  <a:pt x="4075368" y="3794682"/>
                  <a:pt x="3884955" y="3794682"/>
                </a:cubicBezTo>
                <a:cubicBezTo>
                  <a:pt x="3694542" y="3794682"/>
                  <a:pt x="3540181" y="3660455"/>
                  <a:pt x="3540181" y="3494878"/>
                </a:cubicBezTo>
                <a:cubicBezTo>
                  <a:pt x="3540181" y="3329301"/>
                  <a:pt x="3694542" y="3195074"/>
                  <a:pt x="3884955" y="3195074"/>
                </a:cubicBezTo>
                <a:close/>
                <a:moveTo>
                  <a:pt x="4422103" y="1897302"/>
                </a:moveTo>
                <a:cubicBezTo>
                  <a:pt x="4612516" y="1897302"/>
                  <a:pt x="4766877" y="2031529"/>
                  <a:pt x="4766877" y="2197106"/>
                </a:cubicBezTo>
                <a:cubicBezTo>
                  <a:pt x="4766877" y="2362683"/>
                  <a:pt x="4612516" y="2496910"/>
                  <a:pt x="4422103" y="2496910"/>
                </a:cubicBezTo>
                <a:cubicBezTo>
                  <a:pt x="4231690" y="2496910"/>
                  <a:pt x="4077329" y="2362683"/>
                  <a:pt x="4077329" y="2197106"/>
                </a:cubicBezTo>
                <a:cubicBezTo>
                  <a:pt x="4077329" y="2031529"/>
                  <a:pt x="4231690" y="1897302"/>
                  <a:pt x="4422103" y="1897302"/>
                </a:cubicBezTo>
                <a:close/>
                <a:moveTo>
                  <a:pt x="344774" y="1897302"/>
                </a:moveTo>
                <a:cubicBezTo>
                  <a:pt x="535187" y="1897302"/>
                  <a:pt x="689548" y="2031529"/>
                  <a:pt x="689548" y="2197106"/>
                </a:cubicBezTo>
                <a:cubicBezTo>
                  <a:pt x="689548" y="2362683"/>
                  <a:pt x="535187" y="2496910"/>
                  <a:pt x="344774" y="2496910"/>
                </a:cubicBezTo>
                <a:cubicBezTo>
                  <a:pt x="154361" y="2496910"/>
                  <a:pt x="0" y="2362683"/>
                  <a:pt x="0" y="2197106"/>
                </a:cubicBezTo>
                <a:cubicBezTo>
                  <a:pt x="0" y="2031529"/>
                  <a:pt x="154361" y="1897302"/>
                  <a:pt x="344774" y="1897302"/>
                </a:cubicBezTo>
                <a:close/>
                <a:moveTo>
                  <a:pt x="2398409" y="739439"/>
                </a:moveTo>
                <a:cubicBezTo>
                  <a:pt x="1520852" y="739439"/>
                  <a:pt x="809451" y="1397148"/>
                  <a:pt x="809451" y="2208474"/>
                </a:cubicBezTo>
                <a:cubicBezTo>
                  <a:pt x="809451" y="3019800"/>
                  <a:pt x="1520852" y="3677510"/>
                  <a:pt x="2398409" y="3677510"/>
                </a:cubicBezTo>
                <a:cubicBezTo>
                  <a:pt x="3275966" y="3677510"/>
                  <a:pt x="3987367" y="3019800"/>
                  <a:pt x="3987367" y="2208474"/>
                </a:cubicBezTo>
                <a:cubicBezTo>
                  <a:pt x="3987367" y="1397148"/>
                  <a:pt x="3275966" y="739439"/>
                  <a:pt x="2398409" y="739439"/>
                </a:cubicBezTo>
                <a:close/>
                <a:moveTo>
                  <a:pt x="3862470" y="584540"/>
                </a:moveTo>
                <a:cubicBezTo>
                  <a:pt x="4052883" y="584540"/>
                  <a:pt x="4207244" y="718767"/>
                  <a:pt x="4207244" y="884344"/>
                </a:cubicBezTo>
                <a:cubicBezTo>
                  <a:pt x="4207244" y="1049921"/>
                  <a:pt x="4052883" y="1184148"/>
                  <a:pt x="3862470" y="1184148"/>
                </a:cubicBezTo>
                <a:cubicBezTo>
                  <a:pt x="3672057" y="1184148"/>
                  <a:pt x="3517696" y="1049921"/>
                  <a:pt x="3517696" y="884344"/>
                </a:cubicBezTo>
                <a:cubicBezTo>
                  <a:pt x="3517696" y="718767"/>
                  <a:pt x="3672057" y="584540"/>
                  <a:pt x="3862470" y="584540"/>
                </a:cubicBezTo>
                <a:close/>
                <a:moveTo>
                  <a:pt x="944364" y="574548"/>
                </a:moveTo>
                <a:cubicBezTo>
                  <a:pt x="1134777" y="574548"/>
                  <a:pt x="1289138" y="708774"/>
                  <a:pt x="1289138" y="874351"/>
                </a:cubicBezTo>
                <a:cubicBezTo>
                  <a:pt x="1289138" y="1039928"/>
                  <a:pt x="1134777" y="1174155"/>
                  <a:pt x="944364" y="1174155"/>
                </a:cubicBezTo>
                <a:cubicBezTo>
                  <a:pt x="753951" y="1174155"/>
                  <a:pt x="599590" y="1039928"/>
                  <a:pt x="599590" y="874351"/>
                </a:cubicBezTo>
                <a:cubicBezTo>
                  <a:pt x="599590" y="708774"/>
                  <a:pt x="753951" y="574548"/>
                  <a:pt x="944364" y="574548"/>
                </a:cubicBezTo>
                <a:close/>
                <a:moveTo>
                  <a:pt x="2707167" y="344774"/>
                </a:moveTo>
                <a:lnTo>
                  <a:pt x="2800264" y="357934"/>
                </a:lnTo>
                <a:cubicBezTo>
                  <a:pt x="3064713" y="408054"/>
                  <a:pt x="3310441" y="505773"/>
                  <a:pt x="3526559" y="641004"/>
                </a:cubicBezTo>
                <a:lnTo>
                  <a:pt x="3540289" y="650514"/>
                </a:lnTo>
                <a:lnTo>
                  <a:pt x="3535518" y="656074"/>
                </a:lnTo>
                <a:cubicBezTo>
                  <a:pt x="3493494" y="715885"/>
                  <a:pt x="3468955" y="787989"/>
                  <a:pt x="3468955" y="865602"/>
                </a:cubicBezTo>
                <a:cubicBezTo>
                  <a:pt x="3468955" y="1072573"/>
                  <a:pt x="3643450" y="1240357"/>
                  <a:pt x="3858700" y="1240357"/>
                </a:cubicBezTo>
                <a:cubicBezTo>
                  <a:pt x="3939419" y="1240357"/>
                  <a:pt x="4014407" y="1216763"/>
                  <a:pt x="4076610" y="1176355"/>
                </a:cubicBezTo>
                <a:lnTo>
                  <a:pt x="4087415" y="1167783"/>
                </a:lnTo>
                <a:lnTo>
                  <a:pt x="4176930" y="1304256"/>
                </a:lnTo>
                <a:cubicBezTo>
                  <a:pt x="4239468" y="1410881"/>
                  <a:pt x="4291199" y="1523732"/>
                  <a:pt x="4330764" y="1641548"/>
                </a:cubicBezTo>
                <a:lnTo>
                  <a:pt x="4379095" y="1815643"/>
                </a:lnTo>
                <a:lnTo>
                  <a:pt x="4346031" y="1818848"/>
                </a:lnTo>
                <a:cubicBezTo>
                  <a:pt x="4168431" y="1853792"/>
                  <a:pt x="4034833" y="2004890"/>
                  <a:pt x="4034833" y="2185989"/>
                </a:cubicBezTo>
                <a:cubicBezTo>
                  <a:pt x="4034833" y="2367089"/>
                  <a:pt x="4168431" y="2518186"/>
                  <a:pt x="4346031" y="2553130"/>
                </a:cubicBezTo>
                <a:lnTo>
                  <a:pt x="4384646" y="2556873"/>
                </a:lnTo>
                <a:lnTo>
                  <a:pt x="4380815" y="2580120"/>
                </a:lnTo>
                <a:cubicBezTo>
                  <a:pt x="4340230" y="2763819"/>
                  <a:pt x="4270737" y="2937765"/>
                  <a:pt x="4176930" y="3097703"/>
                </a:cubicBezTo>
                <a:lnTo>
                  <a:pt x="4098902" y="3216662"/>
                </a:lnTo>
                <a:lnTo>
                  <a:pt x="4092844" y="3211856"/>
                </a:lnTo>
                <a:cubicBezTo>
                  <a:pt x="4030641" y="3171448"/>
                  <a:pt x="3955653" y="3147853"/>
                  <a:pt x="3874934" y="3147853"/>
                </a:cubicBezTo>
                <a:cubicBezTo>
                  <a:pt x="3659684" y="3147853"/>
                  <a:pt x="3485189" y="3315637"/>
                  <a:pt x="3485189" y="3522608"/>
                </a:cubicBezTo>
                <a:cubicBezTo>
                  <a:pt x="3485189" y="3600222"/>
                  <a:pt x="3509728" y="3672326"/>
                  <a:pt x="3551752" y="3732137"/>
                </a:cubicBezTo>
                <a:lnTo>
                  <a:pt x="3557871" y="3739268"/>
                </a:lnTo>
                <a:lnTo>
                  <a:pt x="3526559" y="3760955"/>
                </a:lnTo>
                <a:cubicBezTo>
                  <a:pt x="3310441" y="3896185"/>
                  <a:pt x="3064713" y="3993904"/>
                  <a:pt x="2800264" y="4044025"/>
                </a:cubicBezTo>
                <a:lnTo>
                  <a:pt x="2791508" y="4045262"/>
                </a:lnTo>
                <a:lnTo>
                  <a:pt x="2787729" y="4009219"/>
                </a:lnTo>
                <a:cubicBezTo>
                  <a:pt x="2751387" y="3838450"/>
                  <a:pt x="2594246" y="3709990"/>
                  <a:pt x="2405902" y="3709990"/>
                </a:cubicBezTo>
                <a:cubicBezTo>
                  <a:pt x="2217559" y="3709990"/>
                  <a:pt x="2060418" y="3838450"/>
                  <a:pt x="2024076" y="4009219"/>
                </a:cubicBezTo>
                <a:lnTo>
                  <a:pt x="2019859" y="4049438"/>
                </a:lnTo>
                <a:lnTo>
                  <a:pt x="1981562" y="4044025"/>
                </a:lnTo>
                <a:cubicBezTo>
                  <a:pt x="1717114" y="3993904"/>
                  <a:pt x="1471386" y="3896185"/>
                  <a:pt x="1255268" y="3760955"/>
                </a:cubicBezTo>
                <a:lnTo>
                  <a:pt x="1214551" y="3732754"/>
                </a:lnTo>
                <a:lnTo>
                  <a:pt x="1215080" y="3732137"/>
                </a:lnTo>
                <a:cubicBezTo>
                  <a:pt x="1257104" y="3672326"/>
                  <a:pt x="1281642" y="3600222"/>
                  <a:pt x="1281642" y="3522608"/>
                </a:cubicBezTo>
                <a:cubicBezTo>
                  <a:pt x="1281642" y="3315637"/>
                  <a:pt x="1107147" y="3147853"/>
                  <a:pt x="891897" y="3147853"/>
                </a:cubicBezTo>
                <a:cubicBezTo>
                  <a:pt x="838085" y="3147853"/>
                  <a:pt x="786819" y="3158340"/>
                  <a:pt x="740191" y="3177303"/>
                </a:cubicBezTo>
                <a:lnTo>
                  <a:pt x="678297" y="3209606"/>
                </a:lnTo>
                <a:lnTo>
                  <a:pt x="604896" y="3097703"/>
                </a:lnTo>
                <a:cubicBezTo>
                  <a:pt x="511090" y="2937765"/>
                  <a:pt x="441597" y="2763819"/>
                  <a:pt x="401011" y="2580120"/>
                </a:cubicBezTo>
                <a:lnTo>
                  <a:pt x="397220" y="2557112"/>
                </a:lnTo>
                <a:lnTo>
                  <a:pt x="438291" y="2553130"/>
                </a:lnTo>
                <a:cubicBezTo>
                  <a:pt x="615891" y="2518186"/>
                  <a:pt x="749489" y="2367089"/>
                  <a:pt x="749489" y="2185989"/>
                </a:cubicBezTo>
                <a:cubicBezTo>
                  <a:pt x="749489" y="2004890"/>
                  <a:pt x="615891" y="1853792"/>
                  <a:pt x="438291" y="1818848"/>
                </a:cubicBezTo>
                <a:lnTo>
                  <a:pt x="402797" y="1815407"/>
                </a:lnTo>
                <a:lnTo>
                  <a:pt x="451063" y="1641548"/>
                </a:lnTo>
                <a:cubicBezTo>
                  <a:pt x="510409" y="1464824"/>
                  <a:pt x="597132" y="1299271"/>
                  <a:pt x="706637" y="1149145"/>
                </a:cubicBezTo>
                <a:lnTo>
                  <a:pt x="706834" y="1148902"/>
                </a:lnTo>
                <a:lnTo>
                  <a:pt x="741438" y="1176355"/>
                </a:lnTo>
                <a:cubicBezTo>
                  <a:pt x="803642" y="1216763"/>
                  <a:pt x="878629" y="1240357"/>
                  <a:pt x="959348" y="1240357"/>
                </a:cubicBezTo>
                <a:cubicBezTo>
                  <a:pt x="1174598" y="1240357"/>
                  <a:pt x="1349093" y="1072573"/>
                  <a:pt x="1349093" y="865602"/>
                </a:cubicBezTo>
                <a:cubicBezTo>
                  <a:pt x="1349093" y="787989"/>
                  <a:pt x="1324555" y="715885"/>
                  <a:pt x="1282531" y="656074"/>
                </a:cubicBezTo>
                <a:lnTo>
                  <a:pt x="1264933" y="635565"/>
                </a:lnTo>
                <a:lnTo>
                  <a:pt x="1422738" y="546773"/>
                </a:lnTo>
                <a:cubicBezTo>
                  <a:pt x="1537859" y="488849"/>
                  <a:pt x="1659702" y="440936"/>
                  <a:pt x="1786906" y="404291"/>
                </a:cubicBezTo>
                <a:lnTo>
                  <a:pt x="1943032" y="367110"/>
                </a:lnTo>
                <a:lnTo>
                  <a:pt x="1964337" y="433104"/>
                </a:lnTo>
                <a:cubicBezTo>
                  <a:pt x="2023504" y="567610"/>
                  <a:pt x="2162017" y="661988"/>
                  <a:pt x="2323454" y="661988"/>
                </a:cubicBezTo>
                <a:cubicBezTo>
                  <a:pt x="2511798" y="661988"/>
                  <a:pt x="2668939" y="533530"/>
                  <a:pt x="2705281" y="362760"/>
                </a:cubicBezTo>
                <a:close/>
                <a:moveTo>
                  <a:pt x="2315983" y="0"/>
                </a:moveTo>
                <a:cubicBezTo>
                  <a:pt x="2506396" y="0"/>
                  <a:pt x="2660757" y="134227"/>
                  <a:pt x="2660757" y="299805"/>
                </a:cubicBezTo>
                <a:cubicBezTo>
                  <a:pt x="2660757" y="465381"/>
                  <a:pt x="2506396" y="599609"/>
                  <a:pt x="2315983" y="599609"/>
                </a:cubicBezTo>
                <a:cubicBezTo>
                  <a:pt x="2125570" y="599609"/>
                  <a:pt x="1971209" y="465381"/>
                  <a:pt x="1971209" y="299805"/>
                </a:cubicBezTo>
                <a:cubicBezTo>
                  <a:pt x="1971209" y="134227"/>
                  <a:pt x="2125570" y="0"/>
                  <a:pt x="2315983" y="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447;p22"/>
          <p:cNvGrpSpPr/>
          <p:nvPr/>
        </p:nvGrpSpPr>
        <p:grpSpPr>
          <a:xfrm>
            <a:off x="10534734" y="2076771"/>
            <a:ext cx="432047" cy="432017"/>
            <a:chOff x="5763405" y="2133907"/>
            <a:chExt cx="432047" cy="432017"/>
          </a:xfrm>
          <a:solidFill>
            <a:schemeClr val="tx1"/>
          </a:solidFill>
        </p:grpSpPr>
        <p:sp>
          <p:nvSpPr>
            <p:cNvPr id="44" name="Google Shape;448;p22"/>
            <p:cNvSpPr/>
            <p:nvPr/>
          </p:nvSpPr>
          <p:spPr>
            <a:xfrm>
              <a:off x="5763405" y="2148414"/>
              <a:ext cx="68079" cy="60434"/>
            </a:xfrm>
            <a:custGeom>
              <a:avLst/>
              <a:gdLst/>
              <a:ahLst/>
              <a:cxnLst/>
              <a:rect l="l" t="t" r="r" b="b"/>
              <a:pathLst>
                <a:path w="2351" h="2087" extrusionOk="0">
                  <a:moveTo>
                    <a:pt x="899" y="1"/>
                  </a:moveTo>
                  <a:cubicBezTo>
                    <a:pt x="397" y="1"/>
                    <a:pt x="1" y="370"/>
                    <a:pt x="1" y="872"/>
                  </a:cubicBezTo>
                  <a:lnTo>
                    <a:pt x="1" y="2087"/>
                  </a:lnTo>
                  <a:lnTo>
                    <a:pt x="2351" y="2087"/>
                  </a:lnTo>
                  <a:lnTo>
                    <a:pt x="23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9;p22"/>
            <p:cNvSpPr/>
            <p:nvPr/>
          </p:nvSpPr>
          <p:spPr>
            <a:xfrm>
              <a:off x="6126620" y="2404573"/>
              <a:ext cx="68832" cy="60434"/>
            </a:xfrm>
            <a:custGeom>
              <a:avLst/>
              <a:gdLst/>
              <a:ahLst/>
              <a:cxnLst/>
              <a:rect l="l" t="t" r="r" b="b"/>
              <a:pathLst>
                <a:path w="2377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2350" y="2086"/>
                  </a:lnTo>
                  <a:lnTo>
                    <a:pt x="2350" y="898"/>
                  </a:lnTo>
                  <a:cubicBezTo>
                    <a:pt x="2377" y="396"/>
                    <a:pt x="1981" y="0"/>
                    <a:pt x="1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0;p22"/>
            <p:cNvSpPr/>
            <p:nvPr/>
          </p:nvSpPr>
          <p:spPr>
            <a:xfrm>
              <a:off x="6126620" y="2490201"/>
              <a:ext cx="68079" cy="61216"/>
            </a:xfrm>
            <a:custGeom>
              <a:avLst/>
              <a:gdLst/>
              <a:ahLst/>
              <a:cxnLst/>
              <a:rect l="l" t="t" r="r" b="b"/>
              <a:pathLst>
                <a:path w="2351" h="2114" extrusionOk="0">
                  <a:moveTo>
                    <a:pt x="0" y="1"/>
                  </a:moveTo>
                  <a:lnTo>
                    <a:pt x="0" y="2113"/>
                  </a:lnTo>
                  <a:lnTo>
                    <a:pt x="1479" y="2113"/>
                  </a:lnTo>
                  <a:cubicBezTo>
                    <a:pt x="1954" y="2113"/>
                    <a:pt x="2350" y="1717"/>
                    <a:pt x="2350" y="1242"/>
                  </a:cubicBez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1;p22"/>
            <p:cNvSpPr/>
            <p:nvPr/>
          </p:nvSpPr>
          <p:spPr>
            <a:xfrm>
              <a:off x="5817700" y="2133907"/>
              <a:ext cx="322702" cy="432017"/>
            </a:xfrm>
            <a:custGeom>
              <a:avLst/>
              <a:gdLst/>
              <a:ahLst/>
              <a:cxnLst/>
              <a:rect l="l" t="t" r="r" b="b"/>
              <a:pathLst>
                <a:path w="11144" h="14919" extrusionOk="0">
                  <a:moveTo>
                    <a:pt x="1374" y="0"/>
                  </a:moveTo>
                  <a:lnTo>
                    <a:pt x="1374" y="6020"/>
                  </a:lnTo>
                  <a:lnTo>
                    <a:pt x="4674" y="6020"/>
                  </a:lnTo>
                  <a:cubicBezTo>
                    <a:pt x="5150" y="6020"/>
                    <a:pt x="5546" y="5624"/>
                    <a:pt x="5546" y="5149"/>
                  </a:cubicBezTo>
                  <a:lnTo>
                    <a:pt x="5546" y="3459"/>
                  </a:lnTo>
                  <a:lnTo>
                    <a:pt x="8952" y="3459"/>
                  </a:lnTo>
                  <a:cubicBezTo>
                    <a:pt x="9691" y="3459"/>
                    <a:pt x="10272" y="4066"/>
                    <a:pt x="10272" y="4779"/>
                  </a:cubicBezTo>
                  <a:lnTo>
                    <a:pt x="10272" y="5730"/>
                  </a:lnTo>
                  <a:cubicBezTo>
                    <a:pt x="10272" y="6443"/>
                    <a:pt x="9691" y="7050"/>
                    <a:pt x="8952" y="7050"/>
                  </a:cubicBezTo>
                  <a:lnTo>
                    <a:pt x="2192" y="7050"/>
                  </a:lnTo>
                  <a:cubicBezTo>
                    <a:pt x="978" y="7050"/>
                    <a:pt x="1" y="8027"/>
                    <a:pt x="1" y="9215"/>
                  </a:cubicBezTo>
                  <a:lnTo>
                    <a:pt x="1" y="10166"/>
                  </a:lnTo>
                  <a:cubicBezTo>
                    <a:pt x="1" y="11354"/>
                    <a:pt x="978" y="12331"/>
                    <a:pt x="2192" y="12331"/>
                  </a:cubicBezTo>
                  <a:lnTo>
                    <a:pt x="5598" y="12331"/>
                  </a:lnTo>
                  <a:lnTo>
                    <a:pt x="5598" y="14047"/>
                  </a:lnTo>
                  <a:cubicBezTo>
                    <a:pt x="5598" y="14523"/>
                    <a:pt x="5994" y="14919"/>
                    <a:pt x="6470" y="14919"/>
                  </a:cubicBezTo>
                  <a:lnTo>
                    <a:pt x="9797" y="14919"/>
                  </a:lnTo>
                  <a:lnTo>
                    <a:pt x="9797" y="8872"/>
                  </a:lnTo>
                  <a:lnTo>
                    <a:pt x="6470" y="8872"/>
                  </a:lnTo>
                  <a:cubicBezTo>
                    <a:pt x="5994" y="8872"/>
                    <a:pt x="5598" y="9268"/>
                    <a:pt x="5598" y="9743"/>
                  </a:cubicBezTo>
                  <a:lnTo>
                    <a:pt x="5598" y="11433"/>
                  </a:lnTo>
                  <a:lnTo>
                    <a:pt x="2192" y="11433"/>
                  </a:lnTo>
                  <a:cubicBezTo>
                    <a:pt x="1479" y="11433"/>
                    <a:pt x="872" y="10852"/>
                    <a:pt x="872" y="10113"/>
                  </a:cubicBezTo>
                  <a:lnTo>
                    <a:pt x="872" y="9189"/>
                  </a:lnTo>
                  <a:cubicBezTo>
                    <a:pt x="872" y="8476"/>
                    <a:pt x="1479" y="7869"/>
                    <a:pt x="2192" y="7869"/>
                  </a:cubicBezTo>
                  <a:lnTo>
                    <a:pt x="8952" y="7869"/>
                  </a:lnTo>
                  <a:cubicBezTo>
                    <a:pt x="10140" y="7869"/>
                    <a:pt x="11117" y="6892"/>
                    <a:pt x="11143" y="5703"/>
                  </a:cubicBezTo>
                  <a:lnTo>
                    <a:pt x="11143" y="4779"/>
                  </a:lnTo>
                  <a:cubicBezTo>
                    <a:pt x="11117" y="3565"/>
                    <a:pt x="10140" y="2588"/>
                    <a:pt x="8952" y="2588"/>
                  </a:cubicBezTo>
                  <a:lnTo>
                    <a:pt x="5546" y="2588"/>
                  </a:lnTo>
                  <a:lnTo>
                    <a:pt x="5546" y="871"/>
                  </a:lnTo>
                  <a:cubicBezTo>
                    <a:pt x="5546" y="396"/>
                    <a:pt x="5150" y="0"/>
                    <a:pt x="4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2;p22"/>
            <p:cNvSpPr/>
            <p:nvPr/>
          </p:nvSpPr>
          <p:spPr>
            <a:xfrm>
              <a:off x="5763405" y="2234071"/>
              <a:ext cx="68079" cy="61187"/>
            </a:xfrm>
            <a:custGeom>
              <a:avLst/>
              <a:gdLst/>
              <a:ahLst/>
              <a:cxnLst/>
              <a:rect l="l" t="t" r="r" b="b"/>
              <a:pathLst>
                <a:path w="2351" h="2113" extrusionOk="0">
                  <a:moveTo>
                    <a:pt x="1" y="0"/>
                  </a:moveTo>
                  <a:lnTo>
                    <a:pt x="1" y="1241"/>
                  </a:lnTo>
                  <a:cubicBezTo>
                    <a:pt x="1" y="1716"/>
                    <a:pt x="397" y="2112"/>
                    <a:pt x="899" y="2112"/>
                  </a:cubicBezTo>
                  <a:lnTo>
                    <a:pt x="2351" y="2112"/>
                  </a:lnTo>
                  <a:lnTo>
                    <a:pt x="23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83;p22"/>
          <p:cNvGrpSpPr/>
          <p:nvPr/>
        </p:nvGrpSpPr>
        <p:grpSpPr>
          <a:xfrm>
            <a:off x="13507763" y="4692837"/>
            <a:ext cx="389301" cy="387293"/>
            <a:chOff x="1352328" y="1829107"/>
            <a:chExt cx="432017" cy="432017"/>
          </a:xfrm>
          <a:solidFill>
            <a:schemeClr val="tx1"/>
          </a:solidFill>
        </p:grpSpPr>
        <p:sp>
          <p:nvSpPr>
            <p:cNvPr id="50" name="Google Shape;384;p22"/>
            <p:cNvSpPr/>
            <p:nvPr/>
          </p:nvSpPr>
          <p:spPr>
            <a:xfrm>
              <a:off x="1583236" y="2057727"/>
              <a:ext cx="64257" cy="21429"/>
            </a:xfrm>
            <a:custGeom>
              <a:avLst/>
              <a:gdLst/>
              <a:ahLst/>
              <a:cxnLst/>
              <a:rect l="l" t="t" r="r" b="b"/>
              <a:pathLst>
                <a:path w="2219" h="740" extrusionOk="0">
                  <a:moveTo>
                    <a:pt x="0" y="0"/>
                  </a:moveTo>
                  <a:cubicBezTo>
                    <a:pt x="185" y="449"/>
                    <a:pt x="608" y="739"/>
                    <a:pt x="1109" y="739"/>
                  </a:cubicBezTo>
                  <a:cubicBezTo>
                    <a:pt x="1611" y="739"/>
                    <a:pt x="2033" y="449"/>
                    <a:pt x="22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5;p22"/>
            <p:cNvSpPr/>
            <p:nvPr/>
          </p:nvSpPr>
          <p:spPr>
            <a:xfrm>
              <a:off x="1580948" y="1965207"/>
              <a:ext cx="21429" cy="65010"/>
            </a:xfrm>
            <a:custGeom>
              <a:avLst/>
              <a:gdLst/>
              <a:ahLst/>
              <a:cxnLst/>
              <a:rect l="l" t="t" r="r" b="b"/>
              <a:pathLst>
                <a:path w="740" h="2245" extrusionOk="0">
                  <a:moveTo>
                    <a:pt x="0" y="0"/>
                  </a:moveTo>
                  <a:lnTo>
                    <a:pt x="0" y="2245"/>
                  </a:lnTo>
                  <a:cubicBezTo>
                    <a:pt x="449" y="2060"/>
                    <a:pt x="739" y="1611"/>
                    <a:pt x="739" y="1136"/>
                  </a:cubicBezTo>
                  <a:cubicBezTo>
                    <a:pt x="739" y="634"/>
                    <a:pt x="449" y="18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;p22"/>
            <p:cNvSpPr/>
            <p:nvPr/>
          </p:nvSpPr>
          <p:spPr>
            <a:xfrm>
              <a:off x="1488429" y="2011018"/>
              <a:ext cx="65010" cy="21486"/>
            </a:xfrm>
            <a:custGeom>
              <a:avLst/>
              <a:gdLst/>
              <a:ahLst/>
              <a:cxnLst/>
              <a:rect l="l" t="t" r="r" b="b"/>
              <a:pathLst>
                <a:path w="2245" h="742" extrusionOk="0">
                  <a:moveTo>
                    <a:pt x="1191" y="1"/>
                  </a:moveTo>
                  <a:cubicBezTo>
                    <a:pt x="1172" y="1"/>
                    <a:pt x="1154" y="1"/>
                    <a:pt x="1135" y="2"/>
                  </a:cubicBezTo>
                  <a:cubicBezTo>
                    <a:pt x="634" y="2"/>
                    <a:pt x="185" y="293"/>
                    <a:pt x="0" y="742"/>
                  </a:cubicBezTo>
                  <a:lnTo>
                    <a:pt x="2244" y="742"/>
                  </a:lnTo>
                  <a:cubicBezTo>
                    <a:pt x="2067" y="310"/>
                    <a:pt x="1645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7;p22"/>
            <p:cNvSpPr/>
            <p:nvPr/>
          </p:nvSpPr>
          <p:spPr>
            <a:xfrm>
              <a:off x="1534298" y="2060014"/>
              <a:ext cx="21429" cy="64257"/>
            </a:xfrm>
            <a:custGeom>
              <a:avLst/>
              <a:gdLst/>
              <a:ahLst/>
              <a:cxnLst/>
              <a:rect l="l" t="t" r="r" b="b"/>
              <a:pathLst>
                <a:path w="740" h="2219" extrusionOk="0">
                  <a:moveTo>
                    <a:pt x="740" y="0"/>
                  </a:moveTo>
                  <a:cubicBezTo>
                    <a:pt x="291" y="185"/>
                    <a:pt x="0" y="608"/>
                    <a:pt x="0" y="1109"/>
                  </a:cubicBezTo>
                  <a:cubicBezTo>
                    <a:pt x="0" y="1611"/>
                    <a:pt x="291" y="2033"/>
                    <a:pt x="740" y="2218"/>
                  </a:cubicBez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8;p22"/>
            <p:cNvSpPr/>
            <p:nvPr/>
          </p:nvSpPr>
          <p:spPr>
            <a:xfrm>
              <a:off x="1352328" y="1829107"/>
              <a:ext cx="432017" cy="432017"/>
            </a:xfrm>
            <a:custGeom>
              <a:avLst/>
              <a:gdLst/>
              <a:ahLst/>
              <a:cxnLst/>
              <a:rect l="l" t="t" r="r" b="b"/>
              <a:pathLst>
                <a:path w="14919" h="14919" extrusionOk="0">
                  <a:moveTo>
                    <a:pt x="2517" y="2032"/>
                  </a:moveTo>
                  <a:cubicBezTo>
                    <a:pt x="2627" y="2032"/>
                    <a:pt x="2718" y="2092"/>
                    <a:pt x="2746" y="2244"/>
                  </a:cubicBezTo>
                  <a:cubicBezTo>
                    <a:pt x="2809" y="2539"/>
                    <a:pt x="2587" y="2767"/>
                    <a:pt x="2321" y="2767"/>
                  </a:cubicBezTo>
                  <a:cubicBezTo>
                    <a:pt x="2253" y="2767"/>
                    <a:pt x="2182" y="2752"/>
                    <a:pt x="2112" y="2720"/>
                  </a:cubicBezTo>
                  <a:cubicBezTo>
                    <a:pt x="1742" y="2505"/>
                    <a:pt x="2206" y="2032"/>
                    <a:pt x="2517" y="2032"/>
                  </a:cubicBezTo>
                  <a:close/>
                  <a:moveTo>
                    <a:pt x="12584" y="1911"/>
                  </a:moveTo>
                  <a:cubicBezTo>
                    <a:pt x="12771" y="1911"/>
                    <a:pt x="12959" y="2025"/>
                    <a:pt x="13018" y="2244"/>
                  </a:cubicBezTo>
                  <a:cubicBezTo>
                    <a:pt x="13044" y="2456"/>
                    <a:pt x="12912" y="2693"/>
                    <a:pt x="12701" y="2746"/>
                  </a:cubicBezTo>
                  <a:lnTo>
                    <a:pt x="12701" y="2773"/>
                  </a:lnTo>
                  <a:cubicBezTo>
                    <a:pt x="12659" y="2784"/>
                    <a:pt x="12618" y="2790"/>
                    <a:pt x="12579" y="2790"/>
                  </a:cubicBezTo>
                  <a:cubicBezTo>
                    <a:pt x="12266" y="2790"/>
                    <a:pt x="12035" y="2444"/>
                    <a:pt x="12199" y="2139"/>
                  </a:cubicBezTo>
                  <a:cubicBezTo>
                    <a:pt x="12282" y="1985"/>
                    <a:pt x="12433" y="1911"/>
                    <a:pt x="12584" y="1911"/>
                  </a:cubicBezTo>
                  <a:close/>
                  <a:moveTo>
                    <a:pt x="7446" y="3750"/>
                  </a:moveTo>
                  <a:cubicBezTo>
                    <a:pt x="9136" y="3750"/>
                    <a:pt x="10113" y="5651"/>
                    <a:pt x="9136" y="7024"/>
                  </a:cubicBezTo>
                  <a:lnTo>
                    <a:pt x="10720" y="7024"/>
                  </a:lnTo>
                  <a:cubicBezTo>
                    <a:pt x="10958" y="7024"/>
                    <a:pt x="11143" y="7209"/>
                    <a:pt x="11143" y="7446"/>
                  </a:cubicBezTo>
                  <a:cubicBezTo>
                    <a:pt x="11143" y="8582"/>
                    <a:pt x="10219" y="9506"/>
                    <a:pt x="9083" y="9532"/>
                  </a:cubicBezTo>
                  <a:cubicBezTo>
                    <a:pt x="8661" y="9532"/>
                    <a:pt x="8238" y="9374"/>
                    <a:pt x="7895" y="9136"/>
                  </a:cubicBezTo>
                  <a:lnTo>
                    <a:pt x="7895" y="10720"/>
                  </a:lnTo>
                  <a:cubicBezTo>
                    <a:pt x="7895" y="10958"/>
                    <a:pt x="7684" y="11143"/>
                    <a:pt x="7446" y="11143"/>
                  </a:cubicBezTo>
                  <a:cubicBezTo>
                    <a:pt x="6311" y="11143"/>
                    <a:pt x="5387" y="10219"/>
                    <a:pt x="5387" y="9083"/>
                  </a:cubicBezTo>
                  <a:cubicBezTo>
                    <a:pt x="5387" y="8661"/>
                    <a:pt x="5519" y="8238"/>
                    <a:pt x="5756" y="7895"/>
                  </a:cubicBezTo>
                  <a:lnTo>
                    <a:pt x="4198" y="7895"/>
                  </a:lnTo>
                  <a:cubicBezTo>
                    <a:pt x="3961" y="7895"/>
                    <a:pt x="3749" y="7684"/>
                    <a:pt x="3749" y="7446"/>
                  </a:cubicBezTo>
                  <a:cubicBezTo>
                    <a:pt x="3749" y="6232"/>
                    <a:pt x="4762" y="5383"/>
                    <a:pt x="5844" y="5383"/>
                  </a:cubicBezTo>
                  <a:cubicBezTo>
                    <a:pt x="6244" y="5383"/>
                    <a:pt x="6653" y="5500"/>
                    <a:pt x="7024" y="5756"/>
                  </a:cubicBezTo>
                  <a:lnTo>
                    <a:pt x="7024" y="4198"/>
                  </a:lnTo>
                  <a:cubicBezTo>
                    <a:pt x="7024" y="3961"/>
                    <a:pt x="7209" y="3750"/>
                    <a:pt x="7446" y="3750"/>
                  </a:cubicBezTo>
                  <a:close/>
                  <a:moveTo>
                    <a:pt x="12591" y="12141"/>
                  </a:moveTo>
                  <a:cubicBezTo>
                    <a:pt x="12781" y="12141"/>
                    <a:pt x="12972" y="12264"/>
                    <a:pt x="13018" y="12490"/>
                  </a:cubicBezTo>
                  <a:cubicBezTo>
                    <a:pt x="13070" y="12701"/>
                    <a:pt x="12938" y="12938"/>
                    <a:pt x="12701" y="12991"/>
                  </a:cubicBezTo>
                  <a:cubicBezTo>
                    <a:pt x="12659" y="13003"/>
                    <a:pt x="12618" y="13009"/>
                    <a:pt x="12579" y="13009"/>
                  </a:cubicBezTo>
                  <a:cubicBezTo>
                    <a:pt x="12267" y="13009"/>
                    <a:pt x="12038" y="12662"/>
                    <a:pt x="12225" y="12358"/>
                  </a:cubicBezTo>
                  <a:cubicBezTo>
                    <a:pt x="12305" y="12210"/>
                    <a:pt x="12447" y="12141"/>
                    <a:pt x="12591" y="12141"/>
                  </a:cubicBezTo>
                  <a:close/>
                  <a:moveTo>
                    <a:pt x="2517" y="12278"/>
                  </a:moveTo>
                  <a:cubicBezTo>
                    <a:pt x="2627" y="12278"/>
                    <a:pt x="2718" y="12337"/>
                    <a:pt x="2746" y="12490"/>
                  </a:cubicBezTo>
                  <a:cubicBezTo>
                    <a:pt x="2808" y="12780"/>
                    <a:pt x="2593" y="13022"/>
                    <a:pt x="2331" y="13022"/>
                  </a:cubicBezTo>
                  <a:cubicBezTo>
                    <a:pt x="2260" y="13022"/>
                    <a:pt x="2186" y="13004"/>
                    <a:pt x="2112" y="12965"/>
                  </a:cubicBezTo>
                  <a:cubicBezTo>
                    <a:pt x="1742" y="12751"/>
                    <a:pt x="2206" y="12278"/>
                    <a:pt x="2517" y="12278"/>
                  </a:cubicBezTo>
                  <a:close/>
                  <a:moveTo>
                    <a:pt x="871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919"/>
                    <a:pt x="871" y="14919"/>
                  </a:cubicBezTo>
                  <a:lnTo>
                    <a:pt x="14021" y="14919"/>
                  </a:lnTo>
                  <a:cubicBezTo>
                    <a:pt x="14523" y="14892"/>
                    <a:pt x="14919" y="14523"/>
                    <a:pt x="14919" y="14021"/>
                  </a:cubicBezTo>
                  <a:lnTo>
                    <a:pt x="14919" y="871"/>
                  </a:lnTo>
                  <a:cubicBezTo>
                    <a:pt x="14919" y="396"/>
                    <a:pt x="14523" y="0"/>
                    <a:pt x="140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412;p22"/>
          <p:cNvGrpSpPr/>
          <p:nvPr/>
        </p:nvGrpSpPr>
        <p:grpSpPr>
          <a:xfrm>
            <a:off x="9943471" y="3353200"/>
            <a:ext cx="435868" cy="431264"/>
            <a:chOff x="1348477" y="2855703"/>
            <a:chExt cx="435868" cy="431264"/>
          </a:xfrm>
          <a:solidFill>
            <a:schemeClr val="tx1"/>
          </a:solidFill>
        </p:grpSpPr>
        <p:sp>
          <p:nvSpPr>
            <p:cNvPr id="56" name="Google Shape;413;p22"/>
            <p:cNvSpPr/>
            <p:nvPr/>
          </p:nvSpPr>
          <p:spPr>
            <a:xfrm>
              <a:off x="1639037" y="3150838"/>
              <a:ext cx="65039" cy="55714"/>
            </a:xfrm>
            <a:custGeom>
              <a:avLst/>
              <a:gdLst/>
              <a:ahLst/>
              <a:cxnLst/>
              <a:rect l="l" t="t" r="r" b="b"/>
              <a:pathLst>
                <a:path w="2246" h="1924" extrusionOk="0">
                  <a:moveTo>
                    <a:pt x="1268" y="1"/>
                  </a:moveTo>
                  <a:cubicBezTo>
                    <a:pt x="423" y="1"/>
                    <a:pt x="1" y="1030"/>
                    <a:pt x="608" y="1638"/>
                  </a:cubicBezTo>
                  <a:cubicBezTo>
                    <a:pt x="805" y="1835"/>
                    <a:pt x="1047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796" y="1"/>
                    <a:pt x="12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4;p22"/>
            <p:cNvSpPr/>
            <p:nvPr/>
          </p:nvSpPr>
          <p:spPr>
            <a:xfrm>
              <a:off x="1503718" y="3150838"/>
              <a:ext cx="65010" cy="55714"/>
            </a:xfrm>
            <a:custGeom>
              <a:avLst/>
              <a:gdLst/>
              <a:ahLst/>
              <a:cxnLst/>
              <a:rect l="l" t="t" r="r" b="b"/>
              <a:pathLst>
                <a:path w="2245" h="1924" extrusionOk="0">
                  <a:moveTo>
                    <a:pt x="1294" y="1"/>
                  </a:moveTo>
                  <a:cubicBezTo>
                    <a:pt x="449" y="1"/>
                    <a:pt x="0" y="1030"/>
                    <a:pt x="607" y="1638"/>
                  </a:cubicBezTo>
                  <a:cubicBezTo>
                    <a:pt x="805" y="1835"/>
                    <a:pt x="1046" y="1924"/>
                    <a:pt x="1283" y="1924"/>
                  </a:cubicBezTo>
                  <a:cubicBezTo>
                    <a:pt x="1775" y="1924"/>
                    <a:pt x="2245" y="1540"/>
                    <a:pt x="2245" y="951"/>
                  </a:cubicBezTo>
                  <a:cubicBezTo>
                    <a:pt x="2245" y="423"/>
                    <a:pt x="1822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5;p22"/>
            <p:cNvSpPr/>
            <p:nvPr/>
          </p:nvSpPr>
          <p:spPr>
            <a:xfrm>
              <a:off x="1348477" y="2855703"/>
              <a:ext cx="435868" cy="431264"/>
            </a:xfrm>
            <a:custGeom>
              <a:avLst/>
              <a:gdLst/>
              <a:ahLst/>
              <a:cxnLst/>
              <a:rect l="l" t="t" r="r" b="b"/>
              <a:pathLst>
                <a:path w="15052" h="14893" extrusionOk="0">
                  <a:moveTo>
                    <a:pt x="6655" y="9321"/>
                  </a:moveTo>
                  <a:cubicBezTo>
                    <a:pt x="8292" y="9321"/>
                    <a:pt x="9111" y="11275"/>
                    <a:pt x="7949" y="12437"/>
                  </a:cubicBezTo>
                  <a:cubicBezTo>
                    <a:pt x="7572" y="12814"/>
                    <a:pt x="7112" y="12982"/>
                    <a:pt x="6663" y="12982"/>
                  </a:cubicBezTo>
                  <a:cubicBezTo>
                    <a:pt x="5726" y="12982"/>
                    <a:pt x="4833" y="12250"/>
                    <a:pt x="4833" y="11143"/>
                  </a:cubicBezTo>
                  <a:cubicBezTo>
                    <a:pt x="4833" y="10140"/>
                    <a:pt x="5652" y="9321"/>
                    <a:pt x="6655" y="9321"/>
                  </a:cubicBezTo>
                  <a:close/>
                  <a:moveTo>
                    <a:pt x="11302" y="9321"/>
                  </a:moveTo>
                  <a:cubicBezTo>
                    <a:pt x="12939" y="9321"/>
                    <a:pt x="13758" y="11275"/>
                    <a:pt x="12623" y="12437"/>
                  </a:cubicBezTo>
                  <a:cubicBezTo>
                    <a:pt x="12246" y="12814"/>
                    <a:pt x="11783" y="12982"/>
                    <a:pt x="11330" y="12982"/>
                  </a:cubicBezTo>
                  <a:cubicBezTo>
                    <a:pt x="10385" y="12982"/>
                    <a:pt x="9480" y="12250"/>
                    <a:pt x="9480" y="11143"/>
                  </a:cubicBezTo>
                  <a:cubicBezTo>
                    <a:pt x="9480" y="10140"/>
                    <a:pt x="10299" y="9321"/>
                    <a:pt x="11302" y="9321"/>
                  </a:cubicBezTo>
                  <a:close/>
                  <a:moveTo>
                    <a:pt x="2008" y="0"/>
                  </a:moveTo>
                  <a:cubicBezTo>
                    <a:pt x="1797" y="0"/>
                    <a:pt x="1585" y="132"/>
                    <a:pt x="1559" y="396"/>
                  </a:cubicBezTo>
                  <a:lnTo>
                    <a:pt x="1559" y="924"/>
                  </a:lnTo>
                  <a:lnTo>
                    <a:pt x="582" y="924"/>
                  </a:lnTo>
                  <a:cubicBezTo>
                    <a:pt x="54" y="977"/>
                    <a:pt x="54" y="1743"/>
                    <a:pt x="582" y="1796"/>
                  </a:cubicBezTo>
                  <a:lnTo>
                    <a:pt x="1559" y="1796"/>
                  </a:lnTo>
                  <a:lnTo>
                    <a:pt x="1559" y="2799"/>
                  </a:lnTo>
                  <a:lnTo>
                    <a:pt x="582" y="2799"/>
                  </a:lnTo>
                  <a:cubicBezTo>
                    <a:pt x="1" y="2799"/>
                    <a:pt x="1" y="3671"/>
                    <a:pt x="582" y="3671"/>
                  </a:cubicBezTo>
                  <a:lnTo>
                    <a:pt x="1559" y="3671"/>
                  </a:lnTo>
                  <a:lnTo>
                    <a:pt x="1559" y="4146"/>
                  </a:lnTo>
                  <a:cubicBezTo>
                    <a:pt x="1585" y="4423"/>
                    <a:pt x="1797" y="4562"/>
                    <a:pt x="2008" y="4562"/>
                  </a:cubicBezTo>
                  <a:cubicBezTo>
                    <a:pt x="2219" y="4562"/>
                    <a:pt x="2430" y="4423"/>
                    <a:pt x="2457" y="4146"/>
                  </a:cubicBezTo>
                  <a:lnTo>
                    <a:pt x="2457" y="4119"/>
                  </a:lnTo>
                  <a:lnTo>
                    <a:pt x="4833" y="4119"/>
                  </a:lnTo>
                  <a:cubicBezTo>
                    <a:pt x="5308" y="4119"/>
                    <a:pt x="5704" y="3723"/>
                    <a:pt x="5704" y="3248"/>
                  </a:cubicBezTo>
                  <a:lnTo>
                    <a:pt x="5704" y="2746"/>
                  </a:lnTo>
                  <a:lnTo>
                    <a:pt x="12834" y="2746"/>
                  </a:lnTo>
                  <a:cubicBezTo>
                    <a:pt x="13547" y="2746"/>
                    <a:pt x="14154" y="3327"/>
                    <a:pt x="14154" y="4067"/>
                  </a:cubicBezTo>
                  <a:lnTo>
                    <a:pt x="14154" y="4278"/>
                  </a:lnTo>
                  <a:cubicBezTo>
                    <a:pt x="14154" y="5017"/>
                    <a:pt x="13547" y="5598"/>
                    <a:pt x="12834" y="5598"/>
                  </a:cubicBezTo>
                  <a:lnTo>
                    <a:pt x="2351" y="5598"/>
                  </a:lnTo>
                  <a:cubicBezTo>
                    <a:pt x="1136" y="5598"/>
                    <a:pt x="159" y="6575"/>
                    <a:pt x="133" y="7763"/>
                  </a:cubicBezTo>
                  <a:lnTo>
                    <a:pt x="133" y="9400"/>
                  </a:lnTo>
                  <a:cubicBezTo>
                    <a:pt x="159" y="10615"/>
                    <a:pt x="1136" y="11592"/>
                    <a:pt x="2351" y="11592"/>
                  </a:cubicBezTo>
                  <a:lnTo>
                    <a:pt x="2958" y="11592"/>
                  </a:lnTo>
                  <a:lnTo>
                    <a:pt x="2958" y="13572"/>
                  </a:lnTo>
                  <a:cubicBezTo>
                    <a:pt x="2958" y="14285"/>
                    <a:pt x="3539" y="14893"/>
                    <a:pt x="4279" y="14893"/>
                  </a:cubicBezTo>
                  <a:lnTo>
                    <a:pt x="13732" y="14893"/>
                  </a:lnTo>
                  <a:cubicBezTo>
                    <a:pt x="14444" y="14893"/>
                    <a:pt x="15052" y="14285"/>
                    <a:pt x="15052" y="13572"/>
                  </a:cubicBezTo>
                  <a:lnTo>
                    <a:pt x="15052" y="8767"/>
                  </a:lnTo>
                  <a:cubicBezTo>
                    <a:pt x="15052" y="8027"/>
                    <a:pt x="14444" y="7447"/>
                    <a:pt x="13732" y="7447"/>
                  </a:cubicBezTo>
                  <a:lnTo>
                    <a:pt x="3830" y="7447"/>
                  </a:lnTo>
                  <a:cubicBezTo>
                    <a:pt x="3354" y="7447"/>
                    <a:pt x="2958" y="7843"/>
                    <a:pt x="2958" y="8318"/>
                  </a:cubicBezTo>
                  <a:lnTo>
                    <a:pt x="2958" y="10721"/>
                  </a:lnTo>
                  <a:lnTo>
                    <a:pt x="2351" y="10721"/>
                  </a:lnTo>
                  <a:cubicBezTo>
                    <a:pt x="1612" y="10721"/>
                    <a:pt x="1004" y="10140"/>
                    <a:pt x="1004" y="9400"/>
                  </a:cubicBezTo>
                  <a:lnTo>
                    <a:pt x="1004" y="7763"/>
                  </a:lnTo>
                  <a:cubicBezTo>
                    <a:pt x="1031" y="7050"/>
                    <a:pt x="1612" y="6443"/>
                    <a:pt x="2351" y="6443"/>
                  </a:cubicBezTo>
                  <a:lnTo>
                    <a:pt x="2351" y="6470"/>
                  </a:lnTo>
                  <a:lnTo>
                    <a:pt x="12834" y="6470"/>
                  </a:lnTo>
                  <a:cubicBezTo>
                    <a:pt x="14048" y="6470"/>
                    <a:pt x="15025" y="5493"/>
                    <a:pt x="15052" y="4278"/>
                  </a:cubicBezTo>
                  <a:lnTo>
                    <a:pt x="15052" y="4040"/>
                  </a:lnTo>
                  <a:cubicBezTo>
                    <a:pt x="15025" y="2826"/>
                    <a:pt x="14048" y="1849"/>
                    <a:pt x="12834" y="1849"/>
                  </a:cubicBezTo>
                  <a:lnTo>
                    <a:pt x="5704" y="1849"/>
                  </a:lnTo>
                  <a:lnTo>
                    <a:pt x="5704" y="1347"/>
                  </a:lnTo>
                  <a:cubicBezTo>
                    <a:pt x="5704" y="845"/>
                    <a:pt x="5308" y="449"/>
                    <a:pt x="4833" y="449"/>
                  </a:cubicBezTo>
                  <a:lnTo>
                    <a:pt x="2457" y="449"/>
                  </a:lnTo>
                  <a:lnTo>
                    <a:pt x="2457" y="396"/>
                  </a:lnTo>
                  <a:cubicBezTo>
                    <a:pt x="2430" y="132"/>
                    <a:pt x="2219" y="0"/>
                    <a:pt x="2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80;p22"/>
          <p:cNvGrpSpPr/>
          <p:nvPr/>
        </p:nvGrpSpPr>
        <p:grpSpPr>
          <a:xfrm>
            <a:off x="11895883" y="1553231"/>
            <a:ext cx="432046" cy="295193"/>
            <a:chOff x="4838993" y="2182816"/>
            <a:chExt cx="432046" cy="295193"/>
          </a:xfrm>
          <a:solidFill>
            <a:schemeClr val="tx1"/>
          </a:solidFill>
        </p:grpSpPr>
        <p:sp>
          <p:nvSpPr>
            <p:cNvPr id="60" name="Google Shape;481;p22"/>
            <p:cNvSpPr/>
            <p:nvPr/>
          </p:nvSpPr>
          <p:spPr>
            <a:xfrm>
              <a:off x="4838993" y="2182816"/>
              <a:ext cx="432046" cy="295193"/>
            </a:xfrm>
            <a:custGeom>
              <a:avLst/>
              <a:gdLst/>
              <a:ahLst/>
              <a:cxnLst/>
              <a:rect l="l" t="t" r="r" b="b"/>
              <a:pathLst>
                <a:path w="14920" h="10194" extrusionOk="0">
                  <a:moveTo>
                    <a:pt x="9110" y="1876"/>
                  </a:moveTo>
                  <a:cubicBezTo>
                    <a:pt x="9374" y="1902"/>
                    <a:pt x="9612" y="2008"/>
                    <a:pt x="9770" y="2219"/>
                  </a:cubicBezTo>
                  <a:lnTo>
                    <a:pt x="10694" y="3275"/>
                  </a:lnTo>
                  <a:lnTo>
                    <a:pt x="12147" y="3275"/>
                  </a:lnTo>
                  <a:cubicBezTo>
                    <a:pt x="12622" y="3275"/>
                    <a:pt x="13018" y="3645"/>
                    <a:pt x="13018" y="4147"/>
                  </a:cubicBezTo>
                  <a:lnTo>
                    <a:pt x="13018" y="7474"/>
                  </a:lnTo>
                  <a:cubicBezTo>
                    <a:pt x="13018" y="7949"/>
                    <a:pt x="12622" y="8345"/>
                    <a:pt x="12147" y="8345"/>
                  </a:cubicBezTo>
                  <a:lnTo>
                    <a:pt x="2773" y="8345"/>
                  </a:lnTo>
                  <a:cubicBezTo>
                    <a:pt x="2298" y="8345"/>
                    <a:pt x="1901" y="7949"/>
                    <a:pt x="1901" y="7474"/>
                  </a:cubicBezTo>
                  <a:lnTo>
                    <a:pt x="1901" y="4173"/>
                  </a:lnTo>
                  <a:cubicBezTo>
                    <a:pt x="1876" y="3686"/>
                    <a:pt x="2248" y="3274"/>
                    <a:pt x="2728" y="3274"/>
                  </a:cubicBezTo>
                  <a:cubicBezTo>
                    <a:pt x="2743" y="3274"/>
                    <a:pt x="2758" y="3274"/>
                    <a:pt x="2773" y="3275"/>
                  </a:cubicBezTo>
                  <a:lnTo>
                    <a:pt x="4436" y="3275"/>
                  </a:lnTo>
                  <a:lnTo>
                    <a:pt x="5096" y="2272"/>
                  </a:lnTo>
                  <a:cubicBezTo>
                    <a:pt x="5255" y="2034"/>
                    <a:pt x="5519" y="1876"/>
                    <a:pt x="5809" y="1876"/>
                  </a:cubicBezTo>
                  <a:close/>
                  <a:moveTo>
                    <a:pt x="872" y="1"/>
                  </a:moveTo>
                  <a:cubicBezTo>
                    <a:pt x="396" y="1"/>
                    <a:pt x="0" y="397"/>
                    <a:pt x="0" y="872"/>
                  </a:cubicBezTo>
                  <a:lnTo>
                    <a:pt x="0" y="9322"/>
                  </a:lnTo>
                  <a:cubicBezTo>
                    <a:pt x="0" y="9797"/>
                    <a:pt x="396" y="10193"/>
                    <a:pt x="872" y="10193"/>
                  </a:cubicBezTo>
                  <a:lnTo>
                    <a:pt x="14048" y="10193"/>
                  </a:lnTo>
                  <a:cubicBezTo>
                    <a:pt x="14523" y="10193"/>
                    <a:pt x="14919" y="9797"/>
                    <a:pt x="14919" y="9322"/>
                  </a:cubicBezTo>
                  <a:lnTo>
                    <a:pt x="14919" y="872"/>
                  </a:lnTo>
                  <a:cubicBezTo>
                    <a:pt x="14919" y="397"/>
                    <a:pt x="14523" y="1"/>
                    <a:pt x="14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;p22"/>
            <p:cNvSpPr/>
            <p:nvPr/>
          </p:nvSpPr>
          <p:spPr>
            <a:xfrm>
              <a:off x="4920045" y="2261581"/>
              <a:ext cx="271448" cy="136129"/>
            </a:xfrm>
            <a:custGeom>
              <a:avLst/>
              <a:gdLst/>
              <a:ahLst/>
              <a:cxnLst/>
              <a:rect l="l" t="t" r="r" b="b"/>
              <a:pathLst>
                <a:path w="9374" h="4701" extrusionOk="0">
                  <a:moveTo>
                    <a:pt x="4661" y="2060"/>
                  </a:moveTo>
                  <a:cubicBezTo>
                    <a:pt x="4892" y="2060"/>
                    <a:pt x="5123" y="2219"/>
                    <a:pt x="5096" y="2536"/>
                  </a:cubicBezTo>
                  <a:lnTo>
                    <a:pt x="5096" y="2852"/>
                  </a:lnTo>
                  <a:lnTo>
                    <a:pt x="6575" y="2852"/>
                  </a:lnTo>
                  <a:lnTo>
                    <a:pt x="6575" y="2536"/>
                  </a:lnTo>
                  <a:cubicBezTo>
                    <a:pt x="6562" y="2245"/>
                    <a:pt x="6773" y="2100"/>
                    <a:pt x="6991" y="2100"/>
                  </a:cubicBezTo>
                  <a:cubicBezTo>
                    <a:pt x="7209" y="2100"/>
                    <a:pt x="7433" y="2245"/>
                    <a:pt x="7446" y="2536"/>
                  </a:cubicBezTo>
                  <a:lnTo>
                    <a:pt x="7446" y="2852"/>
                  </a:lnTo>
                  <a:lnTo>
                    <a:pt x="7763" y="2852"/>
                  </a:lnTo>
                  <a:cubicBezTo>
                    <a:pt x="8344" y="2852"/>
                    <a:pt x="8344" y="3724"/>
                    <a:pt x="7763" y="3724"/>
                  </a:cubicBezTo>
                  <a:lnTo>
                    <a:pt x="1585" y="3724"/>
                  </a:lnTo>
                  <a:cubicBezTo>
                    <a:pt x="1004" y="3724"/>
                    <a:pt x="1004" y="2852"/>
                    <a:pt x="1585" y="2852"/>
                  </a:cubicBezTo>
                  <a:lnTo>
                    <a:pt x="1901" y="2852"/>
                  </a:lnTo>
                  <a:lnTo>
                    <a:pt x="1901" y="2536"/>
                  </a:lnTo>
                  <a:cubicBezTo>
                    <a:pt x="1901" y="2245"/>
                    <a:pt x="2119" y="2100"/>
                    <a:pt x="2337" y="2100"/>
                  </a:cubicBezTo>
                  <a:cubicBezTo>
                    <a:pt x="2555" y="2100"/>
                    <a:pt x="2773" y="2245"/>
                    <a:pt x="2773" y="2536"/>
                  </a:cubicBezTo>
                  <a:lnTo>
                    <a:pt x="2773" y="2852"/>
                  </a:lnTo>
                  <a:lnTo>
                    <a:pt x="4225" y="2852"/>
                  </a:lnTo>
                  <a:lnTo>
                    <a:pt x="4225" y="2536"/>
                  </a:lnTo>
                  <a:cubicBezTo>
                    <a:pt x="4199" y="2219"/>
                    <a:pt x="4430" y="2060"/>
                    <a:pt x="4661" y="2060"/>
                  </a:cubicBezTo>
                  <a:close/>
                  <a:moveTo>
                    <a:pt x="3037" y="1"/>
                  </a:moveTo>
                  <a:lnTo>
                    <a:pt x="2377" y="1030"/>
                  </a:lnTo>
                  <a:cubicBezTo>
                    <a:pt x="2218" y="1268"/>
                    <a:pt x="1928" y="1400"/>
                    <a:pt x="1637" y="1400"/>
                  </a:cubicBezTo>
                  <a:lnTo>
                    <a:pt x="0" y="1400"/>
                  </a:lnTo>
                  <a:lnTo>
                    <a:pt x="0" y="4701"/>
                  </a:lnTo>
                  <a:lnTo>
                    <a:pt x="9374" y="4701"/>
                  </a:lnTo>
                  <a:lnTo>
                    <a:pt x="9374" y="1400"/>
                  </a:lnTo>
                  <a:lnTo>
                    <a:pt x="7895" y="1427"/>
                  </a:lnTo>
                  <a:cubicBezTo>
                    <a:pt x="7631" y="1427"/>
                    <a:pt x="7394" y="1294"/>
                    <a:pt x="7235" y="1083"/>
                  </a:cubicBezTo>
                  <a:lnTo>
                    <a:pt x="6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518;p22"/>
          <p:cNvGrpSpPr/>
          <p:nvPr/>
        </p:nvGrpSpPr>
        <p:grpSpPr>
          <a:xfrm>
            <a:off x="13465800" y="2098756"/>
            <a:ext cx="431264" cy="389218"/>
            <a:chOff x="4004783" y="1829860"/>
            <a:chExt cx="431264" cy="389218"/>
          </a:xfrm>
          <a:solidFill>
            <a:schemeClr val="tx1"/>
          </a:solidFill>
        </p:grpSpPr>
        <p:sp>
          <p:nvSpPr>
            <p:cNvPr id="63" name="Google Shape;519;p22"/>
            <p:cNvSpPr/>
            <p:nvPr/>
          </p:nvSpPr>
          <p:spPr>
            <a:xfrm>
              <a:off x="4046077" y="1829860"/>
              <a:ext cx="348706" cy="310453"/>
            </a:xfrm>
            <a:custGeom>
              <a:avLst/>
              <a:gdLst/>
              <a:ahLst/>
              <a:cxnLst/>
              <a:rect l="l" t="t" r="r" b="b"/>
              <a:pathLst>
                <a:path w="12042" h="10721" extrusionOk="0">
                  <a:moveTo>
                    <a:pt x="5994" y="1851"/>
                  </a:moveTo>
                  <a:cubicBezTo>
                    <a:pt x="8017" y="1851"/>
                    <a:pt x="9955" y="3431"/>
                    <a:pt x="9955" y="5810"/>
                  </a:cubicBezTo>
                  <a:cubicBezTo>
                    <a:pt x="9955" y="7975"/>
                    <a:pt x="8186" y="9717"/>
                    <a:pt x="6021" y="9717"/>
                  </a:cubicBezTo>
                  <a:cubicBezTo>
                    <a:pt x="2509" y="9717"/>
                    <a:pt x="766" y="5493"/>
                    <a:pt x="3248" y="3011"/>
                  </a:cubicBezTo>
                  <a:cubicBezTo>
                    <a:pt x="4049" y="2210"/>
                    <a:pt x="5031" y="1851"/>
                    <a:pt x="5994" y="1851"/>
                  </a:cubicBezTo>
                  <a:close/>
                  <a:moveTo>
                    <a:pt x="872" y="0"/>
                  </a:moveTo>
                  <a:cubicBezTo>
                    <a:pt x="397" y="0"/>
                    <a:pt x="0" y="396"/>
                    <a:pt x="0" y="872"/>
                  </a:cubicBezTo>
                  <a:lnTo>
                    <a:pt x="0" y="10721"/>
                  </a:lnTo>
                  <a:lnTo>
                    <a:pt x="12041" y="10721"/>
                  </a:lnTo>
                  <a:lnTo>
                    <a:pt x="12041" y="872"/>
                  </a:lnTo>
                  <a:cubicBezTo>
                    <a:pt x="12041" y="396"/>
                    <a:pt x="11671" y="0"/>
                    <a:pt x="1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520;p22"/>
            <p:cNvGrpSpPr/>
            <p:nvPr/>
          </p:nvGrpSpPr>
          <p:grpSpPr>
            <a:xfrm>
              <a:off x="4004783" y="1909377"/>
              <a:ext cx="431264" cy="309701"/>
              <a:chOff x="4004783" y="1909377"/>
              <a:chExt cx="431264" cy="309701"/>
            </a:xfrm>
            <a:grpFill/>
          </p:grpSpPr>
          <p:sp>
            <p:nvSpPr>
              <p:cNvPr id="65" name="Google Shape;521;p22"/>
              <p:cNvSpPr/>
              <p:nvPr/>
            </p:nvSpPr>
            <p:spPr>
              <a:xfrm>
                <a:off x="4004783" y="2165536"/>
                <a:ext cx="431264" cy="53542"/>
              </a:xfrm>
              <a:custGeom>
                <a:avLst/>
                <a:gdLst/>
                <a:ahLst/>
                <a:cxnLst/>
                <a:rect l="l" t="t" r="r" b="b"/>
                <a:pathLst>
                  <a:path w="14893" h="1849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479"/>
                      <a:pt x="397" y="1849"/>
                      <a:pt x="872" y="1849"/>
                    </a:cubicBezTo>
                    <a:lnTo>
                      <a:pt x="14022" y="1849"/>
                    </a:lnTo>
                    <a:cubicBezTo>
                      <a:pt x="14497" y="1849"/>
                      <a:pt x="14893" y="1479"/>
                      <a:pt x="14893" y="977"/>
                    </a:cubicBezTo>
                    <a:lnTo>
                      <a:pt x="148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2;p22"/>
              <p:cNvSpPr/>
              <p:nvPr/>
            </p:nvSpPr>
            <p:spPr>
              <a:xfrm>
                <a:off x="4102660" y="1909377"/>
                <a:ext cx="206467" cy="176930"/>
              </a:xfrm>
              <a:custGeom>
                <a:avLst/>
                <a:gdLst/>
                <a:ahLst/>
                <a:cxnLst/>
                <a:rect l="l" t="t" r="r" b="b"/>
                <a:pathLst>
                  <a:path w="7130" h="6110" extrusionOk="0">
                    <a:moveTo>
                      <a:pt x="4060" y="1676"/>
                    </a:moveTo>
                    <a:cubicBezTo>
                      <a:pt x="4766" y="1676"/>
                      <a:pt x="5440" y="2226"/>
                      <a:pt x="5440" y="3064"/>
                    </a:cubicBezTo>
                    <a:cubicBezTo>
                      <a:pt x="5440" y="3803"/>
                      <a:pt x="4833" y="4410"/>
                      <a:pt x="4067" y="4410"/>
                    </a:cubicBezTo>
                    <a:cubicBezTo>
                      <a:pt x="2852" y="4410"/>
                      <a:pt x="2245" y="2931"/>
                      <a:pt x="3090" y="2087"/>
                    </a:cubicBezTo>
                    <a:cubicBezTo>
                      <a:pt x="3373" y="1804"/>
                      <a:pt x="3720" y="1676"/>
                      <a:pt x="4060" y="1676"/>
                    </a:cubicBezTo>
                    <a:close/>
                    <a:moveTo>
                      <a:pt x="4067" y="1"/>
                    </a:moveTo>
                    <a:cubicBezTo>
                      <a:pt x="1347" y="1"/>
                      <a:pt x="0" y="3301"/>
                      <a:pt x="1902" y="5202"/>
                    </a:cubicBezTo>
                    <a:cubicBezTo>
                      <a:pt x="2528" y="5829"/>
                      <a:pt x="3300" y="6109"/>
                      <a:pt x="4056" y="6109"/>
                    </a:cubicBezTo>
                    <a:cubicBezTo>
                      <a:pt x="5626" y="6109"/>
                      <a:pt x="7130" y="4899"/>
                      <a:pt x="7130" y="3064"/>
                    </a:cubicBezTo>
                    <a:cubicBezTo>
                      <a:pt x="7130" y="1374"/>
                      <a:pt x="5757" y="1"/>
                      <a:pt x="40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23;p22"/>
              <p:cNvSpPr/>
              <p:nvPr/>
            </p:nvSpPr>
            <p:spPr>
              <a:xfrm>
                <a:off x="4201289" y="1983537"/>
                <a:ext cx="33678" cy="28726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92" extrusionOk="0">
                    <a:moveTo>
                      <a:pt x="661" y="1"/>
                    </a:moveTo>
                    <a:cubicBezTo>
                      <a:pt x="212" y="1"/>
                      <a:pt x="1" y="529"/>
                      <a:pt x="317" y="846"/>
                    </a:cubicBezTo>
                    <a:cubicBezTo>
                      <a:pt x="419" y="947"/>
                      <a:pt x="542" y="992"/>
                      <a:pt x="662" y="992"/>
                    </a:cubicBezTo>
                    <a:cubicBezTo>
                      <a:pt x="918" y="992"/>
                      <a:pt x="1162" y="790"/>
                      <a:pt x="1162" y="503"/>
                    </a:cubicBezTo>
                    <a:cubicBezTo>
                      <a:pt x="1162" y="212"/>
                      <a:pt x="925" y="1"/>
                      <a:pt x="6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569;p22"/>
          <p:cNvGrpSpPr/>
          <p:nvPr/>
        </p:nvGrpSpPr>
        <p:grpSpPr>
          <a:xfrm>
            <a:off x="14089725" y="3383828"/>
            <a:ext cx="308919" cy="432017"/>
            <a:chOff x="3198112" y="1829107"/>
            <a:chExt cx="308919" cy="432017"/>
          </a:xfrm>
          <a:solidFill>
            <a:schemeClr val="tx1"/>
          </a:solidFill>
        </p:grpSpPr>
        <p:sp>
          <p:nvSpPr>
            <p:cNvPr id="69" name="Google Shape;570;p22"/>
            <p:cNvSpPr/>
            <p:nvPr/>
          </p:nvSpPr>
          <p:spPr>
            <a:xfrm>
              <a:off x="3253161" y="1915806"/>
              <a:ext cx="207075" cy="150347"/>
            </a:xfrm>
            <a:custGeom>
              <a:avLst/>
              <a:gdLst/>
              <a:ahLst/>
              <a:cxnLst/>
              <a:rect l="l" t="t" r="r" b="b"/>
              <a:pathLst>
                <a:path w="7151" h="5192" extrusionOk="0">
                  <a:moveTo>
                    <a:pt x="3438" y="2179"/>
                  </a:moveTo>
                  <a:cubicBezTo>
                    <a:pt x="3571" y="2179"/>
                    <a:pt x="3706" y="2238"/>
                    <a:pt x="3803" y="2366"/>
                  </a:cubicBezTo>
                  <a:cubicBezTo>
                    <a:pt x="3935" y="2577"/>
                    <a:pt x="3882" y="2842"/>
                    <a:pt x="3671" y="2974"/>
                  </a:cubicBezTo>
                  <a:cubicBezTo>
                    <a:pt x="3597" y="3023"/>
                    <a:pt x="3517" y="3045"/>
                    <a:pt x="3439" y="3045"/>
                  </a:cubicBezTo>
                  <a:cubicBezTo>
                    <a:pt x="3184" y="3045"/>
                    <a:pt x="2950" y="2808"/>
                    <a:pt x="3011" y="2525"/>
                  </a:cubicBezTo>
                  <a:cubicBezTo>
                    <a:pt x="3058" y="2305"/>
                    <a:pt x="3245" y="2179"/>
                    <a:pt x="3438" y="2179"/>
                  </a:cubicBezTo>
                  <a:close/>
                  <a:moveTo>
                    <a:pt x="3522" y="0"/>
                  </a:moveTo>
                  <a:cubicBezTo>
                    <a:pt x="3325" y="0"/>
                    <a:pt x="3119" y="22"/>
                    <a:pt x="2905" y="69"/>
                  </a:cubicBezTo>
                  <a:cubicBezTo>
                    <a:pt x="1" y="703"/>
                    <a:pt x="291" y="4954"/>
                    <a:pt x="3248" y="5192"/>
                  </a:cubicBezTo>
                  <a:cubicBezTo>
                    <a:pt x="3275" y="4743"/>
                    <a:pt x="3301" y="4426"/>
                    <a:pt x="3301" y="4426"/>
                  </a:cubicBezTo>
                  <a:cubicBezTo>
                    <a:pt x="3319" y="4176"/>
                    <a:pt x="3530" y="4023"/>
                    <a:pt x="3746" y="4023"/>
                  </a:cubicBezTo>
                  <a:cubicBezTo>
                    <a:pt x="3850" y="4023"/>
                    <a:pt x="3955" y="4058"/>
                    <a:pt x="4041" y="4135"/>
                  </a:cubicBezTo>
                  <a:cubicBezTo>
                    <a:pt x="4041" y="4135"/>
                    <a:pt x="4331" y="4426"/>
                    <a:pt x="4727" y="4848"/>
                  </a:cubicBezTo>
                  <a:lnTo>
                    <a:pt x="4753" y="4848"/>
                  </a:lnTo>
                  <a:cubicBezTo>
                    <a:pt x="7151" y="3478"/>
                    <a:pt x="6013" y="0"/>
                    <a:pt x="3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71;p22"/>
            <p:cNvSpPr/>
            <p:nvPr/>
          </p:nvSpPr>
          <p:spPr>
            <a:xfrm>
              <a:off x="3369396" y="2073769"/>
              <a:ext cx="65618" cy="100483"/>
            </a:xfrm>
            <a:custGeom>
              <a:avLst/>
              <a:gdLst/>
              <a:ahLst/>
              <a:cxnLst/>
              <a:rect l="l" t="t" r="r" b="b"/>
              <a:pathLst>
                <a:path w="2266" h="3470" extrusionOk="0">
                  <a:moveTo>
                    <a:pt x="106" y="1"/>
                  </a:moveTo>
                  <a:cubicBezTo>
                    <a:pt x="79" y="449"/>
                    <a:pt x="0" y="2403"/>
                    <a:pt x="159" y="2852"/>
                  </a:cubicBezTo>
                  <a:cubicBezTo>
                    <a:pt x="322" y="3286"/>
                    <a:pt x="669" y="3470"/>
                    <a:pt x="1021" y="3470"/>
                  </a:cubicBezTo>
                  <a:cubicBezTo>
                    <a:pt x="1634" y="3470"/>
                    <a:pt x="2266" y="2911"/>
                    <a:pt x="1980" y="2139"/>
                  </a:cubicBezTo>
                  <a:cubicBezTo>
                    <a:pt x="1796" y="1717"/>
                    <a:pt x="449" y="344"/>
                    <a:pt x="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72;p22"/>
            <p:cNvSpPr/>
            <p:nvPr/>
          </p:nvSpPr>
          <p:spPr>
            <a:xfrm>
              <a:off x="3198112" y="1829107"/>
              <a:ext cx="308919" cy="432017"/>
            </a:xfrm>
            <a:custGeom>
              <a:avLst/>
              <a:gdLst/>
              <a:ahLst/>
              <a:cxnLst/>
              <a:rect l="l" t="t" r="r" b="b"/>
              <a:pathLst>
                <a:path w="10668" h="14919" extrusionOk="0">
                  <a:moveTo>
                    <a:pt x="5344" y="2148"/>
                  </a:moveTo>
                  <a:cubicBezTo>
                    <a:pt x="6673" y="2148"/>
                    <a:pt x="7921" y="2923"/>
                    <a:pt x="8503" y="4172"/>
                  </a:cubicBezTo>
                  <a:cubicBezTo>
                    <a:pt x="9189" y="5730"/>
                    <a:pt x="8661" y="7552"/>
                    <a:pt x="7262" y="8476"/>
                  </a:cubicBezTo>
                  <a:cubicBezTo>
                    <a:pt x="8344" y="9638"/>
                    <a:pt x="8582" y="10060"/>
                    <a:pt x="8688" y="10298"/>
                  </a:cubicBezTo>
                  <a:cubicBezTo>
                    <a:pt x="9031" y="11222"/>
                    <a:pt x="8582" y="12305"/>
                    <a:pt x="7631" y="12648"/>
                  </a:cubicBezTo>
                  <a:cubicBezTo>
                    <a:pt x="7412" y="12733"/>
                    <a:pt x="7188" y="12773"/>
                    <a:pt x="6967" y="12773"/>
                  </a:cubicBezTo>
                  <a:cubicBezTo>
                    <a:pt x="6231" y="12773"/>
                    <a:pt x="5540" y="12323"/>
                    <a:pt x="5255" y="11592"/>
                  </a:cubicBezTo>
                  <a:cubicBezTo>
                    <a:pt x="5044" y="11064"/>
                    <a:pt x="5097" y="9664"/>
                    <a:pt x="5123" y="9057"/>
                  </a:cubicBezTo>
                  <a:cubicBezTo>
                    <a:pt x="3433" y="8951"/>
                    <a:pt x="2060" y="7631"/>
                    <a:pt x="1902" y="5941"/>
                  </a:cubicBezTo>
                  <a:cubicBezTo>
                    <a:pt x="1717" y="4251"/>
                    <a:pt x="2799" y="2693"/>
                    <a:pt x="4436" y="2271"/>
                  </a:cubicBezTo>
                  <a:cubicBezTo>
                    <a:pt x="4739" y="2188"/>
                    <a:pt x="5043" y="2148"/>
                    <a:pt x="5344" y="2148"/>
                  </a:cubicBezTo>
                  <a:close/>
                  <a:moveTo>
                    <a:pt x="2315" y="11903"/>
                  </a:moveTo>
                  <a:cubicBezTo>
                    <a:pt x="2510" y="11903"/>
                    <a:pt x="2701" y="12026"/>
                    <a:pt x="2747" y="12252"/>
                  </a:cubicBezTo>
                  <a:cubicBezTo>
                    <a:pt x="2773" y="12490"/>
                    <a:pt x="2641" y="12701"/>
                    <a:pt x="2430" y="12754"/>
                  </a:cubicBezTo>
                  <a:cubicBezTo>
                    <a:pt x="2382" y="12771"/>
                    <a:pt x="2336" y="12778"/>
                    <a:pt x="2291" y="12778"/>
                  </a:cubicBezTo>
                  <a:cubicBezTo>
                    <a:pt x="1987" y="12778"/>
                    <a:pt x="1767" y="12419"/>
                    <a:pt x="1928" y="12120"/>
                  </a:cubicBezTo>
                  <a:cubicBezTo>
                    <a:pt x="2019" y="11973"/>
                    <a:pt x="2168" y="11903"/>
                    <a:pt x="2315" y="11903"/>
                  </a:cubicBezTo>
                  <a:close/>
                  <a:moveTo>
                    <a:pt x="872" y="0"/>
                  </a:moveTo>
                  <a:cubicBezTo>
                    <a:pt x="396" y="0"/>
                    <a:pt x="0" y="396"/>
                    <a:pt x="0" y="871"/>
                  </a:cubicBezTo>
                  <a:lnTo>
                    <a:pt x="0" y="14021"/>
                  </a:lnTo>
                  <a:cubicBezTo>
                    <a:pt x="0" y="14523"/>
                    <a:pt x="396" y="14892"/>
                    <a:pt x="872" y="14919"/>
                  </a:cubicBezTo>
                  <a:lnTo>
                    <a:pt x="9797" y="14919"/>
                  </a:lnTo>
                  <a:cubicBezTo>
                    <a:pt x="10272" y="14919"/>
                    <a:pt x="10668" y="14523"/>
                    <a:pt x="10668" y="14021"/>
                  </a:cubicBezTo>
                  <a:lnTo>
                    <a:pt x="10668" y="871"/>
                  </a:lnTo>
                  <a:cubicBezTo>
                    <a:pt x="10668" y="396"/>
                    <a:pt x="10272" y="0"/>
                    <a:pt x="9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594;p22"/>
          <p:cNvGrpSpPr/>
          <p:nvPr/>
        </p:nvGrpSpPr>
        <p:grpSpPr>
          <a:xfrm>
            <a:off x="10481645" y="4685449"/>
            <a:ext cx="431294" cy="432047"/>
            <a:chOff x="2258381" y="2867170"/>
            <a:chExt cx="431294" cy="432047"/>
          </a:xfrm>
          <a:solidFill>
            <a:schemeClr val="tx1"/>
          </a:solidFill>
        </p:grpSpPr>
        <p:sp>
          <p:nvSpPr>
            <p:cNvPr id="73" name="Google Shape;595;p22"/>
            <p:cNvSpPr/>
            <p:nvPr/>
          </p:nvSpPr>
          <p:spPr>
            <a:xfrm>
              <a:off x="2389154" y="2867170"/>
              <a:ext cx="71901" cy="100946"/>
            </a:xfrm>
            <a:custGeom>
              <a:avLst/>
              <a:gdLst/>
              <a:ahLst/>
              <a:cxnLst/>
              <a:rect l="l" t="t" r="r" b="b"/>
              <a:pathLst>
                <a:path w="2483" h="3486" extrusionOk="0">
                  <a:moveTo>
                    <a:pt x="2482" y="0"/>
                  </a:moveTo>
                  <a:cubicBezTo>
                    <a:pt x="2033" y="27"/>
                    <a:pt x="1584" y="106"/>
                    <a:pt x="1162" y="185"/>
                  </a:cubicBezTo>
                  <a:cubicBezTo>
                    <a:pt x="1056" y="502"/>
                    <a:pt x="924" y="793"/>
                    <a:pt x="766" y="1083"/>
                  </a:cubicBezTo>
                  <a:cubicBezTo>
                    <a:pt x="423" y="1849"/>
                    <a:pt x="158" y="2667"/>
                    <a:pt x="0" y="3486"/>
                  </a:cubicBezTo>
                  <a:cubicBezTo>
                    <a:pt x="819" y="3354"/>
                    <a:pt x="1637" y="3301"/>
                    <a:pt x="2456" y="3275"/>
                  </a:cubicBezTo>
                  <a:lnTo>
                    <a:pt x="2482" y="3275"/>
                  </a:lnTo>
                  <a:lnTo>
                    <a:pt x="24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6;p22"/>
            <p:cNvSpPr/>
            <p:nvPr/>
          </p:nvSpPr>
          <p:spPr>
            <a:xfrm>
              <a:off x="2377658" y="2987199"/>
              <a:ext cx="83398" cy="83398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2879" y="1"/>
                  </a:moveTo>
                  <a:cubicBezTo>
                    <a:pt x="2008" y="27"/>
                    <a:pt x="1110" y="107"/>
                    <a:pt x="239" y="239"/>
                  </a:cubicBezTo>
                  <a:cubicBezTo>
                    <a:pt x="107" y="1110"/>
                    <a:pt x="27" y="2008"/>
                    <a:pt x="1" y="2879"/>
                  </a:cubicBezTo>
                  <a:lnTo>
                    <a:pt x="2879" y="2879"/>
                  </a:lnTo>
                  <a:lnTo>
                    <a:pt x="28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7;p22"/>
            <p:cNvSpPr/>
            <p:nvPr/>
          </p:nvSpPr>
          <p:spPr>
            <a:xfrm>
              <a:off x="2487001" y="2867170"/>
              <a:ext cx="71149" cy="100946"/>
            </a:xfrm>
            <a:custGeom>
              <a:avLst/>
              <a:gdLst/>
              <a:ahLst/>
              <a:cxnLst/>
              <a:rect l="l" t="t" r="r" b="b"/>
              <a:pathLst>
                <a:path w="2457" h="3486" extrusionOk="0">
                  <a:moveTo>
                    <a:pt x="1" y="0"/>
                  </a:moveTo>
                  <a:lnTo>
                    <a:pt x="1" y="3275"/>
                  </a:lnTo>
                  <a:cubicBezTo>
                    <a:pt x="819" y="3301"/>
                    <a:pt x="1638" y="3354"/>
                    <a:pt x="2457" y="3486"/>
                  </a:cubicBezTo>
                  <a:cubicBezTo>
                    <a:pt x="2272" y="2641"/>
                    <a:pt x="2034" y="1849"/>
                    <a:pt x="1691" y="1083"/>
                  </a:cubicBezTo>
                  <a:lnTo>
                    <a:pt x="1242" y="185"/>
                  </a:lnTo>
                  <a:cubicBezTo>
                    <a:pt x="819" y="80"/>
                    <a:pt x="423" y="2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8;p22"/>
            <p:cNvSpPr/>
            <p:nvPr/>
          </p:nvSpPr>
          <p:spPr>
            <a:xfrm>
              <a:off x="2377658" y="3095790"/>
              <a:ext cx="83398" cy="83369"/>
            </a:xfrm>
            <a:custGeom>
              <a:avLst/>
              <a:gdLst/>
              <a:ahLst/>
              <a:cxnLst/>
              <a:rect l="l" t="t" r="r" b="b"/>
              <a:pathLst>
                <a:path w="2880" h="2879" extrusionOk="0">
                  <a:moveTo>
                    <a:pt x="1" y="0"/>
                  </a:moveTo>
                  <a:cubicBezTo>
                    <a:pt x="27" y="898"/>
                    <a:pt x="107" y="1770"/>
                    <a:pt x="239" y="2641"/>
                  </a:cubicBezTo>
                  <a:cubicBezTo>
                    <a:pt x="1110" y="2773"/>
                    <a:pt x="2008" y="2852"/>
                    <a:pt x="2879" y="2879"/>
                  </a:cubicBezTo>
                  <a:lnTo>
                    <a:pt x="2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9;p22"/>
            <p:cNvSpPr/>
            <p:nvPr/>
          </p:nvSpPr>
          <p:spPr>
            <a:xfrm>
              <a:off x="2389907" y="3199024"/>
              <a:ext cx="71149" cy="100193"/>
            </a:xfrm>
            <a:custGeom>
              <a:avLst/>
              <a:gdLst/>
              <a:ahLst/>
              <a:cxnLst/>
              <a:rect l="l" t="t" r="r" b="b"/>
              <a:pathLst>
                <a:path w="2457" h="3460" extrusionOk="0">
                  <a:moveTo>
                    <a:pt x="0" y="0"/>
                  </a:moveTo>
                  <a:cubicBezTo>
                    <a:pt x="159" y="792"/>
                    <a:pt x="423" y="1611"/>
                    <a:pt x="766" y="2377"/>
                  </a:cubicBezTo>
                  <a:lnTo>
                    <a:pt x="1215" y="3274"/>
                  </a:lnTo>
                  <a:cubicBezTo>
                    <a:pt x="1638" y="3380"/>
                    <a:pt x="2034" y="3433"/>
                    <a:pt x="2456" y="3459"/>
                  </a:cubicBezTo>
                  <a:lnTo>
                    <a:pt x="2456" y="185"/>
                  </a:lnTo>
                  <a:cubicBezTo>
                    <a:pt x="1638" y="159"/>
                    <a:pt x="819" y="10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0;p22"/>
            <p:cNvSpPr/>
            <p:nvPr/>
          </p:nvSpPr>
          <p:spPr>
            <a:xfrm>
              <a:off x="2589482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0" y="0"/>
                  </a:moveTo>
                  <a:cubicBezTo>
                    <a:pt x="106" y="793"/>
                    <a:pt x="185" y="1638"/>
                    <a:pt x="185" y="2456"/>
                  </a:cubicBezTo>
                  <a:lnTo>
                    <a:pt x="3459" y="2456"/>
                  </a:lnTo>
                  <a:cubicBezTo>
                    <a:pt x="3433" y="2034"/>
                    <a:pt x="3380" y="1611"/>
                    <a:pt x="3274" y="1189"/>
                  </a:cubicBezTo>
                  <a:cubicBezTo>
                    <a:pt x="2245" y="634"/>
                    <a:pt x="1136" y="2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1;p22"/>
            <p:cNvSpPr/>
            <p:nvPr/>
          </p:nvSpPr>
          <p:spPr>
            <a:xfrm>
              <a:off x="2556586" y="2883213"/>
              <a:ext cx="117799" cy="117017"/>
            </a:xfrm>
            <a:custGeom>
              <a:avLst/>
              <a:gdLst/>
              <a:ahLst/>
              <a:cxnLst/>
              <a:rect l="l" t="t" r="r" b="b"/>
              <a:pathLst>
                <a:path w="4068" h="4041" extrusionOk="0">
                  <a:moveTo>
                    <a:pt x="1" y="1"/>
                  </a:moveTo>
                  <a:lnTo>
                    <a:pt x="80" y="159"/>
                  </a:lnTo>
                  <a:cubicBezTo>
                    <a:pt x="502" y="1083"/>
                    <a:pt x="793" y="2060"/>
                    <a:pt x="1004" y="3090"/>
                  </a:cubicBezTo>
                  <a:cubicBezTo>
                    <a:pt x="1981" y="3249"/>
                    <a:pt x="2984" y="3566"/>
                    <a:pt x="3909" y="3988"/>
                  </a:cubicBezTo>
                  <a:lnTo>
                    <a:pt x="4067" y="4041"/>
                  </a:lnTo>
                  <a:cubicBezTo>
                    <a:pt x="3301" y="2219"/>
                    <a:pt x="1849" y="76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2;p22"/>
            <p:cNvSpPr/>
            <p:nvPr/>
          </p:nvSpPr>
          <p:spPr>
            <a:xfrm>
              <a:off x="2589482" y="3095790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185" y="0"/>
                  </a:moveTo>
                  <a:cubicBezTo>
                    <a:pt x="159" y="819"/>
                    <a:pt x="106" y="1664"/>
                    <a:pt x="0" y="2456"/>
                  </a:cubicBezTo>
                  <a:cubicBezTo>
                    <a:pt x="1136" y="2218"/>
                    <a:pt x="2218" y="1822"/>
                    <a:pt x="3274" y="1294"/>
                  </a:cubicBezTo>
                  <a:cubicBezTo>
                    <a:pt x="3380" y="872"/>
                    <a:pt x="3433" y="449"/>
                    <a:pt x="3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3;p22"/>
            <p:cNvSpPr/>
            <p:nvPr/>
          </p:nvSpPr>
          <p:spPr>
            <a:xfrm>
              <a:off x="2487001" y="3198242"/>
              <a:ext cx="71149" cy="100975"/>
            </a:xfrm>
            <a:custGeom>
              <a:avLst/>
              <a:gdLst/>
              <a:ahLst/>
              <a:cxnLst/>
              <a:rect l="l" t="t" r="r" b="b"/>
              <a:pathLst>
                <a:path w="2457" h="3487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1638" y="133"/>
                    <a:pt x="819" y="186"/>
                    <a:pt x="1" y="212"/>
                  </a:cubicBezTo>
                  <a:lnTo>
                    <a:pt x="1" y="3486"/>
                  </a:lnTo>
                  <a:cubicBezTo>
                    <a:pt x="397" y="3460"/>
                    <a:pt x="819" y="3407"/>
                    <a:pt x="1242" y="3301"/>
                  </a:cubicBezTo>
                  <a:lnTo>
                    <a:pt x="1691" y="2404"/>
                  </a:lnTo>
                  <a:cubicBezTo>
                    <a:pt x="2034" y="1638"/>
                    <a:pt x="2272" y="819"/>
                    <a:pt x="2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4;p22"/>
            <p:cNvSpPr/>
            <p:nvPr/>
          </p:nvSpPr>
          <p:spPr>
            <a:xfrm>
              <a:off x="2487001" y="3095790"/>
              <a:ext cx="82616" cy="83369"/>
            </a:xfrm>
            <a:custGeom>
              <a:avLst/>
              <a:gdLst/>
              <a:ahLst/>
              <a:cxnLst/>
              <a:rect l="l" t="t" r="r" b="b"/>
              <a:pathLst>
                <a:path w="2853" h="2879" extrusionOk="0">
                  <a:moveTo>
                    <a:pt x="1" y="0"/>
                  </a:moveTo>
                  <a:lnTo>
                    <a:pt x="1" y="2879"/>
                  </a:lnTo>
                  <a:cubicBezTo>
                    <a:pt x="872" y="2852"/>
                    <a:pt x="1744" y="2773"/>
                    <a:pt x="2641" y="2641"/>
                  </a:cubicBezTo>
                  <a:cubicBezTo>
                    <a:pt x="2773" y="1770"/>
                    <a:pt x="2853" y="872"/>
                    <a:pt x="2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5;p22"/>
            <p:cNvSpPr/>
            <p:nvPr/>
          </p:nvSpPr>
          <p:spPr>
            <a:xfrm>
              <a:off x="2258381" y="2999448"/>
              <a:ext cx="100193" cy="71149"/>
            </a:xfrm>
            <a:custGeom>
              <a:avLst/>
              <a:gdLst/>
              <a:ahLst/>
              <a:cxnLst/>
              <a:rect l="l" t="t" r="r" b="b"/>
              <a:pathLst>
                <a:path w="3460" h="2457" extrusionOk="0">
                  <a:moveTo>
                    <a:pt x="3460" y="0"/>
                  </a:moveTo>
                  <a:lnTo>
                    <a:pt x="3460" y="0"/>
                  </a:lnTo>
                  <a:cubicBezTo>
                    <a:pt x="2324" y="238"/>
                    <a:pt x="1215" y="634"/>
                    <a:pt x="186" y="1162"/>
                  </a:cubicBezTo>
                  <a:cubicBezTo>
                    <a:pt x="80" y="1585"/>
                    <a:pt x="27" y="2034"/>
                    <a:pt x="1" y="2456"/>
                  </a:cubicBezTo>
                  <a:lnTo>
                    <a:pt x="3275" y="2456"/>
                  </a:lnTo>
                  <a:cubicBezTo>
                    <a:pt x="3275" y="1638"/>
                    <a:pt x="3354" y="793"/>
                    <a:pt x="34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6;p22"/>
            <p:cNvSpPr/>
            <p:nvPr/>
          </p:nvSpPr>
          <p:spPr>
            <a:xfrm>
              <a:off x="2556586" y="3166128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1" y="1"/>
                  </a:moveTo>
                  <a:cubicBezTo>
                    <a:pt x="3064" y="450"/>
                    <a:pt x="2034" y="766"/>
                    <a:pt x="978" y="978"/>
                  </a:cubicBezTo>
                  <a:lnTo>
                    <a:pt x="1004" y="978"/>
                  </a:lnTo>
                  <a:cubicBezTo>
                    <a:pt x="793" y="2034"/>
                    <a:pt x="450" y="3064"/>
                    <a:pt x="1" y="4041"/>
                  </a:cubicBezTo>
                  <a:cubicBezTo>
                    <a:pt x="1823" y="3275"/>
                    <a:pt x="3275" y="1823"/>
                    <a:pt x="4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7;p22"/>
            <p:cNvSpPr/>
            <p:nvPr/>
          </p:nvSpPr>
          <p:spPr>
            <a:xfrm>
              <a:off x="2274453" y="3165375"/>
              <a:ext cx="117017" cy="117770"/>
            </a:xfrm>
            <a:custGeom>
              <a:avLst/>
              <a:gdLst/>
              <a:ahLst/>
              <a:cxnLst/>
              <a:rect l="l" t="t" r="r" b="b"/>
              <a:pathLst>
                <a:path w="4041" h="4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0" y="1849"/>
                    <a:pt x="2218" y="3301"/>
                    <a:pt x="4040" y="4067"/>
                  </a:cubicBezTo>
                  <a:cubicBezTo>
                    <a:pt x="3591" y="3090"/>
                    <a:pt x="3248" y="2034"/>
                    <a:pt x="3063" y="977"/>
                  </a:cubicBezTo>
                  <a:lnTo>
                    <a:pt x="3063" y="1004"/>
                  </a:lnTo>
                  <a:cubicBezTo>
                    <a:pt x="2007" y="792"/>
                    <a:pt x="977" y="4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8;p22"/>
            <p:cNvSpPr/>
            <p:nvPr/>
          </p:nvSpPr>
          <p:spPr>
            <a:xfrm>
              <a:off x="2486248" y="2987199"/>
              <a:ext cx="83369" cy="83398"/>
            </a:xfrm>
            <a:custGeom>
              <a:avLst/>
              <a:gdLst/>
              <a:ahLst/>
              <a:cxnLst/>
              <a:rect l="l" t="t" r="r" b="b"/>
              <a:pathLst>
                <a:path w="2879" h="2880" extrusionOk="0">
                  <a:moveTo>
                    <a:pt x="0" y="1"/>
                  </a:moveTo>
                  <a:lnTo>
                    <a:pt x="0" y="2879"/>
                  </a:lnTo>
                  <a:lnTo>
                    <a:pt x="2879" y="2879"/>
                  </a:lnTo>
                  <a:cubicBezTo>
                    <a:pt x="2852" y="2008"/>
                    <a:pt x="2773" y="1110"/>
                    <a:pt x="2641" y="239"/>
                  </a:cubicBezTo>
                  <a:cubicBezTo>
                    <a:pt x="1770" y="107"/>
                    <a:pt x="898" y="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9;p22"/>
            <p:cNvSpPr/>
            <p:nvPr/>
          </p:nvSpPr>
          <p:spPr>
            <a:xfrm>
              <a:off x="2258381" y="3095790"/>
              <a:ext cx="100193" cy="71901"/>
            </a:xfrm>
            <a:custGeom>
              <a:avLst/>
              <a:gdLst/>
              <a:ahLst/>
              <a:cxnLst/>
              <a:rect l="l" t="t" r="r" b="b"/>
              <a:pathLst>
                <a:path w="3460" h="2483" extrusionOk="0">
                  <a:moveTo>
                    <a:pt x="1" y="0"/>
                  </a:moveTo>
                  <a:cubicBezTo>
                    <a:pt x="27" y="423"/>
                    <a:pt x="80" y="845"/>
                    <a:pt x="186" y="1242"/>
                  </a:cubicBezTo>
                  <a:lnTo>
                    <a:pt x="1083" y="1717"/>
                  </a:lnTo>
                  <a:cubicBezTo>
                    <a:pt x="1849" y="2034"/>
                    <a:pt x="2641" y="2298"/>
                    <a:pt x="3460" y="2483"/>
                  </a:cubicBezTo>
                  <a:cubicBezTo>
                    <a:pt x="3354" y="1664"/>
                    <a:pt x="3275" y="819"/>
                    <a:pt x="3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0;p22"/>
            <p:cNvSpPr/>
            <p:nvPr/>
          </p:nvSpPr>
          <p:spPr>
            <a:xfrm>
              <a:off x="2274453" y="2883213"/>
              <a:ext cx="117017" cy="117017"/>
            </a:xfrm>
            <a:custGeom>
              <a:avLst/>
              <a:gdLst/>
              <a:ahLst/>
              <a:cxnLst/>
              <a:rect l="l" t="t" r="r" b="b"/>
              <a:pathLst>
                <a:path w="4041" h="4041" extrusionOk="0">
                  <a:moveTo>
                    <a:pt x="4040" y="1"/>
                  </a:moveTo>
                  <a:cubicBezTo>
                    <a:pt x="2218" y="767"/>
                    <a:pt x="766" y="2219"/>
                    <a:pt x="0" y="4041"/>
                  </a:cubicBezTo>
                  <a:cubicBezTo>
                    <a:pt x="977" y="3592"/>
                    <a:pt x="2007" y="3275"/>
                    <a:pt x="3063" y="3090"/>
                  </a:cubicBezTo>
                  <a:cubicBezTo>
                    <a:pt x="3248" y="2087"/>
                    <a:pt x="3539" y="1110"/>
                    <a:pt x="3961" y="186"/>
                  </a:cubicBezTo>
                  <a:lnTo>
                    <a:pt x="40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611;p22"/>
          <p:cNvGrpSpPr/>
          <p:nvPr/>
        </p:nvGrpSpPr>
        <p:grpSpPr>
          <a:xfrm>
            <a:off x="11977773" y="5245812"/>
            <a:ext cx="442529" cy="431814"/>
            <a:chOff x="2251721" y="1828875"/>
            <a:chExt cx="442529" cy="431814"/>
          </a:xfrm>
          <a:solidFill>
            <a:schemeClr val="tx1"/>
          </a:solidFill>
        </p:grpSpPr>
        <p:sp>
          <p:nvSpPr>
            <p:cNvPr id="90" name="Google Shape;612;p22"/>
            <p:cNvSpPr/>
            <p:nvPr/>
          </p:nvSpPr>
          <p:spPr>
            <a:xfrm>
              <a:off x="2514540" y="1828875"/>
              <a:ext cx="97905" cy="107288"/>
            </a:xfrm>
            <a:custGeom>
              <a:avLst/>
              <a:gdLst/>
              <a:ahLst/>
              <a:cxnLst/>
              <a:rect l="l" t="t" r="r" b="b"/>
              <a:pathLst>
                <a:path w="3381" h="3705" extrusionOk="0">
                  <a:moveTo>
                    <a:pt x="2344" y="0"/>
                  </a:moveTo>
                  <a:cubicBezTo>
                    <a:pt x="2241" y="0"/>
                    <a:pt x="2132" y="41"/>
                    <a:pt x="2034" y="140"/>
                  </a:cubicBezTo>
                  <a:lnTo>
                    <a:pt x="0" y="2200"/>
                  </a:lnTo>
                  <a:lnTo>
                    <a:pt x="1506" y="3705"/>
                  </a:lnTo>
                  <a:lnTo>
                    <a:pt x="3380" y="1830"/>
                  </a:lnTo>
                  <a:lnTo>
                    <a:pt x="2483" y="932"/>
                  </a:lnTo>
                  <a:lnTo>
                    <a:pt x="2667" y="747"/>
                  </a:lnTo>
                  <a:cubicBezTo>
                    <a:pt x="2971" y="444"/>
                    <a:pt x="2685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3;p22"/>
            <p:cNvSpPr/>
            <p:nvPr/>
          </p:nvSpPr>
          <p:spPr>
            <a:xfrm>
              <a:off x="2400621" y="1970535"/>
              <a:ext cx="79546" cy="80328"/>
            </a:xfrm>
            <a:custGeom>
              <a:avLst/>
              <a:gdLst/>
              <a:ahLst/>
              <a:cxnLst/>
              <a:rect l="l" t="t" r="r" b="b"/>
              <a:pathLst>
                <a:path w="2747" h="2774" extrusionOk="0">
                  <a:moveTo>
                    <a:pt x="1241" y="1"/>
                  </a:moveTo>
                  <a:lnTo>
                    <a:pt x="0" y="1242"/>
                  </a:lnTo>
                  <a:lnTo>
                    <a:pt x="1479" y="2773"/>
                  </a:lnTo>
                  <a:lnTo>
                    <a:pt x="2746" y="1506"/>
                  </a:lnTo>
                  <a:lnTo>
                    <a:pt x="12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4;p22"/>
            <p:cNvSpPr/>
            <p:nvPr/>
          </p:nvSpPr>
          <p:spPr>
            <a:xfrm>
              <a:off x="2251721" y="2085236"/>
              <a:ext cx="113745" cy="97905"/>
            </a:xfrm>
            <a:custGeom>
              <a:avLst/>
              <a:gdLst/>
              <a:ahLst/>
              <a:cxnLst/>
              <a:rect l="l" t="t" r="r" b="b"/>
              <a:pathLst>
                <a:path w="3928" h="3381" extrusionOk="0">
                  <a:moveTo>
                    <a:pt x="2422" y="1"/>
                  </a:moveTo>
                  <a:lnTo>
                    <a:pt x="363" y="2060"/>
                  </a:lnTo>
                  <a:cubicBezTo>
                    <a:pt x="0" y="2362"/>
                    <a:pt x="298" y="2818"/>
                    <a:pt x="648" y="2818"/>
                  </a:cubicBezTo>
                  <a:cubicBezTo>
                    <a:pt x="756" y="2818"/>
                    <a:pt x="870" y="2774"/>
                    <a:pt x="970" y="2668"/>
                  </a:cubicBezTo>
                  <a:lnTo>
                    <a:pt x="1155" y="2483"/>
                  </a:lnTo>
                  <a:lnTo>
                    <a:pt x="2053" y="3381"/>
                  </a:lnTo>
                  <a:lnTo>
                    <a:pt x="3927" y="1532"/>
                  </a:lnTo>
                  <a:lnTo>
                    <a:pt x="24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5;p22"/>
            <p:cNvSpPr/>
            <p:nvPr/>
          </p:nvSpPr>
          <p:spPr>
            <a:xfrm>
              <a:off x="2328748" y="1899445"/>
              <a:ext cx="365502" cy="361245"/>
            </a:xfrm>
            <a:custGeom>
              <a:avLst/>
              <a:gdLst/>
              <a:ahLst/>
              <a:cxnLst/>
              <a:rect l="l" t="t" r="r" b="b"/>
              <a:pathLst>
                <a:path w="12622" h="12475" extrusionOk="0">
                  <a:moveTo>
                    <a:pt x="10404" y="0"/>
                  </a:moveTo>
                  <a:lnTo>
                    <a:pt x="8238" y="2192"/>
                  </a:lnTo>
                  <a:cubicBezTo>
                    <a:pt x="8146" y="2271"/>
                    <a:pt x="8034" y="2311"/>
                    <a:pt x="7922" y="2311"/>
                  </a:cubicBezTo>
                  <a:cubicBezTo>
                    <a:pt x="7809" y="2311"/>
                    <a:pt x="7697" y="2271"/>
                    <a:pt x="7605" y="2192"/>
                  </a:cubicBezTo>
                  <a:lnTo>
                    <a:pt x="5783" y="370"/>
                  </a:lnTo>
                  <a:lnTo>
                    <a:pt x="4304" y="1875"/>
                  </a:lnTo>
                  <a:lnTo>
                    <a:pt x="6126" y="3697"/>
                  </a:lnTo>
                  <a:cubicBezTo>
                    <a:pt x="6311" y="3855"/>
                    <a:pt x="6311" y="4119"/>
                    <a:pt x="6126" y="4304"/>
                  </a:cubicBezTo>
                  <a:lnTo>
                    <a:pt x="4278" y="6153"/>
                  </a:lnTo>
                  <a:cubicBezTo>
                    <a:pt x="4185" y="6232"/>
                    <a:pt x="4073" y="6271"/>
                    <a:pt x="3964" y="6271"/>
                  </a:cubicBezTo>
                  <a:cubicBezTo>
                    <a:pt x="3855" y="6271"/>
                    <a:pt x="3750" y="6232"/>
                    <a:pt x="3670" y="6153"/>
                  </a:cubicBezTo>
                  <a:lnTo>
                    <a:pt x="1848" y="4331"/>
                  </a:lnTo>
                  <a:lnTo>
                    <a:pt x="370" y="5809"/>
                  </a:lnTo>
                  <a:lnTo>
                    <a:pt x="2192" y="7631"/>
                  </a:lnTo>
                  <a:cubicBezTo>
                    <a:pt x="2350" y="7790"/>
                    <a:pt x="2350" y="8080"/>
                    <a:pt x="2192" y="8239"/>
                  </a:cubicBezTo>
                  <a:lnTo>
                    <a:pt x="0" y="10430"/>
                  </a:lnTo>
                  <a:lnTo>
                    <a:pt x="1373" y="11777"/>
                  </a:lnTo>
                  <a:cubicBezTo>
                    <a:pt x="1545" y="11935"/>
                    <a:pt x="1769" y="12015"/>
                    <a:pt x="1994" y="12015"/>
                  </a:cubicBezTo>
                  <a:cubicBezTo>
                    <a:pt x="2218" y="12015"/>
                    <a:pt x="2443" y="11935"/>
                    <a:pt x="2614" y="11777"/>
                  </a:cubicBezTo>
                  <a:lnTo>
                    <a:pt x="2693" y="11671"/>
                  </a:lnTo>
                  <a:lnTo>
                    <a:pt x="3353" y="12331"/>
                  </a:lnTo>
                  <a:cubicBezTo>
                    <a:pt x="3448" y="12432"/>
                    <a:pt x="3556" y="12474"/>
                    <a:pt x="3660" y="12474"/>
                  </a:cubicBezTo>
                  <a:cubicBezTo>
                    <a:pt x="3992" y="12474"/>
                    <a:pt x="4282" y="12046"/>
                    <a:pt x="3961" y="11724"/>
                  </a:cubicBezTo>
                  <a:lnTo>
                    <a:pt x="3301" y="11064"/>
                  </a:lnTo>
                  <a:lnTo>
                    <a:pt x="4093" y="10298"/>
                  </a:lnTo>
                  <a:lnTo>
                    <a:pt x="4700" y="10906"/>
                  </a:lnTo>
                  <a:cubicBezTo>
                    <a:pt x="4779" y="10985"/>
                    <a:pt x="4885" y="11038"/>
                    <a:pt x="5017" y="11038"/>
                  </a:cubicBezTo>
                  <a:cubicBezTo>
                    <a:pt x="5413" y="11038"/>
                    <a:pt x="5598" y="10562"/>
                    <a:pt x="5334" y="10298"/>
                  </a:cubicBezTo>
                  <a:lnTo>
                    <a:pt x="4700" y="9664"/>
                  </a:lnTo>
                  <a:lnTo>
                    <a:pt x="6865" y="7499"/>
                  </a:lnTo>
                  <a:lnTo>
                    <a:pt x="7499" y="8133"/>
                  </a:lnTo>
                  <a:cubicBezTo>
                    <a:pt x="7598" y="8232"/>
                    <a:pt x="7706" y="8273"/>
                    <a:pt x="7810" y="8273"/>
                  </a:cubicBezTo>
                  <a:cubicBezTo>
                    <a:pt x="8149" y="8273"/>
                    <a:pt x="8430" y="7829"/>
                    <a:pt x="8106" y="7526"/>
                  </a:cubicBezTo>
                  <a:lnTo>
                    <a:pt x="7499" y="6892"/>
                  </a:lnTo>
                  <a:lnTo>
                    <a:pt x="8265" y="6126"/>
                  </a:lnTo>
                  <a:lnTo>
                    <a:pt x="8899" y="6734"/>
                  </a:lnTo>
                  <a:cubicBezTo>
                    <a:pt x="8978" y="6813"/>
                    <a:pt x="9083" y="6866"/>
                    <a:pt x="9215" y="6866"/>
                  </a:cubicBezTo>
                  <a:cubicBezTo>
                    <a:pt x="9585" y="6866"/>
                    <a:pt x="9796" y="6390"/>
                    <a:pt x="9506" y="6126"/>
                  </a:cubicBezTo>
                  <a:lnTo>
                    <a:pt x="8899" y="5492"/>
                  </a:lnTo>
                  <a:lnTo>
                    <a:pt x="9664" y="4727"/>
                  </a:lnTo>
                  <a:lnTo>
                    <a:pt x="10298" y="5334"/>
                  </a:lnTo>
                  <a:cubicBezTo>
                    <a:pt x="10377" y="5413"/>
                    <a:pt x="10483" y="5466"/>
                    <a:pt x="10615" y="5466"/>
                  </a:cubicBezTo>
                  <a:cubicBezTo>
                    <a:pt x="10984" y="5466"/>
                    <a:pt x="11196" y="4991"/>
                    <a:pt x="10905" y="4727"/>
                  </a:cubicBezTo>
                  <a:lnTo>
                    <a:pt x="10298" y="4093"/>
                  </a:lnTo>
                  <a:lnTo>
                    <a:pt x="11064" y="3301"/>
                  </a:lnTo>
                  <a:lnTo>
                    <a:pt x="11724" y="3961"/>
                  </a:lnTo>
                  <a:cubicBezTo>
                    <a:pt x="11803" y="4067"/>
                    <a:pt x="11909" y="4093"/>
                    <a:pt x="12041" y="4093"/>
                  </a:cubicBezTo>
                  <a:cubicBezTo>
                    <a:pt x="12410" y="4093"/>
                    <a:pt x="12622" y="3644"/>
                    <a:pt x="12358" y="3354"/>
                  </a:cubicBezTo>
                  <a:lnTo>
                    <a:pt x="12331" y="3354"/>
                  </a:lnTo>
                  <a:lnTo>
                    <a:pt x="11671" y="2694"/>
                  </a:lnTo>
                  <a:lnTo>
                    <a:pt x="11750" y="2614"/>
                  </a:lnTo>
                  <a:cubicBezTo>
                    <a:pt x="12093" y="2271"/>
                    <a:pt x="12093" y="1717"/>
                    <a:pt x="11750" y="1373"/>
                  </a:cubicBezTo>
                  <a:cubicBezTo>
                    <a:pt x="11539" y="1136"/>
                    <a:pt x="10984" y="608"/>
                    <a:pt x="10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2959710" y="366814"/>
            <a:ext cx="707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Manejo de Conceptos.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25615" y="1074700"/>
            <a:ext cx="10458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8.  Para </a:t>
            </a:r>
            <a:r>
              <a:rPr lang="en-US" sz="2400" b="1" dirty="0" err="1" smtClean="0">
                <a:solidFill>
                  <a:schemeClr val="bg1"/>
                </a:solidFill>
              </a:rPr>
              <a:t>qué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sirve</a:t>
            </a:r>
            <a:r>
              <a:rPr lang="en-US" sz="2400" b="1" dirty="0" smtClean="0">
                <a:solidFill>
                  <a:schemeClr val="bg1"/>
                </a:solidFill>
              </a:rPr>
              <a:t> la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CHAR_LENGTH y LOCATE y </a:t>
            </a:r>
            <a:r>
              <a:rPr lang="en-US" sz="2400" b="1" dirty="0" err="1" smtClean="0">
                <a:solidFill>
                  <a:schemeClr val="bg1"/>
                </a:solidFill>
              </a:rPr>
              <a:t>como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MYSQL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○     ¿</a:t>
            </a:r>
            <a:r>
              <a:rPr lang="en-US" sz="2400" b="1" dirty="0" err="1" smtClean="0">
                <a:solidFill>
                  <a:schemeClr val="bg1"/>
                </a:solidFill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función</a:t>
            </a:r>
            <a:r>
              <a:rPr lang="en-US" sz="2400" b="1" dirty="0" smtClean="0">
                <a:solidFill>
                  <a:schemeClr val="bg1"/>
                </a:solidFill>
              </a:rPr>
              <a:t> que </a:t>
            </a:r>
            <a:r>
              <a:rPr lang="en-US" sz="2400" b="1" dirty="0" err="1" smtClean="0">
                <a:solidFill>
                  <a:schemeClr val="bg1"/>
                </a:solidFill>
              </a:rPr>
              <a:t>muestre</a:t>
            </a:r>
            <a:r>
              <a:rPr lang="en-US" sz="2400" b="1" dirty="0" smtClean="0">
                <a:solidFill>
                  <a:schemeClr val="bg1"/>
                </a:solidFill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</a:rPr>
              <a:t>uso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ambas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funciones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 </a:t>
            </a:r>
            <a:r>
              <a:rPr lang="es-ES" b="1" dirty="0">
                <a:solidFill>
                  <a:schemeClr val="bg1"/>
                </a:solidFill>
              </a:rPr>
              <a:t>función CHAR_LENGTH</a:t>
            </a:r>
            <a:r>
              <a:rPr lang="es-ES" dirty="0">
                <a:solidFill>
                  <a:schemeClr val="bg1"/>
                </a:solidFill>
              </a:rPr>
              <a:t>() en 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dirty="0">
                <a:solidFill>
                  <a:schemeClr val="bg1"/>
                </a:solidFill>
              </a:rPr>
              <a:t> se usa </a:t>
            </a:r>
            <a:r>
              <a:rPr lang="es-ES" b="1" dirty="0">
                <a:solidFill>
                  <a:schemeClr val="bg1"/>
                </a:solidFill>
              </a:rPr>
              <a:t>para</a:t>
            </a:r>
            <a:r>
              <a:rPr lang="es-ES" dirty="0">
                <a:solidFill>
                  <a:schemeClr val="bg1"/>
                </a:solidFill>
              </a:rPr>
              <a:t> encontrar la longitud </a:t>
            </a:r>
            <a:r>
              <a:rPr lang="es-ES" b="1" dirty="0">
                <a:solidFill>
                  <a:schemeClr val="bg1"/>
                </a:solidFill>
              </a:rPr>
              <a:t>de</a:t>
            </a:r>
            <a:r>
              <a:rPr lang="es-ES" dirty="0">
                <a:solidFill>
                  <a:schemeClr val="bg1"/>
                </a:solidFill>
              </a:rPr>
              <a:t> una </a:t>
            </a:r>
            <a:r>
              <a:rPr lang="es-ES" dirty="0" err="1">
                <a:solidFill>
                  <a:schemeClr val="bg1"/>
                </a:solidFill>
              </a:rPr>
              <a:t>string</a:t>
            </a:r>
            <a:r>
              <a:rPr lang="es-ES" dirty="0">
                <a:solidFill>
                  <a:schemeClr val="bg1"/>
                </a:solidFill>
              </a:rPr>
              <a:t> dada (en caracteres</a:t>
            </a:r>
            <a:r>
              <a:rPr lang="es-E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s-ES" dirty="0">
                <a:solidFill>
                  <a:schemeClr val="bg1"/>
                </a:solidFill>
              </a:rPr>
              <a:t>La </a:t>
            </a:r>
            <a:r>
              <a:rPr lang="es-ES" b="1" dirty="0">
                <a:solidFill>
                  <a:schemeClr val="bg1"/>
                </a:solidFill>
              </a:rPr>
              <a:t>función LOCATE</a:t>
            </a:r>
            <a:r>
              <a:rPr lang="es-ES" dirty="0">
                <a:solidFill>
                  <a:schemeClr val="bg1"/>
                </a:solidFill>
              </a:rPr>
              <a:t>() en 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dirty="0">
                <a:solidFill>
                  <a:schemeClr val="bg1"/>
                </a:solidFill>
              </a:rPr>
              <a:t> se usa </a:t>
            </a:r>
            <a:r>
              <a:rPr lang="es-ES" b="1" dirty="0">
                <a:solidFill>
                  <a:schemeClr val="bg1"/>
                </a:solidFill>
              </a:rPr>
              <a:t>para</a:t>
            </a:r>
            <a:r>
              <a:rPr lang="es-ES" dirty="0">
                <a:solidFill>
                  <a:schemeClr val="bg1"/>
                </a:solidFill>
              </a:rPr>
              <a:t> encontrar la ubicación </a:t>
            </a:r>
            <a:r>
              <a:rPr lang="es-ES" b="1" dirty="0">
                <a:solidFill>
                  <a:schemeClr val="bg1"/>
                </a:solidFill>
              </a:rPr>
              <a:t>de</a:t>
            </a:r>
            <a:r>
              <a:rPr lang="es-ES" dirty="0">
                <a:solidFill>
                  <a:schemeClr val="bg1"/>
                </a:solidFill>
              </a:rPr>
              <a:t> una </a:t>
            </a:r>
            <a:r>
              <a:rPr lang="es-ES" dirty="0" err="1">
                <a:solidFill>
                  <a:schemeClr val="bg1"/>
                </a:solidFill>
              </a:rPr>
              <a:t>substring</a:t>
            </a:r>
            <a:r>
              <a:rPr lang="es-ES" dirty="0">
                <a:solidFill>
                  <a:schemeClr val="bg1"/>
                </a:solidFill>
              </a:rPr>
              <a:t> en una </a:t>
            </a:r>
            <a:r>
              <a:rPr lang="es-ES" dirty="0" err="1">
                <a:solidFill>
                  <a:schemeClr val="bg1"/>
                </a:solidFill>
              </a:rPr>
              <a:t>string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3665" y="3091512"/>
            <a:ext cx="44450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posicion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INTEGER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locate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46740" y="3098006"/>
            <a:ext cx="450532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LONGITUD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'Passed'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'Failed'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end if;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6911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1171</Words>
  <Application>Microsoft Office PowerPoint</Application>
  <PresentationFormat>Panorámica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Calibri Light</vt:lpstr>
      <vt:lpstr>JetBrains Mono</vt:lpstr>
      <vt:lpstr>Tema de Office</vt:lpstr>
      <vt:lpstr>DEFENSA HITO 3 TAREA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 TAREA FINAL</dc:title>
  <dc:creator>MI PC</dc:creator>
  <cp:lastModifiedBy>MI PC</cp:lastModifiedBy>
  <cp:revision>30</cp:revision>
  <dcterms:created xsi:type="dcterms:W3CDTF">2022-05-20T00:16:39Z</dcterms:created>
  <dcterms:modified xsi:type="dcterms:W3CDTF">2022-05-20T07:50:22Z</dcterms:modified>
</cp:coreProperties>
</file>