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25999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23A57-18B4-5B47-912B-C65C206FC98A}" v="3" dt="2022-11-27T04:44:5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93" d="100"/>
          <a:sy n="193" d="100"/>
        </p:scale>
        <p:origin x="-3952" y="-6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diq Nur Hidayat" userId="109efc8d74414964" providerId="LiveId" clId="{71223A57-18B4-5B47-912B-C65C206FC98A}"/>
    <pc:docChg chg="modSld modMainMaster">
      <pc:chgData name="Shidiq Nur Hidayat" userId="109efc8d74414964" providerId="LiveId" clId="{71223A57-18B4-5B47-912B-C65C206FC98A}" dt="2022-11-27T04:45:45.619" v="16" actId="1076"/>
      <pc:docMkLst>
        <pc:docMk/>
      </pc:docMkLst>
      <pc:sldChg chg="addSp modSp mod">
        <pc:chgData name="Shidiq Nur Hidayat" userId="109efc8d74414964" providerId="LiveId" clId="{71223A57-18B4-5B47-912B-C65C206FC98A}" dt="2022-11-27T04:45:45.619" v="16" actId="1076"/>
        <pc:sldMkLst>
          <pc:docMk/>
          <pc:sldMk cId="4101195533" sldId="256"/>
        </pc:sldMkLst>
        <pc:spChg chg="add mod">
          <ac:chgData name="Shidiq Nur Hidayat" userId="109efc8d74414964" providerId="LiveId" clId="{71223A57-18B4-5B47-912B-C65C206FC98A}" dt="2022-11-27T04:44:59.892" v="10" actId="1076"/>
          <ac:spMkLst>
            <pc:docMk/>
            <pc:sldMk cId="4101195533" sldId="256"/>
            <ac:spMk id="4" creationId="{D584691A-CC28-CC0A-938D-222F2EE7E6EA}"/>
          </ac:spMkLst>
        </pc:spChg>
        <pc:spChg chg="add mod">
          <ac:chgData name="Shidiq Nur Hidayat" userId="109efc8d74414964" providerId="LiveId" clId="{71223A57-18B4-5B47-912B-C65C206FC98A}" dt="2022-11-27T04:44:59.892" v="10" actId="1076"/>
          <ac:spMkLst>
            <pc:docMk/>
            <pc:sldMk cId="4101195533" sldId="256"/>
            <ac:spMk id="6" creationId="{0BB03D52-4638-2560-3C85-E2ED41138A0C}"/>
          </ac:spMkLst>
        </pc:spChg>
        <pc:spChg chg="mod">
          <ac:chgData name="Shidiq Nur Hidayat" userId="109efc8d74414964" providerId="LiveId" clId="{71223A57-18B4-5B47-912B-C65C206FC98A}" dt="2022-11-27T04:44:59.892" v="10" actId="1076"/>
          <ac:spMkLst>
            <pc:docMk/>
            <pc:sldMk cId="4101195533" sldId="256"/>
            <ac:spMk id="12" creationId="{42494037-AA19-8109-6784-3279269A68E8}"/>
          </ac:spMkLst>
        </pc:spChg>
        <pc:spChg chg="mod">
          <ac:chgData name="Shidiq Nur Hidayat" userId="109efc8d74414964" providerId="LiveId" clId="{71223A57-18B4-5B47-912B-C65C206FC98A}" dt="2022-11-27T04:44:59.892" v="10" actId="1076"/>
          <ac:spMkLst>
            <pc:docMk/>
            <pc:sldMk cId="4101195533" sldId="256"/>
            <ac:spMk id="13" creationId="{A553214C-F81B-3B07-E10C-CD1F24E13C97}"/>
          </ac:spMkLst>
        </pc:spChg>
        <pc:spChg chg="mod">
          <ac:chgData name="Shidiq Nur Hidayat" userId="109efc8d74414964" providerId="LiveId" clId="{71223A57-18B4-5B47-912B-C65C206FC98A}" dt="2022-11-27T04:44:59.892" v="10" actId="1076"/>
          <ac:spMkLst>
            <pc:docMk/>
            <pc:sldMk cId="4101195533" sldId="256"/>
            <ac:spMk id="14" creationId="{9C16FE30-00D1-E285-C7CB-C0F13B9BA0D8}"/>
          </ac:spMkLst>
        </pc:spChg>
        <pc:spChg chg="mod">
          <ac:chgData name="Shidiq Nur Hidayat" userId="109efc8d74414964" providerId="LiveId" clId="{71223A57-18B4-5B47-912B-C65C206FC98A}" dt="2022-11-27T04:44:59.892" v="10" actId="1076"/>
          <ac:spMkLst>
            <pc:docMk/>
            <pc:sldMk cId="4101195533" sldId="256"/>
            <ac:spMk id="15" creationId="{9451FA4F-8413-1BE5-8F72-039EBEAEF324}"/>
          </ac:spMkLst>
        </pc:spChg>
        <pc:picChg chg="add mod">
          <ac:chgData name="Shidiq Nur Hidayat" userId="109efc8d74414964" providerId="LiveId" clId="{71223A57-18B4-5B47-912B-C65C206FC98A}" dt="2022-11-27T04:45:07.270" v="11" actId="1076"/>
          <ac:picMkLst>
            <pc:docMk/>
            <pc:sldMk cId="4101195533" sldId="256"/>
            <ac:picMk id="2" creationId="{D634DBDF-BA06-6E22-45C2-18F15747ADBE}"/>
          </ac:picMkLst>
        </pc:picChg>
        <pc:picChg chg="add mod">
          <ac:chgData name="Shidiq Nur Hidayat" userId="109efc8d74414964" providerId="LiveId" clId="{71223A57-18B4-5B47-912B-C65C206FC98A}" dt="2022-11-27T04:45:07.270" v="11" actId="1076"/>
          <ac:picMkLst>
            <pc:docMk/>
            <pc:sldMk cId="4101195533" sldId="256"/>
            <ac:picMk id="3" creationId="{548CAD0B-E763-3732-A21B-40C710549D0E}"/>
          </ac:picMkLst>
        </pc:picChg>
        <pc:picChg chg="mod">
          <ac:chgData name="Shidiq Nur Hidayat" userId="109efc8d74414964" providerId="LiveId" clId="{71223A57-18B4-5B47-912B-C65C206FC98A}" dt="2022-11-27T04:44:59.892" v="10" actId="1076"/>
          <ac:picMkLst>
            <pc:docMk/>
            <pc:sldMk cId="4101195533" sldId="256"/>
            <ac:picMk id="5" creationId="{5EB89504-8DD4-D938-ACEC-B67F4FA2787F}"/>
          </ac:picMkLst>
        </pc:picChg>
        <pc:picChg chg="mod">
          <ac:chgData name="Shidiq Nur Hidayat" userId="109efc8d74414964" providerId="LiveId" clId="{71223A57-18B4-5B47-912B-C65C206FC98A}" dt="2022-11-27T04:44:59.892" v="10" actId="1076"/>
          <ac:picMkLst>
            <pc:docMk/>
            <pc:sldMk cId="4101195533" sldId="256"/>
            <ac:picMk id="7" creationId="{5792946F-CE47-DD87-B868-95C235929AE7}"/>
          </ac:picMkLst>
        </pc:picChg>
        <pc:picChg chg="mod">
          <ac:chgData name="Shidiq Nur Hidayat" userId="109efc8d74414964" providerId="LiveId" clId="{71223A57-18B4-5B47-912B-C65C206FC98A}" dt="2022-11-27T04:44:59.892" v="10" actId="1076"/>
          <ac:picMkLst>
            <pc:docMk/>
            <pc:sldMk cId="4101195533" sldId="256"/>
            <ac:picMk id="9" creationId="{24D693F7-AEDE-F4A2-B009-8A3741A0C5EF}"/>
          </ac:picMkLst>
        </pc:picChg>
        <pc:picChg chg="mod">
          <ac:chgData name="Shidiq Nur Hidayat" userId="109efc8d74414964" providerId="LiveId" clId="{71223A57-18B4-5B47-912B-C65C206FC98A}" dt="2022-11-27T04:45:45.619" v="16" actId="1076"/>
          <ac:picMkLst>
            <pc:docMk/>
            <pc:sldMk cId="4101195533" sldId="256"/>
            <ac:picMk id="11" creationId="{6620E53B-E19A-9DCD-58DC-687F99784C03}"/>
          </ac:picMkLst>
        </pc:picChg>
      </pc:sldChg>
      <pc:sldMasterChg chg="modSp modSldLayout">
        <pc:chgData name="Shidiq Nur Hidayat" userId="109efc8d74414964" providerId="LiveId" clId="{71223A57-18B4-5B47-912B-C65C206FC98A}" dt="2022-11-27T04:44:55.402" v="9"/>
        <pc:sldMasterMkLst>
          <pc:docMk/>
          <pc:sldMasterMk cId="800539026" sldId="2147483720"/>
        </pc:sldMasterMkLst>
        <pc:spChg chg="mod">
          <ac:chgData name="Shidiq Nur Hidayat" userId="109efc8d74414964" providerId="LiveId" clId="{71223A57-18B4-5B47-912B-C65C206FC98A}" dt="2022-11-27T04:44:55.402" v="9"/>
          <ac:spMkLst>
            <pc:docMk/>
            <pc:sldMasterMk cId="800539026" sldId="2147483720"/>
            <ac:spMk id="2" creationId="{00000000-0000-0000-0000-000000000000}"/>
          </ac:spMkLst>
        </pc:spChg>
        <pc:spChg chg="mod">
          <ac:chgData name="Shidiq Nur Hidayat" userId="109efc8d74414964" providerId="LiveId" clId="{71223A57-18B4-5B47-912B-C65C206FC98A}" dt="2022-11-27T04:44:55.402" v="9"/>
          <ac:spMkLst>
            <pc:docMk/>
            <pc:sldMasterMk cId="800539026" sldId="2147483720"/>
            <ac:spMk id="3" creationId="{00000000-0000-0000-0000-000000000000}"/>
          </ac:spMkLst>
        </pc:spChg>
        <pc:spChg chg="mod">
          <ac:chgData name="Shidiq Nur Hidayat" userId="109efc8d74414964" providerId="LiveId" clId="{71223A57-18B4-5B47-912B-C65C206FC98A}" dt="2022-11-27T04:44:55.402" v="9"/>
          <ac:spMkLst>
            <pc:docMk/>
            <pc:sldMasterMk cId="800539026" sldId="2147483720"/>
            <ac:spMk id="4" creationId="{00000000-0000-0000-0000-000000000000}"/>
          </ac:spMkLst>
        </pc:spChg>
        <pc:spChg chg="mod">
          <ac:chgData name="Shidiq Nur Hidayat" userId="109efc8d74414964" providerId="LiveId" clId="{71223A57-18B4-5B47-912B-C65C206FC98A}" dt="2022-11-27T04:44:55.402" v="9"/>
          <ac:spMkLst>
            <pc:docMk/>
            <pc:sldMasterMk cId="800539026" sldId="2147483720"/>
            <ac:spMk id="5" creationId="{00000000-0000-0000-0000-000000000000}"/>
          </ac:spMkLst>
        </pc:spChg>
        <pc:spChg chg="mod">
          <ac:chgData name="Shidiq Nur Hidayat" userId="109efc8d74414964" providerId="LiveId" clId="{71223A57-18B4-5B47-912B-C65C206FC98A}" dt="2022-11-27T04:44:55.402" v="9"/>
          <ac:spMkLst>
            <pc:docMk/>
            <pc:sldMasterMk cId="800539026" sldId="2147483720"/>
            <ac:spMk id="6" creationId="{00000000-0000-0000-0000-000000000000}"/>
          </ac:spMkLst>
        </pc:spChg>
        <pc:sldLayoutChg chg="modSp">
          <pc:chgData name="Shidiq Nur Hidayat" userId="109efc8d74414964" providerId="LiveId" clId="{71223A57-18B4-5B47-912B-C65C206FC98A}" dt="2022-11-27T04:44:55.402" v="9"/>
          <pc:sldLayoutMkLst>
            <pc:docMk/>
            <pc:sldMasterMk cId="800539026" sldId="2147483720"/>
            <pc:sldLayoutMk cId="145097272" sldId="2147483721"/>
          </pc:sldLayoutMkLst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145097272" sldId="2147483721"/>
              <ac:spMk id="2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145097272" sldId="2147483721"/>
              <ac:spMk id="3" creationId="{00000000-0000-0000-0000-000000000000}"/>
            </ac:spMkLst>
          </pc:spChg>
        </pc:sldLayoutChg>
        <pc:sldLayoutChg chg="modSp">
          <pc:chgData name="Shidiq Nur Hidayat" userId="109efc8d74414964" providerId="LiveId" clId="{71223A57-18B4-5B47-912B-C65C206FC98A}" dt="2022-11-27T04:44:55.402" v="9"/>
          <pc:sldLayoutMkLst>
            <pc:docMk/>
            <pc:sldMasterMk cId="800539026" sldId="2147483720"/>
            <pc:sldLayoutMk cId="4093005827" sldId="2147483723"/>
          </pc:sldLayoutMkLst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4093005827" sldId="2147483723"/>
              <ac:spMk id="2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4093005827" sldId="2147483723"/>
              <ac:spMk id="3" creationId="{00000000-0000-0000-0000-000000000000}"/>
            </ac:spMkLst>
          </pc:spChg>
        </pc:sldLayoutChg>
        <pc:sldLayoutChg chg="modSp">
          <pc:chgData name="Shidiq Nur Hidayat" userId="109efc8d74414964" providerId="LiveId" clId="{71223A57-18B4-5B47-912B-C65C206FC98A}" dt="2022-11-27T04:44:55.402" v="9"/>
          <pc:sldLayoutMkLst>
            <pc:docMk/>
            <pc:sldMasterMk cId="800539026" sldId="2147483720"/>
            <pc:sldLayoutMk cId="2672881815" sldId="2147483724"/>
          </pc:sldLayoutMkLst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2672881815" sldId="2147483724"/>
              <ac:spMk id="3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2672881815" sldId="2147483724"/>
              <ac:spMk id="4" creationId="{00000000-0000-0000-0000-000000000000}"/>
            </ac:spMkLst>
          </pc:spChg>
        </pc:sldLayoutChg>
        <pc:sldLayoutChg chg="modSp">
          <pc:chgData name="Shidiq Nur Hidayat" userId="109efc8d74414964" providerId="LiveId" clId="{71223A57-18B4-5B47-912B-C65C206FC98A}" dt="2022-11-27T04:44:55.402" v="9"/>
          <pc:sldLayoutMkLst>
            <pc:docMk/>
            <pc:sldMasterMk cId="800539026" sldId="2147483720"/>
            <pc:sldLayoutMk cId="1266845186" sldId="2147483725"/>
          </pc:sldLayoutMkLst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1266845186" sldId="2147483725"/>
              <ac:spMk id="2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1266845186" sldId="2147483725"/>
              <ac:spMk id="3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1266845186" sldId="2147483725"/>
              <ac:spMk id="4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1266845186" sldId="2147483725"/>
              <ac:spMk id="5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1266845186" sldId="2147483725"/>
              <ac:spMk id="6" creationId="{00000000-0000-0000-0000-000000000000}"/>
            </ac:spMkLst>
          </pc:spChg>
        </pc:sldLayoutChg>
        <pc:sldLayoutChg chg="modSp">
          <pc:chgData name="Shidiq Nur Hidayat" userId="109efc8d74414964" providerId="LiveId" clId="{71223A57-18B4-5B47-912B-C65C206FC98A}" dt="2022-11-27T04:44:55.402" v="9"/>
          <pc:sldLayoutMkLst>
            <pc:docMk/>
            <pc:sldMasterMk cId="800539026" sldId="2147483720"/>
            <pc:sldLayoutMk cId="3165843595" sldId="2147483728"/>
          </pc:sldLayoutMkLst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3165843595" sldId="2147483728"/>
              <ac:spMk id="2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3165843595" sldId="2147483728"/>
              <ac:spMk id="3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3165843595" sldId="2147483728"/>
              <ac:spMk id="4" creationId="{00000000-0000-0000-0000-000000000000}"/>
            </ac:spMkLst>
          </pc:spChg>
        </pc:sldLayoutChg>
        <pc:sldLayoutChg chg="modSp">
          <pc:chgData name="Shidiq Nur Hidayat" userId="109efc8d74414964" providerId="LiveId" clId="{71223A57-18B4-5B47-912B-C65C206FC98A}" dt="2022-11-27T04:44:55.402" v="9"/>
          <pc:sldLayoutMkLst>
            <pc:docMk/>
            <pc:sldMasterMk cId="800539026" sldId="2147483720"/>
            <pc:sldLayoutMk cId="2884426762" sldId="2147483729"/>
          </pc:sldLayoutMkLst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2884426762" sldId="2147483729"/>
              <ac:spMk id="2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2884426762" sldId="2147483729"/>
              <ac:spMk id="3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2884426762" sldId="2147483729"/>
              <ac:spMk id="4" creationId="{00000000-0000-0000-0000-000000000000}"/>
            </ac:spMkLst>
          </pc:spChg>
        </pc:sldLayoutChg>
        <pc:sldLayoutChg chg="modSp">
          <pc:chgData name="Shidiq Nur Hidayat" userId="109efc8d74414964" providerId="LiveId" clId="{71223A57-18B4-5B47-912B-C65C206FC98A}" dt="2022-11-27T04:44:55.402" v="9"/>
          <pc:sldLayoutMkLst>
            <pc:docMk/>
            <pc:sldMasterMk cId="800539026" sldId="2147483720"/>
            <pc:sldLayoutMk cId="4093999869" sldId="2147483731"/>
          </pc:sldLayoutMkLst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4093999869" sldId="2147483731"/>
              <ac:spMk id="2" creationId="{00000000-0000-0000-0000-000000000000}"/>
            </ac:spMkLst>
          </pc:spChg>
          <pc:spChg chg="mod">
            <ac:chgData name="Shidiq Nur Hidayat" userId="109efc8d74414964" providerId="LiveId" clId="{71223A57-18B4-5B47-912B-C65C206FC98A}" dt="2022-11-27T04:44:55.402" v="9"/>
            <ac:spMkLst>
              <pc:docMk/>
              <pc:sldMasterMk cId="800539026" sldId="2147483720"/>
              <pc:sldLayoutMk cId="4093999869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356703"/>
            <a:ext cx="10709990" cy="501340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7563446"/>
            <a:ext cx="9449991" cy="347671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066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215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766678"/>
            <a:ext cx="2716872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766678"/>
            <a:ext cx="7993117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92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9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590057"/>
            <a:ext cx="10867490" cy="5990088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9636813"/>
            <a:ext cx="10867490" cy="31500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5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833390"/>
            <a:ext cx="5354995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833390"/>
            <a:ext cx="5354995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9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6681"/>
            <a:ext cx="108674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530053"/>
            <a:ext cx="5330385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260078"/>
            <a:ext cx="533038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530053"/>
            <a:ext cx="5356636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260078"/>
            <a:ext cx="535663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80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55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79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073367"/>
            <a:ext cx="6378744" cy="10233485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434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073367"/>
            <a:ext cx="6378744" cy="10233485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5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766681"/>
            <a:ext cx="108674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833390"/>
            <a:ext cx="108674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FCF9-A7BD-CC4A-B43C-ABBF7E08CDD3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3346867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5D8F-FFEF-8B41-9C50-FBD4754122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33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EB89504-8DD4-D938-ACEC-B67F4FA2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0" y="44243"/>
            <a:ext cx="5831944" cy="4470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92946F-CE47-DD87-B868-95C235929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5525" y="44245"/>
            <a:ext cx="5831945" cy="44704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D693F7-AEDE-F4A2-B009-8A3741A0C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50" y="4738486"/>
            <a:ext cx="5831944" cy="4470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620E53B-E19A-9DCD-58DC-687F99784C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920" y="4992432"/>
            <a:ext cx="5302419" cy="4064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94037-AA19-8109-6784-3279269A68E8}"/>
              </a:ext>
            </a:extLst>
          </p:cNvPr>
          <p:cNvSpPr txBox="1"/>
          <p:nvPr/>
        </p:nvSpPr>
        <p:spPr>
          <a:xfrm>
            <a:off x="256559" y="0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err="1"/>
              <a:t>a</a:t>
            </a:r>
            <a:endParaRPr lang="id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3214C-F81B-3B07-E10C-CD1F24E13C97}"/>
              </a:ext>
            </a:extLst>
          </p:cNvPr>
          <p:cNvSpPr txBox="1"/>
          <p:nvPr/>
        </p:nvSpPr>
        <p:spPr>
          <a:xfrm>
            <a:off x="6281825" y="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6FE30-00D1-E285-C7CB-C0F13B9BA0D8}"/>
              </a:ext>
            </a:extLst>
          </p:cNvPr>
          <p:cNvSpPr txBox="1"/>
          <p:nvPr/>
        </p:nvSpPr>
        <p:spPr>
          <a:xfrm>
            <a:off x="341052" y="470405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FA4F-8413-1BE5-8F72-039EBEAEF324}"/>
              </a:ext>
            </a:extLst>
          </p:cNvPr>
          <p:cNvSpPr txBox="1"/>
          <p:nvPr/>
        </p:nvSpPr>
        <p:spPr>
          <a:xfrm>
            <a:off x="6366318" y="470405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34DBDF-BA06-6E22-45C2-18F15747A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052" y="9594086"/>
            <a:ext cx="5831944" cy="4470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48CAD0B-E763-3732-A21B-40C710549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8527" y="9990582"/>
            <a:ext cx="5500655" cy="4216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4691A-CC28-CC0A-938D-222F2EE7E6EA}"/>
              </a:ext>
            </a:extLst>
          </p:cNvPr>
          <p:cNvSpPr txBox="1"/>
          <p:nvPr/>
        </p:nvSpPr>
        <p:spPr>
          <a:xfrm>
            <a:off x="289956" y="9594086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03D52-4638-2560-3C85-E2ED41138A0C}"/>
              </a:ext>
            </a:extLst>
          </p:cNvPr>
          <p:cNvSpPr txBox="1"/>
          <p:nvPr/>
        </p:nvSpPr>
        <p:spPr>
          <a:xfrm>
            <a:off x="6315222" y="9594086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01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Shidiq Nur Hidayat</dc:creator>
  <cp:lastModifiedBy>Shidiq Nur Hidayat</cp:lastModifiedBy>
  <cp:revision>1</cp:revision>
  <dcterms:created xsi:type="dcterms:W3CDTF">2022-11-26T15:12:23Z</dcterms:created>
  <dcterms:modified xsi:type="dcterms:W3CDTF">2022-11-27T04:45:47Z</dcterms:modified>
</cp:coreProperties>
</file>