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303" r:id="rId4"/>
    <p:sldId id="304" r:id="rId5"/>
    <p:sldId id="305" r:id="rId6"/>
    <p:sldId id="306" r:id="rId7"/>
    <p:sldId id="308" r:id="rId8"/>
    <p:sldId id="307" r:id="rId9"/>
    <p:sldId id="309" r:id="rId10"/>
    <p:sldId id="310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02"/>
    <a:srgbClr val="004874"/>
    <a:srgbClr val="FFFFFF"/>
    <a:srgbClr val="F7ECDE"/>
    <a:srgbClr val="FA4335"/>
    <a:srgbClr val="0E9ED1"/>
    <a:srgbClr val="9ED3C6"/>
    <a:srgbClr val="2A6161"/>
    <a:srgbClr val="E9DBC2"/>
    <a:srgbClr val="53B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5F707-E56A-C843-8688-BA2E4939E96C}" v="180" dt="2022-11-27T03:16:23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95420"/>
  </p:normalViewPr>
  <p:slideViewPr>
    <p:cSldViewPr snapToGrid="0">
      <p:cViewPr varScale="1">
        <p:scale>
          <a:sx n="108" d="100"/>
          <a:sy n="108" d="100"/>
        </p:scale>
        <p:origin x="1696" y="184"/>
      </p:cViewPr>
      <p:guideLst/>
    </p:cSldViewPr>
  </p:slideViewPr>
  <p:outlineViewPr>
    <p:cViewPr>
      <p:scale>
        <a:sx n="33" d="100"/>
        <a:sy n="33" d="100"/>
      </p:scale>
      <p:origin x="0" y="-116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44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diq Nur Hidayat" userId="109efc8d74414964" providerId="LiveId" clId="{41F5F707-E56A-C843-8688-BA2E4939E96C}"/>
    <pc:docChg chg="undo custSel addSld modSld">
      <pc:chgData name="Shidiq Nur Hidayat" userId="109efc8d74414964" providerId="LiveId" clId="{41F5F707-E56A-C843-8688-BA2E4939E96C}" dt="2022-11-27T03:16:37.346" v="2133" actId="1076"/>
      <pc:docMkLst>
        <pc:docMk/>
      </pc:docMkLst>
      <pc:sldChg chg="modSp mod">
        <pc:chgData name="Shidiq Nur Hidayat" userId="109efc8d74414964" providerId="LiveId" clId="{41F5F707-E56A-C843-8688-BA2E4939E96C}" dt="2022-11-27T01:08:43.455" v="2083" actId="14100"/>
        <pc:sldMkLst>
          <pc:docMk/>
          <pc:sldMk cId="2726048992" sldId="256"/>
        </pc:sldMkLst>
        <pc:spChg chg="mod">
          <ac:chgData name="Shidiq Nur Hidayat" userId="109efc8d74414964" providerId="LiveId" clId="{41F5F707-E56A-C843-8688-BA2E4939E96C}" dt="2022-11-27T01:08:43.455" v="2083" actId="14100"/>
          <ac:spMkLst>
            <pc:docMk/>
            <pc:sldMk cId="2726048992" sldId="256"/>
            <ac:spMk id="3" creationId="{00000000-0000-0000-0000-000000000000}"/>
          </ac:spMkLst>
        </pc:spChg>
      </pc:sldChg>
      <pc:sldChg chg="modSp">
        <pc:chgData name="Shidiq Nur Hidayat" userId="109efc8d74414964" providerId="LiveId" clId="{41F5F707-E56A-C843-8688-BA2E4939E96C}" dt="2022-11-25T14:21:19.808" v="107" actId="20577"/>
        <pc:sldMkLst>
          <pc:docMk/>
          <pc:sldMk cId="664176461" sldId="282"/>
        </pc:sldMkLst>
        <pc:graphicFrameChg chg="mod">
          <ac:chgData name="Shidiq Nur Hidayat" userId="109efc8d74414964" providerId="LiveId" clId="{41F5F707-E56A-C843-8688-BA2E4939E96C}" dt="2022-11-25T14:21:19.808" v="107" actId="20577"/>
          <ac:graphicFrameMkLst>
            <pc:docMk/>
            <pc:sldMk cId="664176461" sldId="282"/>
            <ac:graphicFrameMk id="4" creationId="{8E66B46F-7BF8-D540-E4EF-3A6DCAD616F8}"/>
          </ac:graphicFrameMkLst>
        </pc:graphicFrameChg>
      </pc:sldChg>
      <pc:sldChg chg="addSp delSp modSp new mod">
        <pc:chgData name="Shidiq Nur Hidayat" userId="109efc8d74414964" providerId="LiveId" clId="{41F5F707-E56A-C843-8688-BA2E4939E96C}" dt="2022-11-25T14:30:05.882" v="236" actId="1076"/>
        <pc:sldMkLst>
          <pc:docMk/>
          <pc:sldMk cId="2845797776" sldId="303"/>
        </pc:sldMkLst>
        <pc:spChg chg="mod">
          <ac:chgData name="Shidiq Nur Hidayat" userId="109efc8d74414964" providerId="LiveId" clId="{41F5F707-E56A-C843-8688-BA2E4939E96C}" dt="2022-11-25T14:21:36.802" v="128" actId="20577"/>
          <ac:spMkLst>
            <pc:docMk/>
            <pc:sldMk cId="2845797776" sldId="303"/>
            <ac:spMk id="2" creationId="{9BC44349-4BC9-6871-091F-5EE3825C71FE}"/>
          </ac:spMkLst>
        </pc:spChg>
        <pc:spChg chg="mod">
          <ac:chgData name="Shidiq Nur Hidayat" userId="109efc8d74414964" providerId="LiveId" clId="{41F5F707-E56A-C843-8688-BA2E4939E96C}" dt="2022-11-25T14:28:03.149" v="214" actId="20577"/>
          <ac:spMkLst>
            <pc:docMk/>
            <pc:sldMk cId="2845797776" sldId="303"/>
            <ac:spMk id="3" creationId="{AD0D6008-8C86-2F01-4B6B-4F7FD7E73EA4}"/>
          </ac:spMkLst>
        </pc:spChg>
        <pc:spChg chg="add mod">
          <ac:chgData name="Shidiq Nur Hidayat" userId="109efc8d74414964" providerId="LiveId" clId="{41F5F707-E56A-C843-8688-BA2E4939E96C}" dt="2022-11-25T14:27:56.261" v="213" actId="12789"/>
          <ac:spMkLst>
            <pc:docMk/>
            <pc:sldMk cId="2845797776" sldId="303"/>
            <ac:spMk id="4" creationId="{BC542661-17C6-862E-C65B-32A00CA9432A}"/>
          </ac:spMkLst>
        </pc:spChg>
        <pc:spChg chg="add mod">
          <ac:chgData name="Shidiq Nur Hidayat" userId="109efc8d74414964" providerId="LiveId" clId="{41F5F707-E56A-C843-8688-BA2E4939E96C}" dt="2022-11-25T14:29:49.296" v="234" actId="1076"/>
          <ac:spMkLst>
            <pc:docMk/>
            <pc:sldMk cId="2845797776" sldId="303"/>
            <ac:spMk id="12" creationId="{E4A52362-9A9A-9D29-836B-10CBB8F5F34A}"/>
          </ac:spMkLst>
        </pc:spChg>
        <pc:picChg chg="add mod">
          <ac:chgData name="Shidiq Nur Hidayat" userId="109efc8d74414964" providerId="LiveId" clId="{41F5F707-E56A-C843-8688-BA2E4939E96C}" dt="2022-11-25T14:27:56.261" v="213" actId="12789"/>
          <ac:picMkLst>
            <pc:docMk/>
            <pc:sldMk cId="2845797776" sldId="303"/>
            <ac:picMk id="6" creationId="{C19B4C52-15CB-E728-7313-D41FABF054F3}"/>
          </ac:picMkLst>
        </pc:picChg>
        <pc:cxnChg chg="add del mod">
          <ac:chgData name="Shidiq Nur Hidayat" userId="109efc8d74414964" providerId="LiveId" clId="{41F5F707-E56A-C843-8688-BA2E4939E96C}" dt="2022-11-25T14:27:30.617" v="208" actId="478"/>
          <ac:cxnSpMkLst>
            <pc:docMk/>
            <pc:sldMk cId="2845797776" sldId="303"/>
            <ac:cxnSpMk id="8" creationId="{01FC1E42-6CC0-6F31-1063-8A970058F30D}"/>
          </ac:cxnSpMkLst>
        </pc:cxnChg>
        <pc:cxnChg chg="add mod">
          <ac:chgData name="Shidiq Nur Hidayat" userId="109efc8d74414964" providerId="LiveId" clId="{41F5F707-E56A-C843-8688-BA2E4939E96C}" dt="2022-11-25T14:30:05.882" v="236" actId="1076"/>
          <ac:cxnSpMkLst>
            <pc:docMk/>
            <pc:sldMk cId="2845797776" sldId="303"/>
            <ac:cxnSpMk id="11" creationId="{2605B361-3EF4-6DD9-8090-CBD24D5328CD}"/>
          </ac:cxnSpMkLst>
        </pc:cxnChg>
      </pc:sldChg>
      <pc:sldChg chg="addSp modSp new mod">
        <pc:chgData name="Shidiq Nur Hidayat" userId="109efc8d74414964" providerId="LiveId" clId="{41F5F707-E56A-C843-8688-BA2E4939E96C}" dt="2022-11-25T14:44:24.008" v="465" actId="2711"/>
        <pc:sldMkLst>
          <pc:docMk/>
          <pc:sldMk cId="4292503528" sldId="304"/>
        </pc:sldMkLst>
        <pc:spChg chg="mod">
          <ac:chgData name="Shidiq Nur Hidayat" userId="109efc8d74414964" providerId="LiveId" clId="{41F5F707-E56A-C843-8688-BA2E4939E96C}" dt="2022-11-25T14:30:25.327" v="257" actId="20577"/>
          <ac:spMkLst>
            <pc:docMk/>
            <pc:sldMk cId="4292503528" sldId="304"/>
            <ac:spMk id="2" creationId="{20BC0758-5AF3-10BA-E3B2-092151D0BB0F}"/>
          </ac:spMkLst>
        </pc:spChg>
        <pc:spChg chg="mod">
          <ac:chgData name="Shidiq Nur Hidayat" userId="109efc8d74414964" providerId="LiveId" clId="{41F5F707-E56A-C843-8688-BA2E4939E96C}" dt="2022-11-25T14:44:24.008" v="465" actId="2711"/>
          <ac:spMkLst>
            <pc:docMk/>
            <pc:sldMk cId="4292503528" sldId="304"/>
            <ac:spMk id="3" creationId="{1246FC0D-B174-3A87-B4E0-BF08CA9AA087}"/>
          </ac:spMkLst>
        </pc:spChg>
        <pc:spChg chg="add mod">
          <ac:chgData name="Shidiq Nur Hidayat" userId="109efc8d74414964" providerId="LiveId" clId="{41F5F707-E56A-C843-8688-BA2E4939E96C}" dt="2022-11-25T14:44:04.168" v="463" actId="14100"/>
          <ac:spMkLst>
            <pc:docMk/>
            <pc:sldMk cId="4292503528" sldId="304"/>
            <ac:spMk id="4" creationId="{3154F3AE-FF5C-4A3D-A1FF-25DDCACC420B}"/>
          </ac:spMkLst>
        </pc:spChg>
        <pc:spChg chg="add mod">
          <ac:chgData name="Shidiq Nur Hidayat" userId="109efc8d74414964" providerId="LiveId" clId="{41F5F707-E56A-C843-8688-BA2E4939E96C}" dt="2022-11-25T14:44:08.168" v="464" actId="1076"/>
          <ac:spMkLst>
            <pc:docMk/>
            <pc:sldMk cId="4292503528" sldId="304"/>
            <ac:spMk id="5" creationId="{C2583EF3-B70B-2EB3-9492-29468A68F8A9}"/>
          </ac:spMkLst>
        </pc:spChg>
      </pc:sldChg>
      <pc:sldChg chg="addSp delSp modSp new mod">
        <pc:chgData name="Shidiq Nur Hidayat" userId="109efc8d74414964" providerId="LiveId" clId="{41F5F707-E56A-C843-8688-BA2E4939E96C}" dt="2022-11-25T14:53:02.988" v="621" actId="1076"/>
        <pc:sldMkLst>
          <pc:docMk/>
          <pc:sldMk cId="1734456845" sldId="305"/>
        </pc:sldMkLst>
        <pc:spChg chg="mod">
          <ac:chgData name="Shidiq Nur Hidayat" userId="109efc8d74414964" providerId="LiveId" clId="{41F5F707-E56A-C843-8688-BA2E4939E96C}" dt="2022-11-25T14:44:47.244" v="490" actId="20577"/>
          <ac:spMkLst>
            <pc:docMk/>
            <pc:sldMk cId="1734456845" sldId="305"/>
            <ac:spMk id="2" creationId="{8F50231F-23B7-1E80-8C72-C3D433F99A1D}"/>
          </ac:spMkLst>
        </pc:spChg>
        <pc:spChg chg="mod">
          <ac:chgData name="Shidiq Nur Hidayat" userId="109efc8d74414964" providerId="LiveId" clId="{41F5F707-E56A-C843-8688-BA2E4939E96C}" dt="2022-11-25T14:47:22.437" v="546" actId="1076"/>
          <ac:spMkLst>
            <pc:docMk/>
            <pc:sldMk cId="1734456845" sldId="305"/>
            <ac:spMk id="3" creationId="{C5E24DA7-C04F-2C1F-B46C-B7DBB6DBD814}"/>
          </ac:spMkLst>
        </pc:spChg>
        <pc:spChg chg="add mod">
          <ac:chgData name="Shidiq Nur Hidayat" userId="109efc8d74414964" providerId="LiveId" clId="{41F5F707-E56A-C843-8688-BA2E4939E96C}" dt="2022-11-25T14:51:04.372" v="587" actId="14100"/>
          <ac:spMkLst>
            <pc:docMk/>
            <pc:sldMk cId="1734456845" sldId="305"/>
            <ac:spMk id="4" creationId="{9227EFD8-B1E4-7999-A4DB-74780EF2DD68}"/>
          </ac:spMkLst>
        </pc:spChg>
        <pc:spChg chg="add mod">
          <ac:chgData name="Shidiq Nur Hidayat" userId="109efc8d74414964" providerId="LiveId" clId="{41F5F707-E56A-C843-8688-BA2E4939E96C}" dt="2022-11-25T14:52:59.558" v="620" actId="14100"/>
          <ac:spMkLst>
            <pc:docMk/>
            <pc:sldMk cId="1734456845" sldId="305"/>
            <ac:spMk id="5" creationId="{DC4FA738-4331-D8DE-AA11-2A01A9BE8F83}"/>
          </ac:spMkLst>
        </pc:spChg>
        <pc:spChg chg="add mod">
          <ac:chgData name="Shidiq Nur Hidayat" userId="109efc8d74414964" providerId="LiveId" clId="{41F5F707-E56A-C843-8688-BA2E4939E96C}" dt="2022-11-25T14:52:31.983" v="617"/>
          <ac:spMkLst>
            <pc:docMk/>
            <pc:sldMk cId="1734456845" sldId="305"/>
            <ac:spMk id="7" creationId="{7A964FEA-43E1-66C5-D852-6C621B87FDCC}"/>
          </ac:spMkLst>
        </pc:spChg>
        <pc:picChg chg="add mod">
          <ac:chgData name="Shidiq Nur Hidayat" userId="109efc8d74414964" providerId="LiveId" clId="{41F5F707-E56A-C843-8688-BA2E4939E96C}" dt="2022-11-25T14:53:02.988" v="621" actId="1076"/>
          <ac:picMkLst>
            <pc:docMk/>
            <pc:sldMk cId="1734456845" sldId="305"/>
            <ac:picMk id="6" creationId="{E9CCF05B-917C-6A74-133A-68A011FCEEAC}"/>
          </ac:picMkLst>
        </pc:picChg>
        <pc:picChg chg="add del mod">
          <ac:chgData name="Shidiq Nur Hidayat" userId="109efc8d74414964" providerId="LiveId" clId="{41F5F707-E56A-C843-8688-BA2E4939E96C}" dt="2022-11-25T14:47:40.796" v="550" actId="478"/>
          <ac:picMkLst>
            <pc:docMk/>
            <pc:sldMk cId="1734456845" sldId="305"/>
            <ac:picMk id="1026" creationId="{6A18D68B-FCF9-B17C-CBE2-6ECCFD6B7357}"/>
          </ac:picMkLst>
        </pc:picChg>
      </pc:sldChg>
      <pc:sldChg chg="addSp delSp modSp new mod">
        <pc:chgData name="Shidiq Nur Hidayat" userId="109efc8d74414964" providerId="LiveId" clId="{41F5F707-E56A-C843-8688-BA2E4939E96C}" dt="2022-11-25T23:26:18.263" v="1245" actId="14100"/>
        <pc:sldMkLst>
          <pc:docMk/>
          <pc:sldMk cId="3920694253" sldId="306"/>
        </pc:sldMkLst>
        <pc:spChg chg="mod">
          <ac:chgData name="Shidiq Nur Hidayat" userId="109efc8d74414964" providerId="LiveId" clId="{41F5F707-E56A-C843-8688-BA2E4939E96C}" dt="2022-11-25T16:57:04.548" v="722" actId="20577"/>
          <ac:spMkLst>
            <pc:docMk/>
            <pc:sldMk cId="3920694253" sldId="306"/>
            <ac:spMk id="2" creationId="{D6806648-C6EE-90F1-4553-C1F814FAD3EE}"/>
          </ac:spMkLst>
        </pc:spChg>
        <pc:spChg chg="del mod">
          <ac:chgData name="Shidiq Nur Hidayat" userId="109efc8d74414964" providerId="LiveId" clId="{41F5F707-E56A-C843-8688-BA2E4939E96C}" dt="2022-11-25T16:48:41.786" v="654"/>
          <ac:spMkLst>
            <pc:docMk/>
            <pc:sldMk cId="3920694253" sldId="306"/>
            <ac:spMk id="3" creationId="{994372DA-06EC-CF1C-F822-AE9A9B35CBCF}"/>
          </ac:spMkLst>
        </pc:spChg>
        <pc:spChg chg="add del mod">
          <ac:chgData name="Shidiq Nur Hidayat" userId="109efc8d74414964" providerId="LiveId" clId="{41F5F707-E56A-C843-8688-BA2E4939E96C}" dt="2022-11-25T16:48:49.051" v="656" actId="478"/>
          <ac:spMkLst>
            <pc:docMk/>
            <pc:sldMk cId="3920694253" sldId="306"/>
            <ac:spMk id="7" creationId="{C55E7467-1AD5-319F-9F54-9E891CA60B2A}"/>
          </ac:spMkLst>
        </pc:spChg>
        <pc:picChg chg="add del mod">
          <ac:chgData name="Shidiq Nur Hidayat" userId="109efc8d74414964" providerId="LiveId" clId="{41F5F707-E56A-C843-8688-BA2E4939E96C}" dt="2022-11-25T16:48:46.733" v="655" actId="478"/>
          <ac:picMkLst>
            <pc:docMk/>
            <pc:sldMk cId="3920694253" sldId="306"/>
            <ac:picMk id="5" creationId="{7EE7B8C1-787F-CDF3-9BC6-144D86DADB3C}"/>
          </ac:picMkLst>
        </pc:picChg>
        <pc:picChg chg="add del mod">
          <ac:chgData name="Shidiq Nur Hidayat" userId="109efc8d74414964" providerId="LiveId" clId="{41F5F707-E56A-C843-8688-BA2E4939E96C}" dt="2022-11-25T16:48:59.693" v="660" actId="478"/>
          <ac:picMkLst>
            <pc:docMk/>
            <pc:sldMk cId="3920694253" sldId="306"/>
            <ac:picMk id="9" creationId="{6C5DB5FE-AE1F-1C5D-770D-EF724D7156EA}"/>
          </ac:picMkLst>
        </pc:picChg>
        <pc:picChg chg="add del mod">
          <ac:chgData name="Shidiq Nur Hidayat" userId="109efc8d74414964" providerId="LiveId" clId="{41F5F707-E56A-C843-8688-BA2E4939E96C}" dt="2022-11-25T16:51:56.498" v="683" actId="478"/>
          <ac:picMkLst>
            <pc:docMk/>
            <pc:sldMk cId="3920694253" sldId="306"/>
            <ac:picMk id="11" creationId="{EE4CEC8A-7E90-1342-DD1C-B618117EB859}"/>
          </ac:picMkLst>
        </pc:picChg>
        <pc:picChg chg="add del mod">
          <ac:chgData name="Shidiq Nur Hidayat" userId="109efc8d74414964" providerId="LiveId" clId="{41F5F707-E56A-C843-8688-BA2E4939E96C}" dt="2022-11-25T16:52:03.802" v="685" actId="478"/>
          <ac:picMkLst>
            <pc:docMk/>
            <pc:sldMk cId="3920694253" sldId="306"/>
            <ac:picMk id="13" creationId="{7B4F9011-F44B-D042-7AC7-B11C468561BE}"/>
          </ac:picMkLst>
        </pc:picChg>
        <pc:picChg chg="add del mod">
          <ac:chgData name="Shidiq Nur Hidayat" userId="109efc8d74414964" providerId="LiveId" clId="{41F5F707-E56A-C843-8688-BA2E4939E96C}" dt="2022-11-25T16:53:51.089" v="695" actId="478"/>
          <ac:picMkLst>
            <pc:docMk/>
            <pc:sldMk cId="3920694253" sldId="306"/>
            <ac:picMk id="15" creationId="{94EFC802-6B8F-3456-549C-65EF7A5B42FC}"/>
          </ac:picMkLst>
        </pc:picChg>
        <pc:picChg chg="add del mod modCrop">
          <ac:chgData name="Shidiq Nur Hidayat" userId="109efc8d74414964" providerId="LiveId" clId="{41F5F707-E56A-C843-8688-BA2E4939E96C}" dt="2022-11-25T16:53:51.089" v="695" actId="478"/>
          <ac:picMkLst>
            <pc:docMk/>
            <pc:sldMk cId="3920694253" sldId="306"/>
            <ac:picMk id="17" creationId="{96F7B0F7-3B85-48F7-5452-71FBDE096B35}"/>
          </ac:picMkLst>
        </pc:picChg>
        <pc:picChg chg="add del mod">
          <ac:chgData name="Shidiq Nur Hidayat" userId="109efc8d74414964" providerId="LiveId" clId="{41F5F707-E56A-C843-8688-BA2E4939E96C}" dt="2022-11-25T16:54:58.839" v="699" actId="478"/>
          <ac:picMkLst>
            <pc:docMk/>
            <pc:sldMk cId="3920694253" sldId="306"/>
            <ac:picMk id="18" creationId="{42BAD768-9DD7-E359-2531-8FE834BEB6FF}"/>
          </ac:picMkLst>
        </pc:picChg>
        <pc:picChg chg="add mod modCrop">
          <ac:chgData name="Shidiq Nur Hidayat" userId="109efc8d74414964" providerId="LiveId" clId="{41F5F707-E56A-C843-8688-BA2E4939E96C}" dt="2022-11-25T16:58:18.428" v="732" actId="14100"/>
          <ac:picMkLst>
            <pc:docMk/>
            <pc:sldMk cId="3920694253" sldId="306"/>
            <ac:picMk id="19" creationId="{445B0668-AB48-7AF8-2A9D-5F501A0D32D9}"/>
          </ac:picMkLst>
        </pc:picChg>
        <pc:picChg chg="add mod modCrop">
          <ac:chgData name="Shidiq Nur Hidayat" userId="109efc8d74414964" providerId="LiveId" clId="{41F5F707-E56A-C843-8688-BA2E4939E96C}" dt="2022-11-25T23:26:18.263" v="1245" actId="14100"/>
          <ac:picMkLst>
            <pc:docMk/>
            <pc:sldMk cId="3920694253" sldId="306"/>
            <ac:picMk id="20" creationId="{F519219E-A509-AE6D-DEF0-EDD6AFFF8120}"/>
          </ac:picMkLst>
        </pc:picChg>
        <pc:picChg chg="add mod modCrop">
          <ac:chgData name="Shidiq Nur Hidayat" userId="109efc8d74414964" providerId="LiveId" clId="{41F5F707-E56A-C843-8688-BA2E4939E96C}" dt="2022-11-25T16:59:03.294" v="747" actId="1076"/>
          <ac:picMkLst>
            <pc:docMk/>
            <pc:sldMk cId="3920694253" sldId="306"/>
            <ac:picMk id="21" creationId="{32E09E0A-F3E6-5F61-0D66-21007C2AEF10}"/>
          </ac:picMkLst>
        </pc:picChg>
        <pc:picChg chg="add mod">
          <ac:chgData name="Shidiq Nur Hidayat" userId="109efc8d74414964" providerId="LiveId" clId="{41F5F707-E56A-C843-8688-BA2E4939E96C}" dt="2022-11-25T23:26:08.450" v="1243" actId="1076"/>
          <ac:picMkLst>
            <pc:docMk/>
            <pc:sldMk cId="3920694253" sldId="306"/>
            <ac:picMk id="22" creationId="{BF104D91-291D-BFD5-40AB-E064D987AD53}"/>
          </ac:picMkLst>
        </pc:picChg>
      </pc:sldChg>
      <pc:sldChg chg="addSp delSp modSp new mod">
        <pc:chgData name="Shidiq Nur Hidayat" userId="109efc8d74414964" providerId="LiveId" clId="{41F5F707-E56A-C843-8688-BA2E4939E96C}" dt="2022-11-27T03:16:37.346" v="2133" actId="1076"/>
        <pc:sldMkLst>
          <pc:docMk/>
          <pc:sldMk cId="2361249742" sldId="307"/>
        </pc:sldMkLst>
        <pc:spChg chg="mod">
          <ac:chgData name="Shidiq Nur Hidayat" userId="109efc8d74414964" providerId="LiveId" clId="{41F5F707-E56A-C843-8688-BA2E4939E96C}" dt="2022-11-25T17:07:11.576" v="880" actId="20577"/>
          <ac:spMkLst>
            <pc:docMk/>
            <pc:sldMk cId="2361249742" sldId="307"/>
            <ac:spMk id="2" creationId="{EC24892D-EC3F-9E15-B113-4EC57674F48E}"/>
          </ac:spMkLst>
        </pc:spChg>
        <pc:spChg chg="del mod">
          <ac:chgData name="Shidiq Nur Hidayat" userId="109efc8d74414964" providerId="LiveId" clId="{41F5F707-E56A-C843-8688-BA2E4939E96C}" dt="2022-11-25T17:12:41.492" v="962" actId="478"/>
          <ac:spMkLst>
            <pc:docMk/>
            <pc:sldMk cId="2361249742" sldId="307"/>
            <ac:spMk id="3" creationId="{8C21790E-7F56-AAE3-08F9-2AC081D62FD7}"/>
          </ac:spMkLst>
        </pc:spChg>
        <pc:spChg chg="add mod">
          <ac:chgData name="Shidiq Nur Hidayat" userId="109efc8d74414964" providerId="LiveId" clId="{41F5F707-E56A-C843-8688-BA2E4939E96C}" dt="2022-11-27T03:11:32.990" v="2117" actId="13926"/>
          <ac:spMkLst>
            <pc:docMk/>
            <pc:sldMk cId="2361249742" sldId="307"/>
            <ac:spMk id="3" creationId="{B592AAB2-2AD5-EE6B-BCC4-117371485A40}"/>
          </ac:spMkLst>
        </pc:spChg>
        <pc:spChg chg="add mod">
          <ac:chgData name="Shidiq Nur Hidayat" userId="109efc8d74414964" providerId="LiveId" clId="{41F5F707-E56A-C843-8688-BA2E4939E96C}" dt="2022-11-27T03:16:37.346" v="2133" actId="1076"/>
          <ac:spMkLst>
            <pc:docMk/>
            <pc:sldMk cId="2361249742" sldId="307"/>
            <ac:spMk id="4" creationId="{2BECA1ED-A72C-1471-6151-2F181EF1C342}"/>
          </ac:spMkLst>
        </pc:spChg>
        <pc:spChg chg="add del mod">
          <ac:chgData name="Shidiq Nur Hidayat" userId="109efc8d74414964" providerId="LiveId" clId="{41F5F707-E56A-C843-8688-BA2E4939E96C}" dt="2022-11-25T17:12:43.851" v="963" actId="478"/>
          <ac:spMkLst>
            <pc:docMk/>
            <pc:sldMk cId="2361249742" sldId="307"/>
            <ac:spMk id="17" creationId="{C2AE9591-216E-C418-362F-2402EAA98E19}"/>
          </ac:spMkLst>
        </pc:spChg>
        <pc:graphicFrameChg chg="add del mod modGraphic">
          <ac:chgData name="Shidiq Nur Hidayat" userId="109efc8d74414964" providerId="LiveId" clId="{41F5F707-E56A-C843-8688-BA2E4939E96C}" dt="2022-11-25T17:12:19.394" v="960" actId="478"/>
          <ac:graphicFrameMkLst>
            <pc:docMk/>
            <pc:sldMk cId="2361249742" sldId="307"/>
            <ac:graphicFrameMk id="14" creationId="{9E986176-08BB-0393-1697-A37F04F116E1}"/>
          </ac:graphicFrameMkLst>
        </pc:graphicFrameChg>
        <pc:graphicFrameChg chg="add mod modGraphic">
          <ac:chgData name="Shidiq Nur Hidayat" userId="109efc8d74414964" providerId="LiveId" clId="{41F5F707-E56A-C843-8688-BA2E4939E96C}" dt="2022-11-25T23:31:37.653" v="1458" actId="404"/>
          <ac:graphicFrameMkLst>
            <pc:docMk/>
            <pc:sldMk cId="2361249742" sldId="307"/>
            <ac:graphicFrameMk id="15" creationId="{418C8AF2-60F1-E3D5-E8A9-AADEF7107B47}"/>
          </ac:graphicFrameMkLst>
        </pc:graphicFrame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5" creationId="{979EB5A6-DF16-66E2-7572-FF716C70C3EA}"/>
          </ac:picMkLst>
        </pc:pic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7" creationId="{E7AF8703-8807-147A-4BE9-D14408319641}"/>
          </ac:picMkLst>
        </pc:picChg>
        <pc:picChg chg="add del mod">
          <ac:chgData name="Shidiq Nur Hidayat" userId="109efc8d74414964" providerId="LiveId" clId="{41F5F707-E56A-C843-8688-BA2E4939E96C}" dt="2022-11-25T17:09:35.774" v="894" actId="478"/>
          <ac:picMkLst>
            <pc:docMk/>
            <pc:sldMk cId="2361249742" sldId="307"/>
            <ac:picMk id="9" creationId="{4355FE53-9D74-488A-D1D9-F45FA889EDCF}"/>
          </ac:picMkLst>
        </pc:pic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11" creationId="{D530073B-C658-B695-804A-62DB20CAE910}"/>
          </ac:picMkLst>
        </pc:pic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13" creationId="{BBAC4D30-5F23-8375-A4DA-31560CEF08BA}"/>
          </ac:picMkLst>
        </pc:picChg>
        <pc:picChg chg="add mod">
          <ac:chgData name="Shidiq Nur Hidayat" userId="109efc8d74414964" providerId="LiveId" clId="{41F5F707-E56A-C843-8688-BA2E4939E96C}" dt="2022-11-25T17:14:47.679" v="1056" actId="408"/>
          <ac:picMkLst>
            <pc:docMk/>
            <pc:sldMk cId="2361249742" sldId="307"/>
            <ac:picMk id="19" creationId="{7B0A4F0C-75B2-0D94-05CB-D46A1EA96700}"/>
          </ac:picMkLst>
        </pc:picChg>
        <pc:picChg chg="add del mod">
          <ac:chgData name="Shidiq Nur Hidayat" userId="109efc8d74414964" providerId="LiveId" clId="{41F5F707-E56A-C843-8688-BA2E4939E96C}" dt="2022-11-25T23:28:05.212" v="1302" actId="478"/>
          <ac:picMkLst>
            <pc:docMk/>
            <pc:sldMk cId="2361249742" sldId="307"/>
            <ac:picMk id="21" creationId="{E75D9D0A-F692-CBC1-E473-7E8FA2E2D049}"/>
          </ac:picMkLst>
        </pc:picChg>
      </pc:sldChg>
      <pc:sldChg chg="addSp delSp modSp new mod">
        <pc:chgData name="Shidiq Nur Hidayat" userId="109efc8d74414964" providerId="LiveId" clId="{41F5F707-E56A-C843-8688-BA2E4939E96C}" dt="2022-11-25T23:25:04.565" v="1242"/>
        <pc:sldMkLst>
          <pc:docMk/>
          <pc:sldMk cId="2865069341" sldId="308"/>
        </pc:sldMkLst>
        <pc:spChg chg="mod">
          <ac:chgData name="Shidiq Nur Hidayat" userId="109efc8d74414964" providerId="LiveId" clId="{41F5F707-E56A-C843-8688-BA2E4939E96C}" dt="2022-11-25T23:20:55.089" v="1240" actId="20577"/>
          <ac:spMkLst>
            <pc:docMk/>
            <pc:sldMk cId="2865069341" sldId="308"/>
            <ac:spMk id="2" creationId="{D7CAB0AB-30DA-E3F4-8D6B-6BAA73EA289C}"/>
          </ac:spMkLst>
        </pc:spChg>
        <pc:spChg chg="del">
          <ac:chgData name="Shidiq Nur Hidayat" userId="109efc8d74414964" providerId="LiveId" clId="{41F5F707-E56A-C843-8688-BA2E4939E96C}" dt="2022-11-25T23:20:44.309" v="1230"/>
          <ac:spMkLst>
            <pc:docMk/>
            <pc:sldMk cId="2865069341" sldId="308"/>
            <ac:spMk id="3" creationId="{B4B2E891-52C8-EB9E-0C6B-53247AB07124}"/>
          </ac:spMkLst>
        </pc:spChg>
        <pc:spChg chg="add del mod">
          <ac:chgData name="Shidiq Nur Hidayat" userId="109efc8d74414964" providerId="LiveId" clId="{41F5F707-E56A-C843-8688-BA2E4939E96C}" dt="2022-11-25T23:25:04.565" v="1242"/>
          <ac:spMkLst>
            <pc:docMk/>
            <pc:sldMk cId="2865069341" sldId="308"/>
            <ac:spMk id="6" creationId="{778F3470-A51F-B130-E41D-0A2E1FD90416}"/>
          </ac:spMkLst>
        </pc:spChg>
        <pc:picChg chg="add del mod">
          <ac:chgData name="Shidiq Nur Hidayat" userId="109efc8d74414964" providerId="LiveId" clId="{41F5F707-E56A-C843-8688-BA2E4939E96C}" dt="2022-11-25T23:25:01.901" v="1241" actId="478"/>
          <ac:picMkLst>
            <pc:docMk/>
            <pc:sldMk cId="2865069341" sldId="308"/>
            <ac:picMk id="4" creationId="{DE25E073-62B7-B3D8-39C2-183D613C52FF}"/>
          </ac:picMkLst>
        </pc:picChg>
        <pc:picChg chg="add mod">
          <ac:chgData name="Shidiq Nur Hidayat" userId="109efc8d74414964" providerId="LiveId" clId="{41F5F707-E56A-C843-8688-BA2E4939E96C}" dt="2022-11-25T23:25:04.565" v="1242"/>
          <ac:picMkLst>
            <pc:docMk/>
            <pc:sldMk cId="2865069341" sldId="308"/>
            <ac:picMk id="8" creationId="{D78CDC82-9C1E-C2CF-E671-2A628F67912B}"/>
          </ac:picMkLst>
        </pc:picChg>
      </pc:sldChg>
      <pc:sldChg chg="modSp new mod">
        <pc:chgData name="Shidiq Nur Hidayat" userId="109efc8d74414964" providerId="LiveId" clId="{41F5F707-E56A-C843-8688-BA2E4939E96C}" dt="2022-11-25T23:42:56.767" v="1912" actId="313"/>
        <pc:sldMkLst>
          <pc:docMk/>
          <pc:sldMk cId="2178710916" sldId="309"/>
        </pc:sldMkLst>
        <pc:spChg chg="mod">
          <ac:chgData name="Shidiq Nur Hidayat" userId="109efc8d74414964" providerId="LiveId" clId="{41F5F707-E56A-C843-8688-BA2E4939E96C}" dt="2022-11-25T23:36:00.263" v="1619" actId="20577"/>
          <ac:spMkLst>
            <pc:docMk/>
            <pc:sldMk cId="2178710916" sldId="309"/>
            <ac:spMk id="2" creationId="{BCCD0CA8-09C4-4C6F-EB25-43ADFC0211E0}"/>
          </ac:spMkLst>
        </pc:spChg>
        <pc:spChg chg="mod">
          <ac:chgData name="Shidiq Nur Hidayat" userId="109efc8d74414964" providerId="LiveId" clId="{41F5F707-E56A-C843-8688-BA2E4939E96C}" dt="2022-11-25T23:42:56.767" v="1912" actId="313"/>
          <ac:spMkLst>
            <pc:docMk/>
            <pc:sldMk cId="2178710916" sldId="309"/>
            <ac:spMk id="3" creationId="{BD5AF871-5BF1-5928-E89A-012FB0D78534}"/>
          </ac:spMkLst>
        </pc:spChg>
      </pc:sldChg>
      <pc:sldChg chg="addSp delSp modSp new mod">
        <pc:chgData name="Shidiq Nur Hidayat" userId="109efc8d74414964" providerId="LiveId" clId="{41F5F707-E56A-C843-8688-BA2E4939E96C}" dt="2022-11-26T15:22:04.384" v="2082" actId="1076"/>
        <pc:sldMkLst>
          <pc:docMk/>
          <pc:sldMk cId="2878897652" sldId="310"/>
        </pc:sldMkLst>
        <pc:spChg chg="mod">
          <ac:chgData name="Shidiq Nur Hidayat" userId="109efc8d74414964" providerId="LiveId" clId="{41F5F707-E56A-C843-8688-BA2E4939E96C}" dt="2022-11-26T15:20:19.048" v="1948" actId="20577"/>
          <ac:spMkLst>
            <pc:docMk/>
            <pc:sldMk cId="2878897652" sldId="310"/>
            <ac:spMk id="2" creationId="{89C9FCB6-6C3B-A016-8716-9CEB60AFA85B}"/>
          </ac:spMkLst>
        </pc:spChg>
        <pc:spChg chg="del mod">
          <ac:chgData name="Shidiq Nur Hidayat" userId="109efc8d74414964" providerId="LiveId" clId="{41F5F707-E56A-C843-8688-BA2E4939E96C}" dt="2022-11-26T15:20:03.599" v="1915"/>
          <ac:spMkLst>
            <pc:docMk/>
            <pc:sldMk cId="2878897652" sldId="310"/>
            <ac:spMk id="3" creationId="{FB39B2E4-2ADF-C886-E108-5780C71BF783}"/>
          </ac:spMkLst>
        </pc:spChg>
        <pc:spChg chg="add mod">
          <ac:chgData name="Shidiq Nur Hidayat" userId="109efc8d74414964" providerId="LiveId" clId="{41F5F707-E56A-C843-8688-BA2E4939E96C}" dt="2022-11-26T15:22:04.384" v="2082" actId="1076"/>
          <ac:spMkLst>
            <pc:docMk/>
            <pc:sldMk cId="2878897652" sldId="310"/>
            <ac:spMk id="6" creationId="{0E15BFB2-47CF-2078-C789-D1E4D1596FC6}"/>
          </ac:spMkLst>
        </pc:spChg>
        <pc:picChg chg="add mod">
          <ac:chgData name="Shidiq Nur Hidayat" userId="109efc8d74414964" providerId="LiveId" clId="{41F5F707-E56A-C843-8688-BA2E4939E96C}" dt="2022-11-26T15:20:07.251" v="1916" actId="1076"/>
          <ac:picMkLst>
            <pc:docMk/>
            <pc:sldMk cId="2878897652" sldId="310"/>
            <ac:picMk id="5" creationId="{A328CD83-3132-751A-3A47-471423BD99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08F43-37CA-9948-B164-8EA70A24FA1B}" type="doc">
      <dgm:prSet loTypeId="urn:microsoft.com/office/officeart/2005/8/layout/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64C5F0-6403-8942-AAF9-F4CFC3A97860}">
      <dgm:prSet phldrT="[Text]"/>
      <dgm:spPr/>
      <dgm:t>
        <a:bodyPr/>
        <a:lstStyle/>
        <a:p>
          <a:r>
            <a:rPr lang="en-US" dirty="0" err="1"/>
            <a:t>Pendahuluan</a:t>
          </a:r>
          <a:endParaRPr lang="en-US" dirty="0"/>
        </a:p>
      </dgm:t>
    </dgm:pt>
    <dgm:pt modelId="{4DC4C133-DC53-A94E-BAFB-4F28BA5FEB6B}" type="parTrans" cxnId="{EE29E257-096E-2747-87F0-B833260F1998}">
      <dgm:prSet/>
      <dgm:spPr/>
      <dgm:t>
        <a:bodyPr/>
        <a:lstStyle/>
        <a:p>
          <a:endParaRPr lang="en-US"/>
        </a:p>
      </dgm:t>
    </dgm:pt>
    <dgm:pt modelId="{295C3BCC-4628-7043-B071-4AEF9EA2FE10}" type="sibTrans" cxnId="{EE29E257-096E-2747-87F0-B833260F1998}">
      <dgm:prSet/>
      <dgm:spPr/>
      <dgm:t>
        <a:bodyPr/>
        <a:lstStyle/>
        <a:p>
          <a:endParaRPr lang="en-US"/>
        </a:p>
      </dgm:t>
    </dgm:pt>
    <dgm:pt modelId="{1E80C079-107A-1F4E-B1E1-ACB029A5170E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2D4047C1-737B-7045-A83B-99F759755726}" type="parTrans" cxnId="{15E70A39-9FB6-0E4E-A8C7-8F1FB059EEA1}">
      <dgm:prSet/>
      <dgm:spPr/>
      <dgm:t>
        <a:bodyPr/>
        <a:lstStyle/>
        <a:p>
          <a:endParaRPr lang="en-US"/>
        </a:p>
      </dgm:t>
    </dgm:pt>
    <dgm:pt modelId="{68F8F989-6A9A-AD47-8F94-0C016D821BD7}" type="sibTrans" cxnId="{15E70A39-9FB6-0E4E-A8C7-8F1FB059EEA1}">
      <dgm:prSet/>
      <dgm:spPr/>
      <dgm:t>
        <a:bodyPr/>
        <a:lstStyle/>
        <a:p>
          <a:endParaRPr lang="en-US"/>
        </a:p>
      </dgm:t>
    </dgm:pt>
    <dgm:pt modelId="{0A52583B-A929-394F-A55D-EDD96B117E75}">
      <dgm:prSet phldrT="[Text]"/>
      <dgm:spPr/>
      <dgm:t>
        <a:bodyPr/>
        <a:lstStyle/>
        <a:p>
          <a:r>
            <a:rPr lang="en-US" dirty="0"/>
            <a:t>Basic </a:t>
          </a:r>
          <a:r>
            <a:rPr lang="en-US" dirty="0" err="1"/>
            <a:t>Pemrograman</a:t>
          </a:r>
          <a:r>
            <a:rPr lang="en-US" dirty="0"/>
            <a:t> Python</a:t>
          </a:r>
        </a:p>
      </dgm:t>
    </dgm:pt>
    <dgm:pt modelId="{2D1BC54C-D1A7-7847-9B71-9480FAAD3B62}" type="parTrans" cxnId="{9B488042-6F90-E542-B773-E2814E898931}">
      <dgm:prSet/>
      <dgm:spPr/>
      <dgm:t>
        <a:bodyPr/>
        <a:lstStyle/>
        <a:p>
          <a:endParaRPr lang="en-US"/>
        </a:p>
      </dgm:t>
    </dgm:pt>
    <dgm:pt modelId="{64FAB921-63A2-624B-A0F6-41149A30B2D4}" type="sibTrans" cxnId="{9B488042-6F90-E542-B773-E2814E898931}">
      <dgm:prSet/>
      <dgm:spPr/>
      <dgm:t>
        <a:bodyPr/>
        <a:lstStyle/>
        <a:p>
          <a:endParaRPr lang="en-US"/>
        </a:p>
      </dgm:t>
    </dgm:pt>
    <dgm:pt modelId="{7789521A-F79C-E84B-8FA9-434FC7FE06A1}">
      <dgm:prSet phldrT="[Text]"/>
      <dgm:spPr/>
      <dgm:t>
        <a:bodyPr/>
        <a:lstStyle/>
        <a:p>
          <a:r>
            <a:rPr lang="en-US" dirty="0" err="1"/>
            <a:t>Penggunaan</a:t>
          </a:r>
          <a:r>
            <a:rPr lang="en-US" dirty="0"/>
            <a:t> Library Python</a:t>
          </a:r>
        </a:p>
      </dgm:t>
    </dgm:pt>
    <dgm:pt modelId="{F5327028-668E-B744-A830-CEE343979144}" type="parTrans" cxnId="{C620916B-B93F-1548-A966-F4F6E9630655}">
      <dgm:prSet/>
      <dgm:spPr/>
      <dgm:t>
        <a:bodyPr/>
        <a:lstStyle/>
        <a:p>
          <a:endParaRPr lang="en-US"/>
        </a:p>
      </dgm:t>
    </dgm:pt>
    <dgm:pt modelId="{2EB3DA8C-6200-E346-BAC1-74886450E360}" type="sibTrans" cxnId="{C620916B-B93F-1548-A966-F4F6E9630655}">
      <dgm:prSet/>
      <dgm:spPr/>
      <dgm:t>
        <a:bodyPr/>
        <a:lstStyle/>
        <a:p>
          <a:endParaRPr lang="en-US"/>
        </a:p>
      </dgm:t>
    </dgm:pt>
    <dgm:pt modelId="{11CDA8C5-3011-5242-A557-7CB791604030}">
      <dgm:prSet phldrT="[Text]"/>
      <dgm:spPr/>
      <dgm:t>
        <a:bodyPr/>
        <a:lstStyle/>
        <a:p>
          <a:r>
            <a:rPr lang="en-US" dirty="0" err="1"/>
            <a:t>Visualisasi</a:t>
          </a:r>
          <a:r>
            <a:rPr lang="en-US" dirty="0"/>
            <a:t> Data</a:t>
          </a:r>
        </a:p>
      </dgm:t>
    </dgm:pt>
    <dgm:pt modelId="{E9F4122C-11E7-7248-B09F-2C125417666E}" type="parTrans" cxnId="{505E1764-94F2-9342-8049-E7BC0C20F2F1}">
      <dgm:prSet/>
      <dgm:spPr/>
      <dgm:t>
        <a:bodyPr/>
        <a:lstStyle/>
        <a:p>
          <a:endParaRPr lang="en-US"/>
        </a:p>
      </dgm:t>
    </dgm:pt>
    <dgm:pt modelId="{7BE0CAA8-B296-F843-854C-22740B59EF49}" type="sibTrans" cxnId="{505E1764-94F2-9342-8049-E7BC0C20F2F1}">
      <dgm:prSet/>
      <dgm:spPr/>
      <dgm:t>
        <a:bodyPr/>
        <a:lstStyle/>
        <a:p>
          <a:endParaRPr lang="en-US"/>
        </a:p>
      </dgm:t>
    </dgm:pt>
    <dgm:pt modelId="{E56F31FA-1254-304A-B10D-7ED788FD1E5B}" type="pres">
      <dgm:prSet presAssocID="{69708F43-37CA-9948-B164-8EA70A24FA1B}" presName="linear" presStyleCnt="0">
        <dgm:presLayoutVars>
          <dgm:dir/>
          <dgm:animLvl val="lvl"/>
          <dgm:resizeHandles val="exact"/>
        </dgm:presLayoutVars>
      </dgm:prSet>
      <dgm:spPr/>
    </dgm:pt>
    <dgm:pt modelId="{DECAA5FD-55B5-D243-A6E5-9241981999F0}" type="pres">
      <dgm:prSet presAssocID="{7464C5F0-6403-8942-AAF9-F4CFC3A97860}" presName="parentLin" presStyleCnt="0"/>
      <dgm:spPr/>
    </dgm:pt>
    <dgm:pt modelId="{9117E713-BE3F-CC40-984C-6E82715270BB}" type="pres">
      <dgm:prSet presAssocID="{7464C5F0-6403-8942-AAF9-F4CFC3A97860}" presName="parentLeftMargin" presStyleLbl="node1" presStyleIdx="0" presStyleCnt="5"/>
      <dgm:spPr/>
    </dgm:pt>
    <dgm:pt modelId="{E2D1A9D8-8D42-2741-9495-BEA97D8A97AB}" type="pres">
      <dgm:prSet presAssocID="{7464C5F0-6403-8942-AAF9-F4CFC3A9786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23AFE4-7AD2-194F-BD30-CF595595B8E2}" type="pres">
      <dgm:prSet presAssocID="{7464C5F0-6403-8942-AAF9-F4CFC3A97860}" presName="negativeSpace" presStyleCnt="0"/>
      <dgm:spPr/>
    </dgm:pt>
    <dgm:pt modelId="{F40472ED-2A1F-F548-BD53-B27486BC5E7C}" type="pres">
      <dgm:prSet presAssocID="{7464C5F0-6403-8942-AAF9-F4CFC3A97860}" presName="childText" presStyleLbl="conFgAcc1" presStyleIdx="0" presStyleCnt="5">
        <dgm:presLayoutVars>
          <dgm:bulletEnabled val="1"/>
        </dgm:presLayoutVars>
      </dgm:prSet>
      <dgm:spPr/>
    </dgm:pt>
    <dgm:pt modelId="{CF99DF3F-892F-D24C-A837-9C63FC5C4C14}" type="pres">
      <dgm:prSet presAssocID="{295C3BCC-4628-7043-B071-4AEF9EA2FE10}" presName="spaceBetweenRectangles" presStyleCnt="0"/>
      <dgm:spPr/>
    </dgm:pt>
    <dgm:pt modelId="{61EF3E33-136A-B443-BE68-D6961DFD423F}" type="pres">
      <dgm:prSet presAssocID="{1E80C079-107A-1F4E-B1E1-ACB029A5170E}" presName="parentLin" presStyleCnt="0"/>
      <dgm:spPr/>
    </dgm:pt>
    <dgm:pt modelId="{FDF537E5-EA96-8F48-AFED-13278FEBAF86}" type="pres">
      <dgm:prSet presAssocID="{1E80C079-107A-1F4E-B1E1-ACB029A5170E}" presName="parentLeftMargin" presStyleLbl="node1" presStyleIdx="0" presStyleCnt="5"/>
      <dgm:spPr/>
    </dgm:pt>
    <dgm:pt modelId="{0F011AE4-2C1E-FE46-8545-53B3A93AD034}" type="pres">
      <dgm:prSet presAssocID="{1E80C079-107A-1F4E-B1E1-ACB029A517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880F64-8717-EB4D-98ED-FD2F8B50B114}" type="pres">
      <dgm:prSet presAssocID="{1E80C079-107A-1F4E-B1E1-ACB029A5170E}" presName="negativeSpace" presStyleCnt="0"/>
      <dgm:spPr/>
    </dgm:pt>
    <dgm:pt modelId="{8525CCD7-0A55-D14E-9B97-65255D682EAC}" type="pres">
      <dgm:prSet presAssocID="{1E80C079-107A-1F4E-B1E1-ACB029A5170E}" presName="childText" presStyleLbl="conFgAcc1" presStyleIdx="1" presStyleCnt="5">
        <dgm:presLayoutVars>
          <dgm:bulletEnabled val="1"/>
        </dgm:presLayoutVars>
      </dgm:prSet>
      <dgm:spPr/>
    </dgm:pt>
    <dgm:pt modelId="{9A0ABEAA-BD9C-8543-9964-FF9132A69261}" type="pres">
      <dgm:prSet presAssocID="{68F8F989-6A9A-AD47-8F94-0C016D821BD7}" presName="spaceBetweenRectangles" presStyleCnt="0"/>
      <dgm:spPr/>
    </dgm:pt>
    <dgm:pt modelId="{3358D8B0-F101-2E47-BFC3-932A548218B4}" type="pres">
      <dgm:prSet presAssocID="{0A52583B-A929-394F-A55D-EDD96B117E75}" presName="parentLin" presStyleCnt="0"/>
      <dgm:spPr/>
    </dgm:pt>
    <dgm:pt modelId="{2A6CF9DD-F7BC-4149-964B-6361135863D6}" type="pres">
      <dgm:prSet presAssocID="{0A52583B-A929-394F-A55D-EDD96B117E75}" presName="parentLeftMargin" presStyleLbl="node1" presStyleIdx="1" presStyleCnt="5"/>
      <dgm:spPr/>
    </dgm:pt>
    <dgm:pt modelId="{E56FFA95-E188-E749-B79B-3446CDF2A1E4}" type="pres">
      <dgm:prSet presAssocID="{0A52583B-A929-394F-A55D-EDD96B117E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9F6A19-79B1-1846-9079-50937D949E20}" type="pres">
      <dgm:prSet presAssocID="{0A52583B-A929-394F-A55D-EDD96B117E75}" presName="negativeSpace" presStyleCnt="0"/>
      <dgm:spPr/>
    </dgm:pt>
    <dgm:pt modelId="{560878DD-DC5A-0141-9F8D-F666C746147A}" type="pres">
      <dgm:prSet presAssocID="{0A52583B-A929-394F-A55D-EDD96B117E75}" presName="childText" presStyleLbl="conFgAcc1" presStyleIdx="2" presStyleCnt="5">
        <dgm:presLayoutVars>
          <dgm:bulletEnabled val="1"/>
        </dgm:presLayoutVars>
      </dgm:prSet>
      <dgm:spPr/>
    </dgm:pt>
    <dgm:pt modelId="{4B01EF76-BA2E-6E41-8B4D-8A963B618934}" type="pres">
      <dgm:prSet presAssocID="{64FAB921-63A2-624B-A0F6-41149A30B2D4}" presName="spaceBetweenRectangles" presStyleCnt="0"/>
      <dgm:spPr/>
    </dgm:pt>
    <dgm:pt modelId="{38975453-969F-C04F-849A-3AA7D8F20997}" type="pres">
      <dgm:prSet presAssocID="{7789521A-F79C-E84B-8FA9-434FC7FE06A1}" presName="parentLin" presStyleCnt="0"/>
      <dgm:spPr/>
    </dgm:pt>
    <dgm:pt modelId="{54346E66-A5D7-4147-8061-D945F8048908}" type="pres">
      <dgm:prSet presAssocID="{7789521A-F79C-E84B-8FA9-434FC7FE06A1}" presName="parentLeftMargin" presStyleLbl="node1" presStyleIdx="2" presStyleCnt="5"/>
      <dgm:spPr/>
    </dgm:pt>
    <dgm:pt modelId="{4C0B3B38-0E34-6444-9AAE-54720D98BB53}" type="pres">
      <dgm:prSet presAssocID="{7789521A-F79C-E84B-8FA9-434FC7FE06A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1EBE24-D222-DC4B-BFA8-285001D6E60F}" type="pres">
      <dgm:prSet presAssocID="{7789521A-F79C-E84B-8FA9-434FC7FE06A1}" presName="negativeSpace" presStyleCnt="0"/>
      <dgm:spPr/>
    </dgm:pt>
    <dgm:pt modelId="{2F1DA26B-7E21-6344-8647-32DCD96C7BE8}" type="pres">
      <dgm:prSet presAssocID="{7789521A-F79C-E84B-8FA9-434FC7FE06A1}" presName="childText" presStyleLbl="conFgAcc1" presStyleIdx="3" presStyleCnt="5">
        <dgm:presLayoutVars>
          <dgm:bulletEnabled val="1"/>
        </dgm:presLayoutVars>
      </dgm:prSet>
      <dgm:spPr/>
    </dgm:pt>
    <dgm:pt modelId="{22C30D5B-FD7C-9B46-BF6C-2108F3C5A8BC}" type="pres">
      <dgm:prSet presAssocID="{2EB3DA8C-6200-E346-BAC1-74886450E360}" presName="spaceBetweenRectangles" presStyleCnt="0"/>
      <dgm:spPr/>
    </dgm:pt>
    <dgm:pt modelId="{0D32B22F-9FD3-4D4D-A9C4-49A6CD97AA71}" type="pres">
      <dgm:prSet presAssocID="{11CDA8C5-3011-5242-A557-7CB791604030}" presName="parentLin" presStyleCnt="0"/>
      <dgm:spPr/>
    </dgm:pt>
    <dgm:pt modelId="{3879B1F8-6364-9346-A720-DB4C7BC1CD01}" type="pres">
      <dgm:prSet presAssocID="{11CDA8C5-3011-5242-A557-7CB791604030}" presName="parentLeftMargin" presStyleLbl="node1" presStyleIdx="3" presStyleCnt="5"/>
      <dgm:spPr/>
    </dgm:pt>
    <dgm:pt modelId="{106597CF-CBBA-2B4E-B219-E2F8EF8FAA4A}" type="pres">
      <dgm:prSet presAssocID="{11CDA8C5-3011-5242-A557-7CB79160403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443D751-8B8D-0245-8F41-C3B8E6332A6B}" type="pres">
      <dgm:prSet presAssocID="{11CDA8C5-3011-5242-A557-7CB791604030}" presName="negativeSpace" presStyleCnt="0"/>
      <dgm:spPr/>
    </dgm:pt>
    <dgm:pt modelId="{3C347CF8-2D78-1941-95B3-CC890571AD54}" type="pres">
      <dgm:prSet presAssocID="{11CDA8C5-3011-5242-A557-7CB79160403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9FD861D-E0BE-A544-BC55-FCA2B3EFBB9D}" type="presOf" srcId="{0A52583B-A929-394F-A55D-EDD96B117E75}" destId="{2A6CF9DD-F7BC-4149-964B-6361135863D6}" srcOrd="0" destOrd="0" presId="urn:microsoft.com/office/officeart/2005/8/layout/list1"/>
    <dgm:cxn modelId="{E1060028-42C7-4C49-B4C7-D801C50BF31F}" type="presOf" srcId="{7464C5F0-6403-8942-AAF9-F4CFC3A97860}" destId="{E2D1A9D8-8D42-2741-9495-BEA97D8A97AB}" srcOrd="1" destOrd="0" presId="urn:microsoft.com/office/officeart/2005/8/layout/list1"/>
    <dgm:cxn modelId="{15E70A39-9FB6-0E4E-A8C7-8F1FB059EEA1}" srcId="{69708F43-37CA-9948-B164-8EA70A24FA1B}" destId="{1E80C079-107A-1F4E-B1E1-ACB029A5170E}" srcOrd="1" destOrd="0" parTransId="{2D4047C1-737B-7045-A83B-99F759755726}" sibTransId="{68F8F989-6A9A-AD47-8F94-0C016D821BD7}"/>
    <dgm:cxn modelId="{9B488042-6F90-E542-B773-E2814E898931}" srcId="{69708F43-37CA-9948-B164-8EA70A24FA1B}" destId="{0A52583B-A929-394F-A55D-EDD96B117E75}" srcOrd="2" destOrd="0" parTransId="{2D1BC54C-D1A7-7847-9B71-9480FAAD3B62}" sibTransId="{64FAB921-63A2-624B-A0F6-41149A30B2D4}"/>
    <dgm:cxn modelId="{691FF24B-82E7-FD4A-8928-7CA2F0BC8745}" type="presOf" srcId="{0A52583B-A929-394F-A55D-EDD96B117E75}" destId="{E56FFA95-E188-E749-B79B-3446CDF2A1E4}" srcOrd="1" destOrd="0" presId="urn:microsoft.com/office/officeart/2005/8/layout/list1"/>
    <dgm:cxn modelId="{97B1054C-ED7F-274A-9D0C-5493F331D19E}" type="presOf" srcId="{1E80C079-107A-1F4E-B1E1-ACB029A5170E}" destId="{FDF537E5-EA96-8F48-AFED-13278FEBAF86}" srcOrd="0" destOrd="0" presId="urn:microsoft.com/office/officeart/2005/8/layout/list1"/>
    <dgm:cxn modelId="{EE29E257-096E-2747-87F0-B833260F1998}" srcId="{69708F43-37CA-9948-B164-8EA70A24FA1B}" destId="{7464C5F0-6403-8942-AAF9-F4CFC3A97860}" srcOrd="0" destOrd="0" parTransId="{4DC4C133-DC53-A94E-BAFB-4F28BA5FEB6B}" sibTransId="{295C3BCC-4628-7043-B071-4AEF9EA2FE10}"/>
    <dgm:cxn modelId="{505E1764-94F2-9342-8049-E7BC0C20F2F1}" srcId="{69708F43-37CA-9948-B164-8EA70A24FA1B}" destId="{11CDA8C5-3011-5242-A557-7CB791604030}" srcOrd="4" destOrd="0" parTransId="{E9F4122C-11E7-7248-B09F-2C125417666E}" sibTransId="{7BE0CAA8-B296-F843-854C-22740B59EF49}"/>
    <dgm:cxn modelId="{C620916B-B93F-1548-A966-F4F6E9630655}" srcId="{69708F43-37CA-9948-B164-8EA70A24FA1B}" destId="{7789521A-F79C-E84B-8FA9-434FC7FE06A1}" srcOrd="3" destOrd="0" parTransId="{F5327028-668E-B744-A830-CEE343979144}" sibTransId="{2EB3DA8C-6200-E346-BAC1-74886450E360}"/>
    <dgm:cxn modelId="{50AC4291-3305-1F48-98CE-E3531B91004B}" type="presOf" srcId="{69708F43-37CA-9948-B164-8EA70A24FA1B}" destId="{E56F31FA-1254-304A-B10D-7ED788FD1E5B}" srcOrd="0" destOrd="0" presId="urn:microsoft.com/office/officeart/2005/8/layout/list1"/>
    <dgm:cxn modelId="{2BBEAF93-6F80-E546-9846-8CE8116D9C33}" type="presOf" srcId="{11CDA8C5-3011-5242-A557-7CB791604030}" destId="{3879B1F8-6364-9346-A720-DB4C7BC1CD01}" srcOrd="0" destOrd="0" presId="urn:microsoft.com/office/officeart/2005/8/layout/list1"/>
    <dgm:cxn modelId="{F21CB3BB-F67E-904C-AC01-B2E006C50FE1}" type="presOf" srcId="{7789521A-F79C-E84B-8FA9-434FC7FE06A1}" destId="{54346E66-A5D7-4147-8061-D945F8048908}" srcOrd="0" destOrd="0" presId="urn:microsoft.com/office/officeart/2005/8/layout/list1"/>
    <dgm:cxn modelId="{4CC213E1-7384-7E49-9E4F-70D26B46F32C}" type="presOf" srcId="{7464C5F0-6403-8942-AAF9-F4CFC3A97860}" destId="{9117E713-BE3F-CC40-984C-6E82715270BB}" srcOrd="0" destOrd="0" presId="urn:microsoft.com/office/officeart/2005/8/layout/list1"/>
    <dgm:cxn modelId="{B82707F5-A363-0642-9A22-BC3267E4F763}" type="presOf" srcId="{11CDA8C5-3011-5242-A557-7CB791604030}" destId="{106597CF-CBBA-2B4E-B219-E2F8EF8FAA4A}" srcOrd="1" destOrd="0" presId="urn:microsoft.com/office/officeart/2005/8/layout/list1"/>
    <dgm:cxn modelId="{D71959F5-EA6E-3A43-989D-42844B2032A1}" type="presOf" srcId="{7789521A-F79C-E84B-8FA9-434FC7FE06A1}" destId="{4C0B3B38-0E34-6444-9AAE-54720D98BB53}" srcOrd="1" destOrd="0" presId="urn:microsoft.com/office/officeart/2005/8/layout/list1"/>
    <dgm:cxn modelId="{151765F9-7D8C-C443-B910-8F683E8C0347}" type="presOf" srcId="{1E80C079-107A-1F4E-B1E1-ACB029A5170E}" destId="{0F011AE4-2C1E-FE46-8545-53B3A93AD034}" srcOrd="1" destOrd="0" presId="urn:microsoft.com/office/officeart/2005/8/layout/list1"/>
    <dgm:cxn modelId="{9A15A5D8-F702-5D4A-A4C7-783BAC698D6E}" type="presParOf" srcId="{E56F31FA-1254-304A-B10D-7ED788FD1E5B}" destId="{DECAA5FD-55B5-D243-A6E5-9241981999F0}" srcOrd="0" destOrd="0" presId="urn:microsoft.com/office/officeart/2005/8/layout/list1"/>
    <dgm:cxn modelId="{C23C672E-4B2A-B441-89F6-D6AEFA81D75E}" type="presParOf" srcId="{DECAA5FD-55B5-D243-A6E5-9241981999F0}" destId="{9117E713-BE3F-CC40-984C-6E82715270BB}" srcOrd="0" destOrd="0" presId="urn:microsoft.com/office/officeart/2005/8/layout/list1"/>
    <dgm:cxn modelId="{7FF9034D-122D-1E4D-B0EA-E9953E3EA57D}" type="presParOf" srcId="{DECAA5FD-55B5-D243-A6E5-9241981999F0}" destId="{E2D1A9D8-8D42-2741-9495-BEA97D8A97AB}" srcOrd="1" destOrd="0" presId="urn:microsoft.com/office/officeart/2005/8/layout/list1"/>
    <dgm:cxn modelId="{7643D5CC-AC85-8549-B8EF-10C6A5E899F8}" type="presParOf" srcId="{E56F31FA-1254-304A-B10D-7ED788FD1E5B}" destId="{D123AFE4-7AD2-194F-BD30-CF595595B8E2}" srcOrd="1" destOrd="0" presId="urn:microsoft.com/office/officeart/2005/8/layout/list1"/>
    <dgm:cxn modelId="{F97404F8-8E98-3D44-93E2-8A9BFE1F845B}" type="presParOf" srcId="{E56F31FA-1254-304A-B10D-7ED788FD1E5B}" destId="{F40472ED-2A1F-F548-BD53-B27486BC5E7C}" srcOrd="2" destOrd="0" presId="urn:microsoft.com/office/officeart/2005/8/layout/list1"/>
    <dgm:cxn modelId="{22574ADA-8C12-7246-9D88-5A386EE5F421}" type="presParOf" srcId="{E56F31FA-1254-304A-B10D-7ED788FD1E5B}" destId="{CF99DF3F-892F-D24C-A837-9C63FC5C4C14}" srcOrd="3" destOrd="0" presId="urn:microsoft.com/office/officeart/2005/8/layout/list1"/>
    <dgm:cxn modelId="{795C1E21-67F7-FD4E-906A-6BF0A17904B7}" type="presParOf" srcId="{E56F31FA-1254-304A-B10D-7ED788FD1E5B}" destId="{61EF3E33-136A-B443-BE68-D6961DFD423F}" srcOrd="4" destOrd="0" presId="urn:microsoft.com/office/officeart/2005/8/layout/list1"/>
    <dgm:cxn modelId="{8C2D33D9-25BF-174E-9E26-C699F46B1420}" type="presParOf" srcId="{61EF3E33-136A-B443-BE68-D6961DFD423F}" destId="{FDF537E5-EA96-8F48-AFED-13278FEBAF86}" srcOrd="0" destOrd="0" presId="urn:microsoft.com/office/officeart/2005/8/layout/list1"/>
    <dgm:cxn modelId="{75437382-E489-354D-808F-93D6B57815BA}" type="presParOf" srcId="{61EF3E33-136A-B443-BE68-D6961DFD423F}" destId="{0F011AE4-2C1E-FE46-8545-53B3A93AD034}" srcOrd="1" destOrd="0" presId="urn:microsoft.com/office/officeart/2005/8/layout/list1"/>
    <dgm:cxn modelId="{6D2D3B53-60FD-AF41-955D-AFBE0C1ABCFD}" type="presParOf" srcId="{E56F31FA-1254-304A-B10D-7ED788FD1E5B}" destId="{68880F64-8717-EB4D-98ED-FD2F8B50B114}" srcOrd="5" destOrd="0" presId="urn:microsoft.com/office/officeart/2005/8/layout/list1"/>
    <dgm:cxn modelId="{FB3B5756-99FB-DC41-A77D-523D37105F89}" type="presParOf" srcId="{E56F31FA-1254-304A-B10D-7ED788FD1E5B}" destId="{8525CCD7-0A55-D14E-9B97-65255D682EAC}" srcOrd="6" destOrd="0" presId="urn:microsoft.com/office/officeart/2005/8/layout/list1"/>
    <dgm:cxn modelId="{375827D4-449B-F44D-882B-905E0E5F469C}" type="presParOf" srcId="{E56F31FA-1254-304A-B10D-7ED788FD1E5B}" destId="{9A0ABEAA-BD9C-8543-9964-FF9132A69261}" srcOrd="7" destOrd="0" presId="urn:microsoft.com/office/officeart/2005/8/layout/list1"/>
    <dgm:cxn modelId="{8BA7076D-12C5-A847-AF29-E998A342AA15}" type="presParOf" srcId="{E56F31FA-1254-304A-B10D-7ED788FD1E5B}" destId="{3358D8B0-F101-2E47-BFC3-932A548218B4}" srcOrd="8" destOrd="0" presId="urn:microsoft.com/office/officeart/2005/8/layout/list1"/>
    <dgm:cxn modelId="{401EF24E-EEE7-764F-B6B5-9FEBB42B3E82}" type="presParOf" srcId="{3358D8B0-F101-2E47-BFC3-932A548218B4}" destId="{2A6CF9DD-F7BC-4149-964B-6361135863D6}" srcOrd="0" destOrd="0" presId="urn:microsoft.com/office/officeart/2005/8/layout/list1"/>
    <dgm:cxn modelId="{0FC7F9B1-D90E-AC4D-B14D-2DE707696E78}" type="presParOf" srcId="{3358D8B0-F101-2E47-BFC3-932A548218B4}" destId="{E56FFA95-E188-E749-B79B-3446CDF2A1E4}" srcOrd="1" destOrd="0" presId="urn:microsoft.com/office/officeart/2005/8/layout/list1"/>
    <dgm:cxn modelId="{6FDC0F3C-57EF-894A-A6EC-AAFD6B206C48}" type="presParOf" srcId="{E56F31FA-1254-304A-B10D-7ED788FD1E5B}" destId="{119F6A19-79B1-1846-9079-50937D949E20}" srcOrd="9" destOrd="0" presId="urn:microsoft.com/office/officeart/2005/8/layout/list1"/>
    <dgm:cxn modelId="{84C09F50-B0DE-4C46-BBB1-7AA0CA440507}" type="presParOf" srcId="{E56F31FA-1254-304A-B10D-7ED788FD1E5B}" destId="{560878DD-DC5A-0141-9F8D-F666C746147A}" srcOrd="10" destOrd="0" presId="urn:microsoft.com/office/officeart/2005/8/layout/list1"/>
    <dgm:cxn modelId="{22966283-063F-674B-A5F4-8BF0FA8D4276}" type="presParOf" srcId="{E56F31FA-1254-304A-B10D-7ED788FD1E5B}" destId="{4B01EF76-BA2E-6E41-8B4D-8A963B618934}" srcOrd="11" destOrd="0" presId="urn:microsoft.com/office/officeart/2005/8/layout/list1"/>
    <dgm:cxn modelId="{049B9EE8-AFFA-7340-978D-B642979B4845}" type="presParOf" srcId="{E56F31FA-1254-304A-B10D-7ED788FD1E5B}" destId="{38975453-969F-C04F-849A-3AA7D8F20997}" srcOrd="12" destOrd="0" presId="urn:microsoft.com/office/officeart/2005/8/layout/list1"/>
    <dgm:cxn modelId="{DACC12E0-EED3-1449-8A72-02FB114B8BA4}" type="presParOf" srcId="{38975453-969F-C04F-849A-3AA7D8F20997}" destId="{54346E66-A5D7-4147-8061-D945F8048908}" srcOrd="0" destOrd="0" presId="urn:microsoft.com/office/officeart/2005/8/layout/list1"/>
    <dgm:cxn modelId="{FC942643-5BA9-8E4F-BCE1-C66483CA799C}" type="presParOf" srcId="{38975453-969F-C04F-849A-3AA7D8F20997}" destId="{4C0B3B38-0E34-6444-9AAE-54720D98BB53}" srcOrd="1" destOrd="0" presId="urn:microsoft.com/office/officeart/2005/8/layout/list1"/>
    <dgm:cxn modelId="{83ABFEF1-A09D-5141-976F-A4F2BA73010C}" type="presParOf" srcId="{E56F31FA-1254-304A-B10D-7ED788FD1E5B}" destId="{AE1EBE24-D222-DC4B-BFA8-285001D6E60F}" srcOrd="13" destOrd="0" presId="urn:microsoft.com/office/officeart/2005/8/layout/list1"/>
    <dgm:cxn modelId="{5E4FFDA8-2145-D842-875E-D492688FD3E2}" type="presParOf" srcId="{E56F31FA-1254-304A-B10D-7ED788FD1E5B}" destId="{2F1DA26B-7E21-6344-8647-32DCD96C7BE8}" srcOrd="14" destOrd="0" presId="urn:microsoft.com/office/officeart/2005/8/layout/list1"/>
    <dgm:cxn modelId="{5A282E2A-9F95-D34A-8C5A-5670BB4DB071}" type="presParOf" srcId="{E56F31FA-1254-304A-B10D-7ED788FD1E5B}" destId="{22C30D5B-FD7C-9B46-BF6C-2108F3C5A8BC}" srcOrd="15" destOrd="0" presId="urn:microsoft.com/office/officeart/2005/8/layout/list1"/>
    <dgm:cxn modelId="{4A175E7F-2BBD-3446-84C8-25C40F1F51F2}" type="presParOf" srcId="{E56F31FA-1254-304A-B10D-7ED788FD1E5B}" destId="{0D32B22F-9FD3-4D4D-A9C4-49A6CD97AA71}" srcOrd="16" destOrd="0" presId="urn:microsoft.com/office/officeart/2005/8/layout/list1"/>
    <dgm:cxn modelId="{BD55473B-F25F-9545-AF85-CDD6D626FB8D}" type="presParOf" srcId="{0D32B22F-9FD3-4D4D-A9C4-49A6CD97AA71}" destId="{3879B1F8-6364-9346-A720-DB4C7BC1CD01}" srcOrd="0" destOrd="0" presId="urn:microsoft.com/office/officeart/2005/8/layout/list1"/>
    <dgm:cxn modelId="{59C0A530-6767-3046-963C-202942310E91}" type="presParOf" srcId="{0D32B22F-9FD3-4D4D-A9C4-49A6CD97AA71}" destId="{106597CF-CBBA-2B4E-B219-E2F8EF8FAA4A}" srcOrd="1" destOrd="0" presId="urn:microsoft.com/office/officeart/2005/8/layout/list1"/>
    <dgm:cxn modelId="{4B285966-D5CE-EB48-82AA-6AE929933F77}" type="presParOf" srcId="{E56F31FA-1254-304A-B10D-7ED788FD1E5B}" destId="{8443D751-8B8D-0245-8F41-C3B8E6332A6B}" srcOrd="17" destOrd="0" presId="urn:microsoft.com/office/officeart/2005/8/layout/list1"/>
    <dgm:cxn modelId="{EBB2CAAA-B837-A749-9157-8CE10756FC09}" type="presParOf" srcId="{E56F31FA-1254-304A-B10D-7ED788FD1E5B}" destId="{3C347CF8-2D78-1941-95B3-CC890571AD5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472ED-2A1F-F548-BD53-B27486BC5E7C}">
      <dsp:nvSpPr>
        <dsp:cNvPr id="0" name=""/>
        <dsp:cNvSpPr/>
      </dsp:nvSpPr>
      <dsp:spPr>
        <a:xfrm>
          <a:off x="0" y="38963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1A9D8-8D42-2741-9495-BEA97D8A97AB}">
      <dsp:nvSpPr>
        <dsp:cNvPr id="0" name=""/>
        <dsp:cNvSpPr/>
      </dsp:nvSpPr>
      <dsp:spPr>
        <a:xfrm>
          <a:off x="525780" y="64912"/>
          <a:ext cx="736092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Pendahuluan</a:t>
          </a:r>
          <a:endParaRPr lang="en-US" sz="2200" kern="1200" dirty="0"/>
        </a:p>
      </dsp:txBody>
      <dsp:txXfrm>
        <a:off x="557483" y="96615"/>
        <a:ext cx="7297514" cy="586034"/>
      </dsp:txXfrm>
    </dsp:sp>
    <dsp:sp modelId="{8525CCD7-0A55-D14E-9B97-65255D682EAC}">
      <dsp:nvSpPr>
        <dsp:cNvPr id="0" name=""/>
        <dsp:cNvSpPr/>
      </dsp:nvSpPr>
      <dsp:spPr>
        <a:xfrm>
          <a:off x="0" y="138755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1AE4-2C1E-FE46-8545-53B3A93AD034}">
      <dsp:nvSpPr>
        <dsp:cNvPr id="0" name=""/>
        <dsp:cNvSpPr/>
      </dsp:nvSpPr>
      <dsp:spPr>
        <a:xfrm>
          <a:off x="525780" y="1062832"/>
          <a:ext cx="7360920" cy="64944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Environment</a:t>
          </a:r>
        </a:p>
      </dsp:txBody>
      <dsp:txXfrm>
        <a:off x="557483" y="1094535"/>
        <a:ext cx="7297514" cy="586034"/>
      </dsp:txXfrm>
    </dsp:sp>
    <dsp:sp modelId="{560878DD-DC5A-0141-9F8D-F666C746147A}">
      <dsp:nvSpPr>
        <dsp:cNvPr id="0" name=""/>
        <dsp:cNvSpPr/>
      </dsp:nvSpPr>
      <dsp:spPr>
        <a:xfrm>
          <a:off x="0" y="238547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FFA95-E188-E749-B79B-3446CDF2A1E4}">
      <dsp:nvSpPr>
        <dsp:cNvPr id="0" name=""/>
        <dsp:cNvSpPr/>
      </dsp:nvSpPr>
      <dsp:spPr>
        <a:xfrm>
          <a:off x="525780" y="2060752"/>
          <a:ext cx="7360920" cy="64944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Basic </a:t>
          </a:r>
          <a:r>
            <a:rPr lang="en-US" sz="2200" kern="1200" dirty="0" err="1"/>
            <a:t>Pemrograman</a:t>
          </a:r>
          <a:r>
            <a:rPr lang="en-US" sz="2200" kern="1200" dirty="0"/>
            <a:t> Python</a:t>
          </a:r>
        </a:p>
      </dsp:txBody>
      <dsp:txXfrm>
        <a:off x="557483" y="2092455"/>
        <a:ext cx="7297514" cy="586034"/>
      </dsp:txXfrm>
    </dsp:sp>
    <dsp:sp modelId="{2F1DA26B-7E21-6344-8647-32DCD96C7BE8}">
      <dsp:nvSpPr>
        <dsp:cNvPr id="0" name=""/>
        <dsp:cNvSpPr/>
      </dsp:nvSpPr>
      <dsp:spPr>
        <a:xfrm>
          <a:off x="0" y="338339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B3B38-0E34-6444-9AAE-54720D98BB53}">
      <dsp:nvSpPr>
        <dsp:cNvPr id="0" name=""/>
        <dsp:cNvSpPr/>
      </dsp:nvSpPr>
      <dsp:spPr>
        <a:xfrm>
          <a:off x="525780" y="3058672"/>
          <a:ext cx="7360920" cy="64944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Penggunaan</a:t>
          </a:r>
          <a:r>
            <a:rPr lang="en-US" sz="2200" kern="1200" dirty="0"/>
            <a:t> Library Python</a:t>
          </a:r>
        </a:p>
      </dsp:txBody>
      <dsp:txXfrm>
        <a:off x="557483" y="3090375"/>
        <a:ext cx="7297514" cy="586034"/>
      </dsp:txXfrm>
    </dsp:sp>
    <dsp:sp modelId="{3C347CF8-2D78-1941-95B3-CC890571AD54}">
      <dsp:nvSpPr>
        <dsp:cNvPr id="0" name=""/>
        <dsp:cNvSpPr/>
      </dsp:nvSpPr>
      <dsp:spPr>
        <a:xfrm>
          <a:off x="0" y="4381312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597CF-CBBA-2B4E-B219-E2F8EF8FAA4A}">
      <dsp:nvSpPr>
        <dsp:cNvPr id="0" name=""/>
        <dsp:cNvSpPr/>
      </dsp:nvSpPr>
      <dsp:spPr>
        <a:xfrm>
          <a:off x="525780" y="4056592"/>
          <a:ext cx="7360920" cy="6494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Visualisasi</a:t>
          </a:r>
          <a:r>
            <a:rPr lang="en-US" sz="2200" kern="1200" dirty="0"/>
            <a:t> Data</a:t>
          </a:r>
        </a:p>
      </dsp:txBody>
      <dsp:txXfrm>
        <a:off x="557483" y="4088295"/>
        <a:ext cx="72975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C482A-71B6-6648-AAFD-B60465A20297}" type="datetimeFigureOut">
              <a:rPr lang="id-ID" smtClean="0"/>
              <a:t>27/11/22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C0337-AD67-1B42-BF88-9C7CDD919C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1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C0337-AD67-1B42-BF88-9C7CDD919C7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804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C0337-AD67-1B42-BF88-9C7CDD919C7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65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C0337-AD67-1B42-BF88-9C7CDD919C7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4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C0337-AD67-1B42-BF88-9C7CDD919C71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466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032F7B-7296-4BD3-04FA-23DABEFB7BCF}"/>
              </a:ext>
            </a:extLst>
          </p:cNvPr>
          <p:cNvSpPr/>
          <p:nvPr userDrawn="1"/>
        </p:nvSpPr>
        <p:spPr>
          <a:xfrm>
            <a:off x="0" y="127997"/>
            <a:ext cx="12186986" cy="62398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 i="0">
                <a:solidFill>
                  <a:schemeClr val="accent1">
                    <a:lumMod val="50000"/>
                  </a:schemeClr>
                </a:solidFill>
                <a:latin typeface="Avenir Heavy" panose="02000503020000020003" pitchFamily="2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 b="0" i="0">
                <a:latin typeface="Avenir Light" panose="020B0402020203020204" pitchFamily="34" charset="77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36459-4513-BC9F-8789-D4F5EF751ED3}"/>
              </a:ext>
            </a:extLst>
          </p:cNvPr>
          <p:cNvSpPr/>
          <p:nvPr userDrawn="1"/>
        </p:nvSpPr>
        <p:spPr>
          <a:xfrm>
            <a:off x="-1" y="-2822"/>
            <a:ext cx="12186987" cy="118152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40EFC-0C13-6D1F-4CC9-FC3EB240F651}"/>
              </a:ext>
            </a:extLst>
          </p:cNvPr>
          <p:cNvSpPr/>
          <p:nvPr userDrawn="1"/>
        </p:nvSpPr>
        <p:spPr>
          <a:xfrm>
            <a:off x="1005016" y="-16476"/>
            <a:ext cx="2026508" cy="2034746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7278D23-13EA-59A1-F07A-D3C7F71365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2093" y="127997"/>
            <a:ext cx="1548590" cy="1606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38616-F5F4-BD3C-6610-E8F230738D87}"/>
              </a:ext>
            </a:extLst>
          </p:cNvPr>
          <p:cNvSpPr/>
          <p:nvPr userDrawn="1"/>
        </p:nvSpPr>
        <p:spPr>
          <a:xfrm>
            <a:off x="0" y="6367849"/>
            <a:ext cx="12186986" cy="506627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0784B-4E92-477C-0482-C53C4AA5CA37}"/>
              </a:ext>
            </a:extLst>
          </p:cNvPr>
          <p:cNvSpPr/>
          <p:nvPr userDrawn="1"/>
        </p:nvSpPr>
        <p:spPr>
          <a:xfrm>
            <a:off x="0" y="6367849"/>
            <a:ext cx="4053016" cy="506627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0" i="0" dirty="0" err="1">
                <a:solidFill>
                  <a:srgbClr val="004874"/>
                </a:solidFill>
                <a:latin typeface="Gama-Serif" pitchFamily="2" charset="0"/>
              </a:rPr>
              <a:t>ugm.ac.id</a:t>
            </a:r>
            <a:endParaRPr lang="id-ID" b="0" i="0" dirty="0">
              <a:solidFill>
                <a:srgbClr val="004874"/>
              </a:solidFill>
              <a:latin typeface="Gama-Serif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DFDE8-6C3E-35A2-BF6E-21F263AFA840}"/>
              </a:ext>
            </a:extLst>
          </p:cNvPr>
          <p:cNvSpPr txBox="1"/>
          <p:nvPr userDrawn="1"/>
        </p:nvSpPr>
        <p:spPr>
          <a:xfrm>
            <a:off x="6730313" y="6421107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0" i="0" dirty="0">
                <a:solidFill>
                  <a:schemeClr val="bg1"/>
                </a:solidFill>
                <a:latin typeface="Gama-Serif" pitchFamily="2" charset="0"/>
              </a:rPr>
              <a:t>LOCALLY ROOTED, GLOBALLY RESPECTED</a:t>
            </a:r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200" b="0" i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lnSpc>
                <a:spcPct val="110000"/>
              </a:lnSpc>
              <a:defRPr b="0" i="0"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077B9-A5FA-0B02-86BD-B8C3153EEDFE}"/>
              </a:ext>
            </a:extLst>
          </p:cNvPr>
          <p:cNvSpPr/>
          <p:nvPr userDrawn="1"/>
        </p:nvSpPr>
        <p:spPr>
          <a:xfrm>
            <a:off x="0" y="0"/>
            <a:ext cx="12192001" cy="130207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1D730-1764-EBEC-7749-E9083AC4D99C}"/>
              </a:ext>
            </a:extLst>
          </p:cNvPr>
          <p:cNvSpPr/>
          <p:nvPr userDrawn="1"/>
        </p:nvSpPr>
        <p:spPr>
          <a:xfrm>
            <a:off x="8143102" y="0"/>
            <a:ext cx="3521676" cy="130207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EA76C-A004-8CD2-5256-A6BDE0A2EC2C}"/>
              </a:ext>
            </a:extLst>
          </p:cNvPr>
          <p:cNvSpPr/>
          <p:nvPr userDrawn="1"/>
        </p:nvSpPr>
        <p:spPr>
          <a:xfrm>
            <a:off x="0" y="6359611"/>
            <a:ext cx="12192000" cy="498389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37070-EAE3-44CA-4DDC-7AAF8177B72D}"/>
              </a:ext>
            </a:extLst>
          </p:cNvPr>
          <p:cNvSpPr/>
          <p:nvPr userDrawn="1"/>
        </p:nvSpPr>
        <p:spPr>
          <a:xfrm>
            <a:off x="0" y="6359611"/>
            <a:ext cx="3031524" cy="498389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0" i="0" dirty="0" err="1">
                <a:solidFill>
                  <a:srgbClr val="004874"/>
                </a:solidFill>
                <a:latin typeface="Gama-Serif" pitchFamily="2" charset="0"/>
              </a:rPr>
              <a:t>ugm.ac.id</a:t>
            </a:r>
            <a:endParaRPr lang="id-ID" b="0" i="0" dirty="0">
              <a:solidFill>
                <a:srgbClr val="004874"/>
              </a:solidFill>
              <a:latin typeface="Gama-Serif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81FFF-576B-CD67-46B3-C0CAB01C5010}"/>
              </a:ext>
            </a:extLst>
          </p:cNvPr>
          <p:cNvSpPr txBox="1"/>
          <p:nvPr userDrawn="1"/>
        </p:nvSpPr>
        <p:spPr>
          <a:xfrm>
            <a:off x="6293708" y="6424139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0" i="0" dirty="0">
                <a:solidFill>
                  <a:schemeClr val="bg1"/>
                </a:solidFill>
                <a:latin typeface="Gama-Serif" pitchFamily="2" charset="0"/>
              </a:rPr>
              <a:t>LOCALLY ROOTED, GLOBALLY RESPECTED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D170492-E580-0249-CFD8-62D6FF670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930" y="271414"/>
            <a:ext cx="3244220" cy="5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0" i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E73050-E698-73CB-7496-4E8CCC8142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6944" y="285389"/>
            <a:ext cx="2153048" cy="1001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E2510A-CD22-A3E6-88CF-693A217F643E}"/>
              </a:ext>
            </a:extLst>
          </p:cNvPr>
          <p:cNvSpPr/>
          <p:nvPr userDrawn="1"/>
        </p:nvSpPr>
        <p:spPr>
          <a:xfrm>
            <a:off x="0" y="-7666"/>
            <a:ext cx="12368806" cy="126390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165B6-9381-4C33-8D68-F4961F92E769}"/>
              </a:ext>
            </a:extLst>
          </p:cNvPr>
          <p:cNvSpPr/>
          <p:nvPr userDrawn="1"/>
        </p:nvSpPr>
        <p:spPr>
          <a:xfrm>
            <a:off x="4967919" y="-7666"/>
            <a:ext cx="2431097" cy="126390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9ADF1-A2B3-1ADC-E17A-8A2212061475}"/>
              </a:ext>
            </a:extLst>
          </p:cNvPr>
          <p:cNvSpPr/>
          <p:nvPr userDrawn="1"/>
        </p:nvSpPr>
        <p:spPr>
          <a:xfrm>
            <a:off x="-1873" y="6672649"/>
            <a:ext cx="12193873" cy="283590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67436-95C1-BD3B-E6F1-00CBF440DF1B}"/>
              </a:ext>
            </a:extLst>
          </p:cNvPr>
          <p:cNvSpPr/>
          <p:nvPr userDrawn="1"/>
        </p:nvSpPr>
        <p:spPr>
          <a:xfrm>
            <a:off x="3191324" y="6672649"/>
            <a:ext cx="5984286" cy="283590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0" i="0" dirty="0" err="1">
                <a:solidFill>
                  <a:srgbClr val="004874"/>
                </a:solidFill>
                <a:latin typeface="Gama-Serif" pitchFamily="2" charset="0"/>
              </a:rPr>
              <a:t>ugm.ac.id</a:t>
            </a:r>
            <a:endParaRPr lang="id-ID" sz="1600" b="0" i="0" dirty="0">
              <a:solidFill>
                <a:srgbClr val="004874"/>
              </a:solidFill>
              <a:latin typeface="Gama-Serif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F4DE7-8325-31C9-B327-CB9E6040C94D}"/>
              </a:ext>
            </a:extLst>
          </p:cNvPr>
          <p:cNvSpPr txBox="1"/>
          <p:nvPr userDrawn="1"/>
        </p:nvSpPr>
        <p:spPr>
          <a:xfrm>
            <a:off x="3818076" y="6297756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0" i="0" dirty="0">
                <a:solidFill>
                  <a:srgbClr val="004874"/>
                </a:solidFill>
                <a:latin typeface="Gama-Serif" pitchFamily="2" charset="0"/>
              </a:rPr>
              <a:t>LOCALLY ROOTED, GLOBALLY RESPECTED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D8DF0-E052-6764-5623-0BC569583700}"/>
              </a:ext>
            </a:extLst>
          </p:cNvPr>
          <p:cNvSpPr/>
          <p:nvPr userDrawn="1"/>
        </p:nvSpPr>
        <p:spPr>
          <a:xfrm>
            <a:off x="0" y="0"/>
            <a:ext cx="12192000" cy="151002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B067F-C9EC-2669-596B-277BA09C1B9B}"/>
              </a:ext>
            </a:extLst>
          </p:cNvPr>
          <p:cNvSpPr/>
          <p:nvPr userDrawn="1"/>
        </p:nvSpPr>
        <p:spPr>
          <a:xfrm>
            <a:off x="0" y="6593747"/>
            <a:ext cx="12186987" cy="264253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411B9-FFC6-8C10-5E20-7A80705ECA9A}"/>
              </a:ext>
            </a:extLst>
          </p:cNvPr>
          <p:cNvSpPr/>
          <p:nvPr userDrawn="1"/>
        </p:nvSpPr>
        <p:spPr>
          <a:xfrm>
            <a:off x="5083728" y="0"/>
            <a:ext cx="2021747" cy="2038525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8B272-EF2B-976B-FF17-D06A2A55A59D}"/>
              </a:ext>
            </a:extLst>
          </p:cNvPr>
          <p:cNvSpPr txBox="1"/>
          <p:nvPr userDrawn="1"/>
        </p:nvSpPr>
        <p:spPr>
          <a:xfrm>
            <a:off x="3482841" y="6190815"/>
            <a:ext cx="5221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solidFill>
                  <a:srgbClr val="004874"/>
                </a:solidFill>
                <a:latin typeface="Gama-Serif" pitchFamily="2" charset="0"/>
              </a:rPr>
              <a:t>LOCALLY ROOTED, GLOBALLY RESPECTED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50793D-A4CC-47CD-4261-5CFC125BCE2C}"/>
              </a:ext>
            </a:extLst>
          </p:cNvPr>
          <p:cNvSpPr/>
          <p:nvPr userDrawn="1"/>
        </p:nvSpPr>
        <p:spPr>
          <a:xfrm>
            <a:off x="3132177" y="6590925"/>
            <a:ext cx="5922627" cy="267075"/>
          </a:xfrm>
          <a:prstGeom prst="rect">
            <a:avLst/>
          </a:prstGeom>
          <a:solidFill>
            <a:srgbClr val="FCD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0" i="0" dirty="0" err="1">
                <a:solidFill>
                  <a:srgbClr val="004874"/>
                </a:solidFill>
                <a:latin typeface="Gama-Serif" pitchFamily="2" charset="0"/>
              </a:rPr>
              <a:t>ugm.ac.id</a:t>
            </a:r>
            <a:endParaRPr lang="id-ID" sz="1600" b="0" i="0" dirty="0">
              <a:solidFill>
                <a:srgbClr val="004874"/>
              </a:solidFill>
              <a:latin typeface="Gama-Serif" pitchFamily="2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6C15B3-392F-738B-6690-FF251051E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007" y="151002"/>
            <a:ext cx="1636966" cy="16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5500-6DB4-4340-9B2D-65F00F318DE4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lajarpython.com/tutorial/apa-itu-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conda.io/en/latest/miniconda.html" TargetMode="External"/><Relationship Id="rId4" Type="http://schemas.openxmlformats.org/officeDocument/2006/relationships/hyperlink" Target="https://www.anaconda.com/products/distribu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" TargetMode="External"/><Relationship Id="rId2" Type="http://schemas.openxmlformats.org/officeDocument/2006/relationships/hyperlink" Target="https://github.com/EbookFoundation/free-programming-books/blob/main/books/free-programming-books-id.md#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lajarpython.com/tutorial/apa-itu-python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26" y="1953338"/>
            <a:ext cx="9144000" cy="1993236"/>
          </a:xfrm>
        </p:spPr>
        <p:txBody>
          <a:bodyPr>
            <a:noAutofit/>
          </a:bodyPr>
          <a:lstStyle/>
          <a:p>
            <a:r>
              <a:rPr lang="en-US" sz="6000" dirty="0" err="1"/>
              <a:t>Pengenalan</a:t>
            </a:r>
            <a:r>
              <a:rPr lang="en-US" sz="6000" dirty="0"/>
              <a:t> Python </a:t>
            </a:r>
            <a:r>
              <a:rPr lang="en-US" sz="6000" dirty="0" err="1"/>
              <a:t>untuk</a:t>
            </a:r>
            <a:r>
              <a:rPr lang="en-US" sz="6000" dirty="0"/>
              <a:t> Data </a:t>
            </a:r>
            <a:r>
              <a:rPr lang="en-US" sz="6000" dirty="0" err="1"/>
              <a:t>Sains</a:t>
            </a:r>
            <a:endParaRPr lang="en-US" sz="6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B0CC6D-CC9D-2674-9FA2-B05B71D62D34}"/>
              </a:ext>
            </a:extLst>
          </p:cNvPr>
          <p:cNvSpPr/>
          <p:nvPr/>
        </p:nvSpPr>
        <p:spPr>
          <a:xfrm>
            <a:off x="6444377" y="4077701"/>
            <a:ext cx="5141496" cy="465221"/>
          </a:xfrm>
          <a:prstGeom prst="roundRect">
            <a:avLst>
              <a:gd name="adj" fmla="val 50000"/>
            </a:avLst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978" y="4137850"/>
            <a:ext cx="8996583" cy="6287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Shidiq Nur Hidayat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89606-E6CE-8DB5-5A54-B29F5D46D9CD}"/>
              </a:ext>
            </a:extLst>
          </p:cNvPr>
          <p:cNvSpPr txBox="1"/>
          <p:nvPr/>
        </p:nvSpPr>
        <p:spPr>
          <a:xfrm>
            <a:off x="8627509" y="271050"/>
            <a:ext cx="310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Yogyakarta, 27 November 2022</a:t>
            </a:r>
          </a:p>
        </p:txBody>
      </p:sp>
    </p:spTree>
    <p:extLst>
      <p:ext uri="{BB962C8B-B14F-4D97-AF65-F5344CB8AC3E}">
        <p14:creationId xmlns:p14="http://schemas.microsoft.com/office/powerpoint/2010/main" val="272604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FCB6-6C3B-A016-8716-9CEB60A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 </a:t>
            </a:r>
            <a:r>
              <a:rPr lang="id-ID" dirty="0" err="1"/>
              <a:t>Python</a:t>
            </a:r>
            <a:r>
              <a:rPr lang="id-ID" dirty="0"/>
              <a:t> dalam Data Sains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8CD83-3132-751A-3A47-471423BD9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3509"/>
            <a:ext cx="6484470" cy="5000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5BFB2-47CF-2078-C789-D1E4D1596FC6}"/>
              </a:ext>
            </a:extLst>
          </p:cNvPr>
          <p:cNvSpPr txBox="1"/>
          <p:nvPr/>
        </p:nvSpPr>
        <p:spPr>
          <a:xfrm>
            <a:off x="7711440" y="1473200"/>
            <a:ext cx="448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Plot </a:t>
            </a:r>
            <a:r>
              <a:rPr lang="id-ID" dirty="0" err="1"/>
              <a:t>scatter</a:t>
            </a:r>
            <a:r>
              <a:rPr lang="id-ID" dirty="0"/>
              <a:t> data </a:t>
            </a:r>
            <a:r>
              <a:rPr lang="id-ID" dirty="0" err="1"/>
              <a:t>point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Plot </a:t>
            </a:r>
            <a:r>
              <a:rPr lang="id-ID" dirty="0" err="1"/>
              <a:t>Curve</a:t>
            </a:r>
            <a:r>
              <a:rPr lang="id-ID" dirty="0"/>
              <a:t> </a:t>
            </a:r>
            <a:r>
              <a:rPr lang="id-ID" dirty="0" err="1"/>
              <a:t>fitting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Boxplot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Line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Extract</a:t>
            </a:r>
            <a:r>
              <a:rPr lang="id-ID" dirty="0"/>
              <a:t> data </a:t>
            </a:r>
            <a:r>
              <a:rPr lang="id-ID" dirty="0" err="1"/>
              <a:t>using</a:t>
            </a:r>
            <a:r>
              <a:rPr lang="id-ID" dirty="0"/>
              <a:t> </a:t>
            </a:r>
            <a:r>
              <a:rPr lang="id-ID" dirty="0" err="1"/>
              <a:t>Pandas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Plot PCA</a:t>
            </a:r>
          </a:p>
        </p:txBody>
      </p:sp>
    </p:spTree>
    <p:extLst>
      <p:ext uri="{BB962C8B-B14F-4D97-AF65-F5344CB8AC3E}">
        <p14:creationId xmlns:p14="http://schemas.microsoft.com/office/powerpoint/2010/main" val="2878897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2F5B-52C9-8C8E-1892-46030D98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Avenir Heavy" panose="02000503020000020003" pitchFamily="2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508658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24CF-9576-C57E-5037-C5F7B44E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6B46F-7BF8-D540-E4EF-3A6DCAD61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364130"/>
              </p:ext>
            </p:extLst>
          </p:nvPr>
        </p:nvGraphicFramePr>
        <p:xfrm>
          <a:off x="838200" y="1176338"/>
          <a:ext cx="10515600" cy="50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417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4349-4BC9-6871-091F-5EE3825C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Pendahuluan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6008-8C86-2F01-4B6B-4F7FD7E7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000" dirty="0" err="1"/>
              <a:t>Python</a:t>
            </a:r>
            <a:r>
              <a:rPr lang="id-ID" sz="2000" dirty="0"/>
              <a:t> adalah bahasa pemrograman interpretatif multiguna. Tidak seperti bahasa lain yang susah untuk dibaca dan dipahami, </a:t>
            </a:r>
            <a:r>
              <a:rPr lang="id-ID" sz="2000" b="1" dirty="0" err="1">
                <a:solidFill>
                  <a:srgbClr val="C00000"/>
                </a:solidFill>
                <a:latin typeface="Avenir Heavy" panose="02000503020000020003" pitchFamily="2" charset="0"/>
              </a:rPr>
              <a:t>python</a:t>
            </a:r>
            <a:r>
              <a:rPr lang="id-ID" sz="2000" b="1" dirty="0">
                <a:solidFill>
                  <a:srgbClr val="C00000"/>
                </a:solidFill>
                <a:latin typeface="Avenir Heavy" panose="02000503020000020003" pitchFamily="2" charset="0"/>
              </a:rPr>
              <a:t> lebih menekankan pada keterbacaan kode agar lebih mudah untuk memahami </a:t>
            </a:r>
            <a:r>
              <a:rPr lang="id-ID" sz="2000" b="1" dirty="0" err="1">
                <a:solidFill>
                  <a:srgbClr val="C00000"/>
                </a:solidFill>
                <a:latin typeface="Avenir Heavy" panose="02000503020000020003" pitchFamily="2" charset="0"/>
              </a:rPr>
              <a:t>sintaks</a:t>
            </a:r>
            <a:r>
              <a:rPr lang="id-ID" sz="2000" b="1" dirty="0">
                <a:solidFill>
                  <a:srgbClr val="C00000"/>
                </a:solidFill>
                <a:latin typeface="Avenir Heavy" panose="02000503020000020003" pitchFamily="2" charset="0"/>
              </a:rPr>
              <a:t>. </a:t>
            </a:r>
            <a:r>
              <a:rPr lang="id-ID" sz="2000" dirty="0"/>
              <a:t>Hal ini membuat </a:t>
            </a:r>
            <a:r>
              <a:rPr lang="id-ID" sz="2000" dirty="0" err="1"/>
              <a:t>Python</a:t>
            </a:r>
            <a:r>
              <a:rPr lang="id-ID" sz="2000" dirty="0"/>
              <a:t> sangat mudah dipelajari baik untuk pemula maupun untuk yang sudah menguasai bahasa pemrograman lain. </a:t>
            </a:r>
          </a:p>
          <a:p>
            <a:pPr algn="just"/>
            <a:r>
              <a:rPr lang="id-ID" sz="2000" dirty="0"/>
              <a:t>Bahasa ini muncul pertama kali pada tahun 1991, dirancang oleh seorang bernama </a:t>
            </a:r>
            <a:r>
              <a:rPr lang="id-ID" sz="2000" dirty="0" err="1"/>
              <a:t>Guido</a:t>
            </a:r>
            <a:r>
              <a:rPr lang="id-ID" sz="2000" dirty="0"/>
              <a:t> </a:t>
            </a:r>
            <a:r>
              <a:rPr lang="id-ID" sz="2000" dirty="0" err="1"/>
              <a:t>van</a:t>
            </a:r>
            <a:r>
              <a:rPr lang="id-ID" sz="2000" dirty="0"/>
              <a:t> </a:t>
            </a:r>
            <a:r>
              <a:rPr lang="id-ID" sz="2000" dirty="0" err="1"/>
              <a:t>Rossum</a:t>
            </a:r>
            <a:r>
              <a:rPr lang="id-ID" sz="2000" dirty="0"/>
              <a:t>. Sampai saat ini </a:t>
            </a:r>
            <a:r>
              <a:rPr lang="id-ID" sz="2000" dirty="0" err="1"/>
              <a:t>Python</a:t>
            </a:r>
            <a:r>
              <a:rPr lang="id-ID" sz="2000" dirty="0"/>
              <a:t> masih dikembangkan oleh </a:t>
            </a:r>
            <a:r>
              <a:rPr lang="id-ID" sz="2000" dirty="0" err="1"/>
              <a:t>Python</a:t>
            </a:r>
            <a:r>
              <a:rPr lang="id-ID" sz="2000" dirty="0"/>
              <a:t> </a:t>
            </a:r>
            <a:r>
              <a:rPr lang="id-ID" sz="2000" dirty="0" err="1"/>
              <a:t>Software</a:t>
            </a:r>
            <a:r>
              <a:rPr lang="id-ID" sz="2000" dirty="0"/>
              <a:t> </a:t>
            </a:r>
            <a:r>
              <a:rPr lang="id-ID" sz="2000" dirty="0" err="1"/>
              <a:t>Foundation</a:t>
            </a:r>
            <a:r>
              <a:rPr lang="id-ID" sz="2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42661-17C6-862E-C65B-32A00CA9432A}"/>
              </a:ext>
            </a:extLst>
          </p:cNvPr>
          <p:cNvSpPr/>
          <p:nvPr/>
        </p:nvSpPr>
        <p:spPr>
          <a:xfrm>
            <a:off x="6630769" y="4707654"/>
            <a:ext cx="3998793" cy="600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err="1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id-ID" sz="2400" dirty="0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id-ID" sz="2400" dirty="0" err="1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id-ID" sz="2400" dirty="0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World”)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19B4C52-15CB-E728-7313-D41FABF05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648" y="4466881"/>
            <a:ext cx="3655563" cy="1082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05B361-3EF4-6DD9-8090-CBD24D5328CD}"/>
              </a:ext>
            </a:extLst>
          </p:cNvPr>
          <p:cNvCxnSpPr>
            <a:cxnSpLocks/>
          </p:cNvCxnSpPr>
          <p:nvPr/>
        </p:nvCxnSpPr>
        <p:spPr>
          <a:xfrm>
            <a:off x="5906530" y="4229428"/>
            <a:ext cx="0" cy="15569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A52362-9A9A-9D29-836B-10CBB8F5F34A}"/>
              </a:ext>
            </a:extLst>
          </p:cNvPr>
          <p:cNvSpPr txBox="1"/>
          <p:nvPr/>
        </p:nvSpPr>
        <p:spPr>
          <a:xfrm>
            <a:off x="1037968" y="6005384"/>
            <a:ext cx="7326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 err="1"/>
              <a:t>Source</a:t>
            </a:r>
            <a:r>
              <a:rPr lang="id-ID" sz="1200" b="1" dirty="0"/>
              <a:t>: </a:t>
            </a:r>
            <a:r>
              <a:rPr lang="id-ID" sz="1200" dirty="0">
                <a:hlinkClick r:id="rId4"/>
              </a:rPr>
              <a:t>Pendahuluan </a:t>
            </a:r>
            <a:r>
              <a:rPr lang="id-ID" sz="1200" dirty="0" err="1">
                <a:hlinkClick r:id="rId4"/>
              </a:rPr>
              <a:t>Python</a:t>
            </a:r>
            <a:r>
              <a:rPr lang="id-ID" sz="1200" dirty="0">
                <a:hlinkClick r:id="rId4"/>
              </a:rPr>
              <a:t> – </a:t>
            </a:r>
            <a:r>
              <a:rPr lang="id-ID" sz="1200" dirty="0" err="1">
                <a:hlinkClick r:id="rId4"/>
              </a:rPr>
              <a:t>Belajarpython</a:t>
            </a:r>
            <a:r>
              <a:rPr lang="id-ID" sz="1200" dirty="0">
                <a:hlinkClick r:id="rId4"/>
              </a:rPr>
              <a:t> – Situs Open </a:t>
            </a:r>
            <a:r>
              <a:rPr lang="id-ID" sz="1200" dirty="0" err="1">
                <a:hlinkClick r:id="rId4"/>
              </a:rPr>
              <a:t>Source</a:t>
            </a:r>
            <a:r>
              <a:rPr lang="id-ID" sz="1200" dirty="0">
                <a:hlinkClick r:id="rId4"/>
              </a:rPr>
              <a:t> Tutorial Pemrograman </a:t>
            </a:r>
            <a:r>
              <a:rPr lang="id-ID" sz="1200" dirty="0" err="1">
                <a:hlinkClick r:id="rId4"/>
              </a:rPr>
              <a:t>Python</a:t>
            </a:r>
            <a:r>
              <a:rPr lang="id-ID" sz="1200" dirty="0">
                <a:hlinkClick r:id="rId4"/>
              </a:rPr>
              <a:t> Bahasa Indonesia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845797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0758-5AF3-10BA-E3B2-092151D0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Instalasi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FC0D-B174-3A87-B4E0-BF08CA9A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Download</a:t>
            </a:r>
            <a:r>
              <a:rPr lang="id-ID" dirty="0"/>
              <a:t> </a:t>
            </a:r>
            <a:r>
              <a:rPr lang="id-ID" dirty="0" err="1"/>
              <a:t>Python</a:t>
            </a:r>
            <a:r>
              <a:rPr lang="id-ID" dirty="0"/>
              <a:t>: </a:t>
            </a:r>
            <a:r>
              <a:rPr lang="id-ID" dirty="0">
                <a:hlinkClick r:id="rId3"/>
              </a:rPr>
              <a:t>https://www.python.org/downloads/</a:t>
            </a:r>
            <a:endParaRPr lang="id-ID" dirty="0"/>
          </a:p>
          <a:p>
            <a:r>
              <a:rPr lang="id-ID" dirty="0"/>
              <a:t>Rekomendasi → </a:t>
            </a:r>
            <a:r>
              <a:rPr lang="id-ID" dirty="0" err="1"/>
              <a:t>Conda</a:t>
            </a:r>
            <a:r>
              <a:rPr lang="id-ID" dirty="0"/>
              <a:t> </a:t>
            </a:r>
            <a:r>
              <a:rPr lang="id-ID" dirty="0" err="1"/>
              <a:t>Environment</a:t>
            </a:r>
            <a:r>
              <a:rPr lang="id-ID" dirty="0"/>
              <a:t>: </a:t>
            </a:r>
          </a:p>
          <a:p>
            <a:pPr lvl="1"/>
            <a:r>
              <a:rPr lang="id-ID" dirty="0" err="1">
                <a:latin typeface="Avenir Book" panose="02000503020000020003" pitchFamily="2" charset="0"/>
              </a:rPr>
              <a:t>Anaconda</a:t>
            </a:r>
            <a:r>
              <a:rPr lang="id-ID" dirty="0">
                <a:latin typeface="Avenir Book" panose="02000503020000020003" pitchFamily="2" charset="0"/>
              </a:rPr>
              <a:t>, </a:t>
            </a:r>
            <a:r>
              <a:rPr lang="id-ID" dirty="0">
                <a:latin typeface="Avenir Book" panose="02000503020000020003" pitchFamily="2" charset="0"/>
                <a:hlinkClick r:id="rId4"/>
              </a:rPr>
              <a:t>https://www.anaconda.com/products/distribution</a:t>
            </a:r>
            <a:r>
              <a:rPr lang="id-ID" dirty="0">
                <a:latin typeface="Avenir Book" panose="02000503020000020003" pitchFamily="2" charset="0"/>
              </a:rPr>
              <a:t> </a:t>
            </a:r>
          </a:p>
          <a:p>
            <a:pPr lvl="1"/>
            <a:r>
              <a:rPr lang="id-ID" dirty="0" err="1">
                <a:highlight>
                  <a:srgbClr val="FCD502"/>
                </a:highlight>
                <a:latin typeface="Avenir Book" panose="02000503020000020003" pitchFamily="2" charset="0"/>
              </a:rPr>
              <a:t>Miniconda</a:t>
            </a:r>
            <a:endParaRPr lang="id-ID" dirty="0"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4F3AE-FF5C-4A3D-A1FF-25DDCACC420B}"/>
              </a:ext>
            </a:extLst>
          </p:cNvPr>
          <p:cNvSpPr/>
          <p:nvPr/>
        </p:nvSpPr>
        <p:spPr>
          <a:xfrm>
            <a:off x="1606378" y="3225115"/>
            <a:ext cx="9747422" cy="1477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Miniconda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free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minimal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installer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for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conda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.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It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small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bootstrap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version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of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Anaconda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that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includes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only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conda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Python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the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packages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they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depend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on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and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small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number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of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other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useful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packages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including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pip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,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zlib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and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a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few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i="1" dirty="0" err="1">
                <a:solidFill>
                  <a:srgbClr val="004874"/>
                </a:solidFill>
                <a:latin typeface="Avenir Light" panose="020B0402020203020204" pitchFamily="34" charset="77"/>
              </a:rPr>
              <a:t>others</a:t>
            </a:r>
            <a:r>
              <a:rPr lang="id-ID" i="1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  <a:r>
              <a:rPr lang="id-ID" dirty="0">
                <a:solidFill>
                  <a:srgbClr val="004874"/>
                </a:solidFill>
                <a:latin typeface="Avenir Light" panose="020B0402020203020204" pitchFamily="34" charset="77"/>
              </a:rPr>
              <a:t>– </a:t>
            </a:r>
            <a:r>
              <a:rPr lang="id-ID" dirty="0">
                <a:solidFill>
                  <a:srgbClr val="004874"/>
                </a:solidFill>
                <a:latin typeface="Avenir Light" panose="020B0402020203020204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https://docs.conda.io/en/latest/miniconda.html</a:t>
            </a:r>
            <a:r>
              <a:rPr lang="id-ID" dirty="0">
                <a:solidFill>
                  <a:srgbClr val="004874"/>
                </a:solidFill>
                <a:latin typeface="Avenir Light" panose="020B0402020203020204" pitchFamily="34" charset="77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83EF3-B70B-2EB3-9492-29468A68F8A9}"/>
              </a:ext>
            </a:extLst>
          </p:cNvPr>
          <p:cNvSpPr/>
          <p:nvPr/>
        </p:nvSpPr>
        <p:spPr>
          <a:xfrm>
            <a:off x="1606378" y="5139705"/>
            <a:ext cx="3998793" cy="600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err="1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id-ID" sz="2400" dirty="0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 err="1">
                <a:solidFill>
                  <a:srgbClr val="0048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id-ID" sz="2400" dirty="0">
              <a:solidFill>
                <a:srgbClr val="00487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0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231F-23B7-1E80-8C72-C3D433F9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Basic Pemrograman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FA738-4331-D8DE-AA11-2A01A9BE8F83}"/>
              </a:ext>
            </a:extLst>
          </p:cNvPr>
          <p:cNvSpPr/>
          <p:nvPr/>
        </p:nvSpPr>
        <p:spPr>
          <a:xfrm>
            <a:off x="1161534" y="3830596"/>
            <a:ext cx="10515599" cy="2446636"/>
          </a:xfrm>
          <a:prstGeom prst="rect">
            <a:avLst/>
          </a:prstGeom>
          <a:solidFill>
            <a:srgbClr val="00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4DA7-C04F-2C1F-B46C-B7DBB6DB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err="1">
                <a:latin typeface="Avenir Heavy" panose="02000503020000020003" pitchFamily="2" charset="0"/>
              </a:rPr>
              <a:t>GitHub</a:t>
            </a:r>
            <a:r>
              <a:rPr lang="id-ID" b="1" dirty="0">
                <a:latin typeface="Avenir Heavy" panose="02000503020000020003" pitchFamily="2" charset="0"/>
              </a:rPr>
              <a:t> </a:t>
            </a:r>
            <a:r>
              <a:rPr lang="id-ID" b="1" dirty="0" err="1">
                <a:latin typeface="Avenir Heavy" panose="02000503020000020003" pitchFamily="2" charset="0"/>
              </a:rPr>
              <a:t>References</a:t>
            </a:r>
            <a:r>
              <a:rPr lang="id-ID" b="1" dirty="0">
                <a:latin typeface="Avenir Heavy" panose="02000503020000020003" pitchFamily="2" charset="0"/>
              </a:rPr>
              <a:t>: </a:t>
            </a:r>
            <a:r>
              <a:rPr lang="id-ID" dirty="0">
                <a:hlinkClick r:id="rId2"/>
              </a:rPr>
              <a:t>https://github.com/EbookFoundation/free-programming-books/blob/main/books/free-programming-books-id.md#python</a:t>
            </a:r>
            <a:endParaRPr lang="id-ID" dirty="0"/>
          </a:p>
          <a:p>
            <a:r>
              <a:rPr lang="id-ID" b="1" dirty="0" err="1">
                <a:latin typeface="Avenir Heavy" panose="02000503020000020003" pitchFamily="2" charset="0"/>
              </a:rPr>
              <a:t>Rekomenasi</a:t>
            </a:r>
            <a:r>
              <a:rPr lang="id-ID" b="1" dirty="0">
                <a:latin typeface="Avenir Heavy" panose="02000503020000020003" pitchFamily="2" charset="0"/>
              </a:rPr>
              <a:t>: </a:t>
            </a:r>
            <a:r>
              <a:rPr lang="id-ID" dirty="0">
                <a:hlinkClick r:id="rId3"/>
              </a:rPr>
              <a:t>https://belajarpython.com</a:t>
            </a:r>
            <a:endParaRPr lang="id-ID" dirty="0"/>
          </a:p>
          <a:p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7EFD8-B1E4-7999-A4DB-74780EF2DD68}"/>
              </a:ext>
            </a:extLst>
          </p:cNvPr>
          <p:cNvSpPr txBox="1"/>
          <p:nvPr/>
        </p:nvSpPr>
        <p:spPr>
          <a:xfrm>
            <a:off x="1519880" y="3975325"/>
            <a:ext cx="96832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rgbClr val="FCD502"/>
                </a:solidFill>
                <a:latin typeface="Avenir Medium" panose="02000503020000020003" pitchFamily="2" charset="0"/>
              </a:rPr>
              <a:t>Mulai Belajar </a:t>
            </a:r>
            <a:r>
              <a:rPr lang="id-ID" sz="3200" dirty="0" err="1">
                <a:solidFill>
                  <a:srgbClr val="FCD502"/>
                </a:solidFill>
                <a:latin typeface="Avenir Medium" panose="02000503020000020003" pitchFamily="2" charset="0"/>
              </a:rPr>
              <a:t>Python</a:t>
            </a:r>
            <a:endParaRPr lang="id-ID" sz="3200" dirty="0">
              <a:solidFill>
                <a:srgbClr val="FCD502"/>
              </a:solidFill>
              <a:latin typeface="Avenir Medium" panose="02000503020000020003" pitchFamily="2" charset="0"/>
            </a:endParaRPr>
          </a:p>
          <a:p>
            <a:endParaRPr lang="id-ID" dirty="0"/>
          </a:p>
          <a:p>
            <a:r>
              <a:rPr lang="id-ID" dirty="0" err="1">
                <a:solidFill>
                  <a:schemeClr val="bg1"/>
                </a:solidFill>
              </a:rPr>
              <a:t>Python</a:t>
            </a:r>
            <a:r>
              <a:rPr lang="id-ID" dirty="0">
                <a:solidFill>
                  <a:schemeClr val="bg1"/>
                </a:solidFill>
              </a:rPr>
              <a:t> adalah bahasa pemrograman yang memungkinkan Anda bekerja lebih cepat dan mengintegrasikan sistem Anda lebih efektif.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CF05B-917C-6A74-133A-68A011FCE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425" y="3975325"/>
            <a:ext cx="1743025" cy="473107"/>
          </a:xfrm>
          <a:prstGeom prst="rect">
            <a:avLst/>
          </a:prstGeom>
        </p:spPr>
      </p:pic>
      <p:sp>
        <p:nvSpPr>
          <p:cNvPr id="7" name="Rounded Rectangle 6">
            <a:hlinkClick r:id="rId5"/>
            <a:extLst>
              <a:ext uri="{FF2B5EF4-FFF2-40B4-BE49-F238E27FC236}">
                <a16:creationId xmlns:a16="http://schemas.microsoft.com/office/drawing/2014/main" id="{7A964FEA-43E1-66C5-D852-6C621B87FDCC}"/>
              </a:ext>
            </a:extLst>
          </p:cNvPr>
          <p:cNvSpPr/>
          <p:nvPr/>
        </p:nvSpPr>
        <p:spPr>
          <a:xfrm>
            <a:off x="1618735" y="5530716"/>
            <a:ext cx="2891481" cy="5066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rgbClr val="004874"/>
                </a:solidFill>
              </a:rPr>
              <a:t>Pelajari Lebih Lanjut</a:t>
            </a:r>
          </a:p>
        </p:txBody>
      </p:sp>
    </p:spTree>
    <p:extLst>
      <p:ext uri="{BB962C8B-B14F-4D97-AF65-F5344CB8AC3E}">
        <p14:creationId xmlns:p14="http://schemas.microsoft.com/office/powerpoint/2010/main" val="173445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6648-C6EE-90F1-4553-C1F814F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Function</a:t>
            </a:r>
            <a:endParaRPr lang="id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E09E0A-F3E6-5F61-0D66-21007C2A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" t="7395" b="5874"/>
          <a:stretch/>
        </p:blipFill>
        <p:spPr>
          <a:xfrm>
            <a:off x="4795024" y="1042639"/>
            <a:ext cx="7396975" cy="4772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5B0668-AB48-7AF8-2A9D-5F501A0D3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1" t="14988" r="6351" b="16256"/>
          <a:stretch/>
        </p:blipFill>
        <p:spPr>
          <a:xfrm>
            <a:off x="79916" y="1019323"/>
            <a:ext cx="4670505" cy="15392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19219E-A509-AE6D-DEF0-EDD6AFFF8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7" t="14618" r="7229" b="18667"/>
          <a:stretch/>
        </p:blipFill>
        <p:spPr>
          <a:xfrm>
            <a:off x="211133" y="2721600"/>
            <a:ext cx="4574860" cy="14377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104D91-291D-BFD5-40AB-E064D987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1" t="14988" r="6351" b="16256"/>
          <a:stretch/>
        </p:blipFill>
        <p:spPr>
          <a:xfrm>
            <a:off x="208788" y="982640"/>
            <a:ext cx="4670505" cy="15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B0AB-30DA-E3F4-8D6B-6BAA73EA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Function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8CDC82-9C1E-C2CF-E671-2A628F679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6522"/>
            <a:ext cx="10515600" cy="4820257"/>
          </a:xfrm>
        </p:spPr>
      </p:pic>
    </p:spTree>
    <p:extLst>
      <p:ext uri="{BB962C8B-B14F-4D97-AF65-F5344CB8AC3E}">
        <p14:creationId xmlns:p14="http://schemas.microsoft.com/office/powerpoint/2010/main" val="286506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892D-EC3F-9E15-B113-4EC5767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Library</a:t>
            </a:r>
            <a:r>
              <a:rPr lang="id-ID" dirty="0"/>
              <a:t> Utama Pengolahan Data Sains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EB5A6-DF16-66E2-7572-FF716C70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96056"/>
            <a:ext cx="1983059" cy="800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F8703-8807-147A-4BE9-D1440831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92" y="5249266"/>
            <a:ext cx="1756964" cy="694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0073B-C658-B695-804A-62DB20CAE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89" y="5202010"/>
            <a:ext cx="789060" cy="7890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BAC4D30-5F23-8375-A4DA-31560CEF0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2782" y="5244986"/>
            <a:ext cx="2929622" cy="703109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18C8AF2-60F1-E3D5-E8A9-AADEF710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80178"/>
              </p:ext>
            </p:extLst>
          </p:nvPr>
        </p:nvGraphicFramePr>
        <p:xfrm>
          <a:off x="838200" y="1234934"/>
          <a:ext cx="10757958" cy="31511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3619">
                  <a:extLst>
                    <a:ext uri="{9D8B030D-6E8A-4147-A177-3AD203B41FA5}">
                      <a16:colId xmlns:a16="http://schemas.microsoft.com/office/drawing/2014/main" val="3849137316"/>
                    </a:ext>
                  </a:extLst>
                </a:gridCol>
                <a:gridCol w="5607781">
                  <a:extLst>
                    <a:ext uri="{9D8B030D-6E8A-4147-A177-3AD203B41FA5}">
                      <a16:colId xmlns:a16="http://schemas.microsoft.com/office/drawing/2014/main" val="1187403452"/>
                    </a:ext>
                  </a:extLst>
                </a:gridCol>
                <a:gridCol w="3366558">
                  <a:extLst>
                    <a:ext uri="{9D8B030D-6E8A-4147-A177-3AD203B41FA5}">
                      <a16:colId xmlns:a16="http://schemas.microsoft.com/office/drawing/2014/main" val="2815647847"/>
                    </a:ext>
                  </a:extLst>
                </a:gridCol>
              </a:tblGrid>
              <a:tr h="514402">
                <a:tc>
                  <a:txBody>
                    <a:bodyPr/>
                    <a:lstStyle/>
                    <a:p>
                      <a:r>
                        <a:rPr lang="id-ID" sz="2000" dirty="0"/>
                        <a:t>Nama </a:t>
                      </a:r>
                      <a:r>
                        <a:rPr lang="id-ID" sz="2000" dirty="0" err="1"/>
                        <a:t>library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Fungsi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Pip</a:t>
                      </a:r>
                      <a:r>
                        <a:rPr lang="id-ID" sz="16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d-ID" sz="1600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install</a:t>
                      </a:r>
                      <a:r>
                        <a:rPr lang="id-ID" sz="16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... atau </a:t>
                      </a:r>
                      <a:r>
                        <a:rPr lang="id-ID" sz="1600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conda</a:t>
                      </a:r>
                      <a:r>
                        <a:rPr lang="id-ID" sz="16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d-ID" sz="1600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install</a:t>
                      </a:r>
                      <a:r>
                        <a:rPr lang="id-ID" sz="16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6847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Pandas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Manipulasi tabel (seperti Excel)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pandas</a:t>
                      </a:r>
                      <a:endParaRPr lang="id-ID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98376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Numpy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Manipulasi </a:t>
                      </a:r>
                      <a:r>
                        <a:rPr lang="id-ID" sz="2000" dirty="0" err="1"/>
                        <a:t>matrix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numpy</a:t>
                      </a:r>
                      <a:endParaRPr lang="id-ID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94263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Scipy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Fungsi 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scipy</a:t>
                      </a:r>
                      <a:endParaRPr lang="id-ID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66172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Matplotlib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Basic Plot, alternatif: </a:t>
                      </a:r>
                      <a:r>
                        <a:rPr lang="id-ID" sz="2000" dirty="0" err="1"/>
                        <a:t>seaborn</a:t>
                      </a:r>
                      <a:r>
                        <a:rPr lang="id-ID" sz="2000" dirty="0"/>
                        <a:t>, </a:t>
                      </a:r>
                      <a:r>
                        <a:rPr lang="id-ID" sz="2000" dirty="0" err="1"/>
                        <a:t>plotly</a:t>
                      </a:r>
                      <a:r>
                        <a:rPr lang="id-ID" sz="2000" dirty="0"/>
                        <a:t>, </a:t>
                      </a:r>
                      <a:r>
                        <a:rPr lang="id-ID" sz="2000" dirty="0" err="1"/>
                        <a:t>altair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matplotlib</a:t>
                      </a:r>
                      <a:endParaRPr lang="id-ID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89902"/>
                  </a:ext>
                </a:extLst>
              </a:tr>
              <a:tr h="514402">
                <a:tc>
                  <a:txBody>
                    <a:bodyPr/>
                    <a:lstStyle/>
                    <a:p>
                      <a:r>
                        <a:rPr lang="id-ID" sz="2000" dirty="0" err="1"/>
                        <a:t>Sklearn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err="1"/>
                        <a:t>Machine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learning</a:t>
                      </a:r>
                      <a:r>
                        <a:rPr lang="id-ID" sz="2000" dirty="0"/>
                        <a:t> </a:t>
                      </a:r>
                      <a:r>
                        <a:rPr lang="id-ID" sz="2000" dirty="0" err="1"/>
                        <a:t>algorithm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scikit-learn</a:t>
                      </a:r>
                      <a:endParaRPr lang="en-ID" sz="1600" b="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84702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7B0A4F0C-75B2-0D94-05CB-D46A1EA96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238" y="5196447"/>
            <a:ext cx="1493031" cy="800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92AAB2-2AD5-EE6B-BCC4-117371485A40}"/>
              </a:ext>
            </a:extLst>
          </p:cNvPr>
          <p:cNvSpPr txBox="1"/>
          <p:nvPr/>
        </p:nvSpPr>
        <p:spPr>
          <a:xfrm>
            <a:off x="838200" y="4584692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Consolas" panose="020B0609020204030204" pitchFamily="49" charset="0"/>
                <a:cs typeface="Consolas" panose="020B0609020204030204" pitchFamily="49" charset="0"/>
              </a:rPr>
              <a:t>CMD: </a:t>
            </a:r>
            <a:r>
              <a:rPr lang="id-ID" sz="2400" dirty="0" err="1">
                <a:highlight>
                  <a:srgbClr val="FCD50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pip</a:t>
            </a:r>
            <a:r>
              <a:rPr lang="id-ID" sz="2400" dirty="0">
                <a:highlight>
                  <a:srgbClr val="FCD50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 err="1">
                <a:highlight>
                  <a:srgbClr val="FCD50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id-ID" sz="2400" dirty="0">
                <a:highlight>
                  <a:srgbClr val="FCD50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2400" dirty="0" err="1">
                <a:highlight>
                  <a:srgbClr val="FCD50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endParaRPr lang="id-ID" sz="2400" dirty="0">
              <a:highlight>
                <a:srgbClr val="FCD502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CA1ED-A72C-1471-6151-2F181EF1C342}"/>
              </a:ext>
            </a:extLst>
          </p:cNvPr>
          <p:cNvSpPr txBox="1"/>
          <p:nvPr/>
        </p:nvSpPr>
        <p:spPr>
          <a:xfrm>
            <a:off x="5575721" y="4561758"/>
            <a:ext cx="1282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 err="1"/>
              <a:t>pip</a:t>
            </a:r>
            <a:r>
              <a:rPr lang="id-ID" sz="3200" dirty="0"/>
              <a:t> </a:t>
            </a:r>
            <a:r>
              <a:rPr lang="id-ID" sz="3200" dirty="0" err="1"/>
              <a:t>list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36124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0CA8-09C4-4C6F-EB25-43ADFC02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 Rekomendasi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F871-5BF1-5928-E89A-012FB0D7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Visual Studio Code +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extention</a:t>
            </a:r>
            <a:endParaRPr lang="id-ID" dirty="0"/>
          </a:p>
          <a:p>
            <a:r>
              <a:rPr lang="id-ID" dirty="0" err="1"/>
              <a:t>Jupyter</a:t>
            </a:r>
            <a:r>
              <a:rPr lang="id-ID" dirty="0"/>
              <a:t> </a:t>
            </a:r>
            <a:r>
              <a:rPr lang="id-ID" dirty="0" err="1"/>
              <a:t>Notebook</a:t>
            </a:r>
            <a:endParaRPr lang="id-ID" dirty="0"/>
          </a:p>
          <a:p>
            <a:r>
              <a:rPr lang="id-ID" dirty="0" err="1"/>
              <a:t>Jupyter</a:t>
            </a:r>
            <a:r>
              <a:rPr lang="id-ID" dirty="0"/>
              <a:t> Lab</a:t>
            </a:r>
          </a:p>
          <a:p>
            <a:r>
              <a:rPr lang="id-ID" dirty="0"/>
              <a:t>Google </a:t>
            </a:r>
            <a:r>
              <a:rPr lang="id-ID" dirty="0" err="1"/>
              <a:t>Colab</a:t>
            </a:r>
            <a:r>
              <a:rPr lang="id-ID" dirty="0"/>
              <a:t> → </a:t>
            </a:r>
            <a:r>
              <a:rPr lang="id-ID" dirty="0">
                <a:hlinkClick r:id="rId2"/>
              </a:rPr>
              <a:t>https://colab.research.google.com/</a:t>
            </a:r>
            <a:endParaRPr lang="id-ID" dirty="0"/>
          </a:p>
          <a:p>
            <a:r>
              <a:rPr lang="id-ID" dirty="0" err="1"/>
              <a:t>Deepnote</a:t>
            </a:r>
            <a:r>
              <a:rPr lang="id-ID" dirty="0"/>
              <a:t> → </a:t>
            </a:r>
            <a:r>
              <a:rPr lang="id-ID" dirty="0">
                <a:hlinkClick r:id="rId3"/>
              </a:rPr>
              <a:t>https://deepnote.com</a:t>
            </a:r>
            <a:endParaRPr lang="id-ID" dirty="0"/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Menulis dan menjalankan program: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Menggunakan IDE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Menggunakan interpreter </a:t>
            </a:r>
            <a:r>
              <a:rPr lang="id-ID" dirty="0" err="1"/>
              <a:t>Python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Menggunakan </a:t>
            </a:r>
            <a:r>
              <a:rPr lang="id-ID" dirty="0" err="1"/>
              <a:t>Python</a:t>
            </a:r>
            <a:r>
              <a:rPr lang="id-ID" dirty="0"/>
              <a:t> </a:t>
            </a:r>
            <a:r>
              <a:rPr lang="id-ID" dirty="0" err="1"/>
              <a:t>file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71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9905</TotalTime>
  <Words>411</Words>
  <Application>Microsoft Macintosh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Avenir Book</vt:lpstr>
      <vt:lpstr>Avenir Heavy</vt:lpstr>
      <vt:lpstr>Avenir Light</vt:lpstr>
      <vt:lpstr>Avenir Medium</vt:lpstr>
      <vt:lpstr>Calibri</vt:lpstr>
      <vt:lpstr>Calibri Light</vt:lpstr>
      <vt:lpstr>Consolas</vt:lpstr>
      <vt:lpstr>Gama-Serif</vt:lpstr>
      <vt:lpstr>Segoe UI Light</vt:lpstr>
      <vt:lpstr>Office Theme</vt:lpstr>
      <vt:lpstr>Pengenalan Python untuk Data Sains</vt:lpstr>
      <vt:lpstr>Outline</vt:lpstr>
      <vt:lpstr>Pendahuluan Python</vt:lpstr>
      <vt:lpstr>Instalasi Python</vt:lpstr>
      <vt:lpstr>Basic Pemrograman Python</vt:lpstr>
      <vt:lpstr>Function</vt:lpstr>
      <vt:lpstr>Function</vt:lpstr>
      <vt:lpstr>Library Utama Pengolahan Data Sains</vt:lpstr>
      <vt:lpstr>IDE Rekomendasi</vt:lpstr>
      <vt:lpstr>Aplikasi Python dalam Data Sains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Shidiq Nur Hidayat</cp:lastModifiedBy>
  <cp:revision>5</cp:revision>
  <dcterms:created xsi:type="dcterms:W3CDTF">2018-09-20T06:18:13Z</dcterms:created>
  <dcterms:modified xsi:type="dcterms:W3CDTF">2022-11-27T03:16:44Z</dcterms:modified>
</cp:coreProperties>
</file>