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5999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6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590794"/>
            <a:ext cx="10709990" cy="338409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105389"/>
            <a:ext cx="9449991" cy="2346813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0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17514"/>
            <a:ext cx="2716872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17514"/>
            <a:ext cx="7993117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399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37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423318"/>
            <a:ext cx="10867490" cy="4043359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504929"/>
            <a:ext cx="10867490" cy="212630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30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587570"/>
            <a:ext cx="5354995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587570"/>
            <a:ext cx="5354995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8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17516"/>
            <a:ext cx="10867490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382815"/>
            <a:ext cx="5330385" cy="116778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550596"/>
            <a:ext cx="5330385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382815"/>
            <a:ext cx="5356636" cy="116778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550596"/>
            <a:ext cx="5356636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84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69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82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48018"/>
            <a:ext cx="4063824" cy="2268061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399540"/>
            <a:ext cx="6378744" cy="6907687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916079"/>
            <a:ext cx="4063824" cy="540239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8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48018"/>
            <a:ext cx="4063824" cy="2268061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399540"/>
            <a:ext cx="6378744" cy="6907687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916079"/>
            <a:ext cx="4063824" cy="540239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4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17516"/>
            <a:ext cx="1086749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587570"/>
            <a:ext cx="1086749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9009246"/>
            <a:ext cx="283499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CF9-A7BD-CC4A-B43C-ABBF7E08CDD3}" type="datetimeFigureOut">
              <a:rPr lang="id-ID" smtClean="0"/>
              <a:t>26/11/22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9009246"/>
            <a:ext cx="42524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9009246"/>
            <a:ext cx="283499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05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EB89504-8DD4-D938-ACEC-B67F4FA2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785" y="165888"/>
            <a:ext cx="5831944" cy="447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92946F-CE47-DD87-B868-95C235929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6259" y="165889"/>
            <a:ext cx="5831945" cy="44704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D693F7-AEDE-F4A2-B009-8A3741A0C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785" y="4860131"/>
            <a:ext cx="5831944" cy="447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620E53B-E19A-9DCD-58DC-687F99784C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6259" y="5256627"/>
            <a:ext cx="5500655" cy="4216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94037-AA19-8109-6784-3279269A68E8}"/>
              </a:ext>
            </a:extLst>
          </p:cNvPr>
          <p:cNvSpPr txBox="1"/>
          <p:nvPr/>
        </p:nvSpPr>
        <p:spPr>
          <a:xfrm>
            <a:off x="127294" y="121644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err="1"/>
              <a:t>a</a:t>
            </a:r>
            <a:endParaRPr lang="id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3214C-F81B-3B07-E10C-CD1F24E13C97}"/>
              </a:ext>
            </a:extLst>
          </p:cNvPr>
          <p:cNvSpPr txBox="1"/>
          <p:nvPr/>
        </p:nvSpPr>
        <p:spPr>
          <a:xfrm>
            <a:off x="6152560" y="12164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FE30-00D1-E285-C7CB-C0F13B9BA0D8}"/>
              </a:ext>
            </a:extLst>
          </p:cNvPr>
          <p:cNvSpPr txBox="1"/>
          <p:nvPr/>
        </p:nvSpPr>
        <p:spPr>
          <a:xfrm>
            <a:off x="211787" y="482570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A4F-8413-1BE5-8F72-039EBEAEF324}"/>
              </a:ext>
            </a:extLst>
          </p:cNvPr>
          <p:cNvSpPr txBox="1"/>
          <p:nvPr/>
        </p:nvSpPr>
        <p:spPr>
          <a:xfrm>
            <a:off x="6237053" y="48257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01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Shidiq Nur Hidayat</dc:creator>
  <cp:lastModifiedBy>Shidiq Nur Hidayat</cp:lastModifiedBy>
  <cp:revision>1</cp:revision>
  <dcterms:created xsi:type="dcterms:W3CDTF">2022-11-26T15:12:23Z</dcterms:created>
  <dcterms:modified xsi:type="dcterms:W3CDTF">2022-11-26T15:19:40Z</dcterms:modified>
</cp:coreProperties>
</file>