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59d07e71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59d07e71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59d07e7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59d07e7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9d07e7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59d07e7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59d07e71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59d07e71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9d07e7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59d07e7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9d07e71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59d07e71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59d07e71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59d07e71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59d07e71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59d07e71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59d07e7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59d07e7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4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" sz="5000">
                <a:latin typeface="Montserrat"/>
                <a:ea typeface="Montserrat"/>
                <a:cs typeface="Montserrat"/>
                <a:sym typeface="Montserrat"/>
              </a:rPr>
              <a:t>месь гауссиан для п</a:t>
            </a:r>
            <a:r>
              <a:rPr lang="ru" sz="5000">
                <a:latin typeface="Montserrat"/>
                <a:ea typeface="Montserrat"/>
                <a:cs typeface="Montserrat"/>
                <a:sym typeface="Montserrat"/>
              </a:rPr>
              <a:t>рогнозирования цены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4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Montserrat"/>
                <a:ea typeface="Montserrat"/>
                <a:cs typeface="Montserrat"/>
                <a:sym typeface="Montserrat"/>
              </a:rPr>
              <a:t>Оцениваем распределение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27950" y="4012825"/>
            <a:ext cx="1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Батраков Юрий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Литература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C. M. Bishop, Mixture density networks (1994)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Guillaumes, A.B., Mixture Density Networks for distribution and uncertainty estimation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(2017)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Xiaoming Li &amp; Chun Wang &amp; Xiao Huang &amp; Yimin Nie, A GRU-based Mixture Density Network for Data-Driven Dynamic Stochastic Programming (2020)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Narendhar Gugulothu, Sparse Recurrent Mixture Density Networks for Forecasting High Variability Time Series with Confidence Estimates (2019)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Предпосылки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Допустим мы обучили модель машинного обучения, которая позволяет с определённой точностью предсказывать следующее значение стоимости некоторого актива. Но мы не знаем, насколько модель “уверена” в своём предсказании, каков доверительный интервал для этого предсказания. Решить это можно было бы, если бы модель предсказывала не одно значение — наиболее вероятное с её точки зрения предсказание, а целое распределение вероятностей по всевозможным предсказаниям.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Математическая модель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Имеются данные               где T – количество наблюдений, а D – количество признаков, необходимо предсказывать yₜ.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Будем предсказывать не   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, а             , тогда распределение предсказываемой величины будет находится недалеко от 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Введём латентные переменные π, μ,     , которые будут задавать распределение 									, причём			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Теперь мы предсказываем латентные переменные, получаем распределение и уже из него выбираем точку-статистику Δy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75" y="1289725"/>
            <a:ext cx="870625" cy="2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650" y="2094000"/>
            <a:ext cx="1879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325" y="2094000"/>
            <a:ext cx="683302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7900" y="2937751"/>
            <a:ext cx="394443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2050" y="3265525"/>
            <a:ext cx="946349" cy="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1625" y="2682000"/>
            <a:ext cx="239425" cy="25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Преимущества модели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Получаем полные данные о “знаниях” модели по данной ситуации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Знаем насколько модель “уверена” и в зависимости от этого можем либо принимать, либо не принимать предсказание, также можем напрямую посчитать VaR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Можем выбирать разные статистики из распределения в качестве предсказания: мат. ож., медиана, мода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Можно оценивать доверительные интервалы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Можно оценить с какой вероятностью цена вырастет, а с какой упадёт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Так как модель учит не сами y, а латентные переменные задающие распределение на y, то модель должна меньше переобучаться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Недостатки модели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Перепараметризация модели: для объяснения данных нужно настроить много параметров, а для этого нужно много данных, в приложении к финансовым котировкам, это проблема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Гауссианы имеют слабые хвосты, поэтому задать распределение честно не получится, будет описана только наиболее вероятная часть носителя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Возможно распределение имеет существенно другую структуру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Выбросы обрабатываются скорее всего плохо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Реализация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102350" y="1152475"/>
            <a:ext cx="4729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Возьмём нейроннную сеть, передадим ей имеющиеся данные, она выделит полезные признаки и этот вектор признаков отдаём в MDN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11621"/>
          <a:stretch/>
        </p:blipFill>
        <p:spPr>
          <a:xfrm>
            <a:off x="311700" y="1152475"/>
            <a:ext cx="3790649" cy="14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05550" y="2672200"/>
            <a:ext cx="862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MDN — три головы: первая предсказывает </a:t>
            </a: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π, вторая μ и третья σ. Чтобы выполнить ограничения математической модели к первому предсказанному вектору применим Softmax, а к последнему экспоненту*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качестве функции потерь можно взять отрицательное правдоподобие, при этом все преобразования дифференцируемые, поэтому сеть может учиться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Технические аспекты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Согласно [1] лучше использовать не обычный Softmax, а Gumbel Softmax, поскольку хотелось бы, чтобы модель больше выделяла гауссианы с большими логитами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этом, чтобы сеть не стала выдавать предсказания всегда в одну и ту же гауссиану необходимо добавить регуляризацию на голову, предсказывающую π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Согласно [2] вместо экспоненты предлагается использовать ELU, что позволяет модели проще переводить свои предсказания в дисперсию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Согласно [3] использование GRU в качестве backbone для MDN даёт наилучшие результаты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Результаты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Логично предположить, что модель хорошо описывает данные, если, например, математическое ожидание хорошо описывает цену в следующий момент.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 почасовых данных от Yahoo Finance по USD/RUB и по нефти марки Brent за последний год: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качестве baseline взял CatBoostRegressor, на данных за последние 10 дней дал RMSE =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0.5743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Модель на смеси гауссиан через математическое ожидание с данными за 10 дней дала RMSE = 0.5197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Перспективы развития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Загрузка данных поминутно, для большего количества информации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условиях перепараметризации и малого количества данных возможно полезными окажутся байесовские методы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Использование в качестве backbone BERT’а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Попробовать другие ядра для оценки распределения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Попробовать feature engineering: хотя нейронные сети обычно в нём не нуждаются, в [4] утверждается, что в данной модели он оказывает сильное влияние на результат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Оптимизация гиперпараметров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Сделать интерфейс для удобного анализа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предсказанного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распределения в реальном времени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49825" y="-49825"/>
            <a:ext cx="9262500" cy="1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