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9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8" autoAdjust="0"/>
    <p:restoredTop sz="99288" autoAdjust="0"/>
  </p:normalViewPr>
  <p:slideViewPr>
    <p:cSldViewPr>
      <p:cViewPr varScale="1">
        <p:scale>
          <a:sx n="88" d="100"/>
          <a:sy n="88" d="100"/>
        </p:scale>
        <p:origin x="-1320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18374-2DD6-41AB-B611-3E99A076AAA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2694B-49BA-42F0-A403-EAD323EAC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397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function-</a:t>
            </a:r>
            <a:r>
              <a:rPr lang="en-US" dirty="0" err="1" smtClean="0"/>
              <a:t>pehle</a:t>
            </a:r>
            <a:r>
              <a:rPr lang="en-US" dirty="0" smtClean="0"/>
              <a:t> same </a:t>
            </a:r>
            <a:r>
              <a:rPr lang="en-US" dirty="0" err="1" smtClean="0"/>
              <a:t>same</a:t>
            </a:r>
            <a:r>
              <a:rPr lang="en-US" dirty="0" smtClean="0"/>
              <a:t> number </a:t>
            </a:r>
            <a:r>
              <a:rPr lang="en-US" dirty="0" err="1" smtClean="0"/>
              <a:t>aa</a:t>
            </a:r>
            <a:r>
              <a:rPr lang="en-US" dirty="0" smtClean="0"/>
              <a:t> </a:t>
            </a:r>
            <a:r>
              <a:rPr lang="en-US" dirty="0" err="1" smtClean="0"/>
              <a:t>rahe</a:t>
            </a:r>
            <a:r>
              <a:rPr lang="en-US" dirty="0" smtClean="0"/>
              <a:t> the </a:t>
            </a:r>
            <a:r>
              <a:rPr lang="en-US" dirty="0" err="1" smtClean="0"/>
              <a:t>baad</a:t>
            </a:r>
            <a:r>
              <a:rPr lang="en-US" dirty="0" smtClean="0"/>
              <a:t> me time se </a:t>
            </a:r>
            <a:r>
              <a:rPr lang="en-US" dirty="0" err="1" smtClean="0"/>
              <a:t>initialise</a:t>
            </a:r>
            <a:r>
              <a:rPr lang="en-US" dirty="0" smtClean="0"/>
              <a:t> </a:t>
            </a:r>
            <a:r>
              <a:rPr lang="en-US" dirty="0" err="1" smtClean="0"/>
              <a:t>kiya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City </a:t>
            </a:r>
            <a:r>
              <a:rPr lang="en-US" dirty="0" err="1" smtClean="0"/>
              <a:t>ko</a:t>
            </a:r>
            <a:r>
              <a:rPr lang="en-US" dirty="0" smtClean="0"/>
              <a:t> sell </a:t>
            </a:r>
            <a:r>
              <a:rPr lang="en-US" dirty="0" err="1" smtClean="0"/>
              <a:t>karne</a:t>
            </a:r>
            <a:r>
              <a:rPr lang="en-US" dirty="0" smtClean="0"/>
              <a:t> me owner </a:t>
            </a:r>
            <a:r>
              <a:rPr lang="en-US" dirty="0" err="1" smtClean="0"/>
              <a:t>ko</a:t>
            </a:r>
            <a:r>
              <a:rPr lang="en-US" dirty="0" smtClean="0"/>
              <a:t> update </a:t>
            </a:r>
            <a:r>
              <a:rPr lang="en-US" dirty="0" err="1" smtClean="0"/>
              <a:t>karna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Graphics se link </a:t>
            </a:r>
            <a:r>
              <a:rPr lang="en-US" dirty="0" err="1" smtClean="0"/>
              <a:t>karna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Dialog box had se </a:t>
            </a:r>
            <a:r>
              <a:rPr lang="en-US" dirty="0" err="1" smtClean="0"/>
              <a:t>zyada</a:t>
            </a:r>
            <a:r>
              <a:rPr lang="en-US" dirty="0" smtClean="0"/>
              <a:t> pain </a:t>
            </a:r>
            <a:r>
              <a:rPr lang="en-US" dirty="0" err="1" smtClean="0"/>
              <a:t>hai.link</a:t>
            </a:r>
            <a:r>
              <a:rPr lang="en-US" dirty="0" smtClean="0"/>
              <a:t> </a:t>
            </a:r>
            <a:r>
              <a:rPr lang="en-US" dirty="0" err="1" smtClean="0"/>
              <a:t>nahi</a:t>
            </a:r>
            <a:r>
              <a:rPr lang="en-US" dirty="0" smtClean="0"/>
              <a:t> ho </a:t>
            </a:r>
            <a:r>
              <a:rPr lang="en-US" dirty="0" err="1" smtClean="0"/>
              <a:t>raha</a:t>
            </a:r>
            <a:r>
              <a:rPr lang="en-US" dirty="0" smtClean="0"/>
              <a:t> </a:t>
            </a:r>
            <a:r>
              <a:rPr lang="en-US" dirty="0" err="1" smtClean="0"/>
              <a:t>tha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player </a:t>
            </a:r>
            <a:r>
              <a:rPr lang="en-US" dirty="0" err="1" smtClean="0"/>
              <a:t>setails</a:t>
            </a:r>
            <a:r>
              <a:rPr lang="en-US" dirty="0" smtClean="0"/>
              <a:t> wale button se link </a:t>
            </a:r>
            <a:r>
              <a:rPr lang="en-US" dirty="0" err="1" smtClean="0"/>
              <a:t>karna</a:t>
            </a:r>
            <a:r>
              <a:rPr lang="en-US" dirty="0" smtClean="0"/>
              <a:t> was </a:t>
            </a:r>
            <a:r>
              <a:rPr lang="en-US" dirty="0" err="1" smtClean="0"/>
              <a:t>ufffff</a:t>
            </a:r>
            <a:r>
              <a:rPr lang="en-US" dirty="0" smtClean="0"/>
              <a:t>..</a:t>
            </a:r>
          </a:p>
          <a:p>
            <a:endParaRPr lang="en-US" dirty="0" smtClean="0"/>
          </a:p>
          <a:p>
            <a:r>
              <a:rPr lang="en-US" dirty="0" smtClean="0"/>
              <a:t>Pay fine to get out of jail was a pain….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2694B-49BA-42F0-A403-EAD323EACFB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93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289-CFFF-4123-9210-7AEC3E98FDE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6DAE-F2B5-4842-9CCD-EDA7A6BED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289-CFFF-4123-9210-7AEC3E98FDE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6DAE-F2B5-4842-9CCD-EDA7A6BED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289-CFFF-4123-9210-7AEC3E98FDE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6DAE-F2B5-4842-9CCD-EDA7A6BED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289-CFFF-4123-9210-7AEC3E98FDE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6DAE-F2B5-4842-9CCD-EDA7A6BED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289-CFFF-4123-9210-7AEC3E98FDE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6DAE-F2B5-4842-9CCD-EDA7A6BED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289-CFFF-4123-9210-7AEC3E98FDE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6DAE-F2B5-4842-9CCD-EDA7A6BED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289-CFFF-4123-9210-7AEC3E98FDE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6DAE-F2B5-4842-9CCD-EDA7A6BED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289-CFFF-4123-9210-7AEC3E98FDE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6DAE-F2B5-4842-9CCD-EDA7A6BED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289-CFFF-4123-9210-7AEC3E98FDE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6DAE-F2B5-4842-9CCD-EDA7A6BED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289-CFFF-4123-9210-7AEC3E98FDE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6DAE-F2B5-4842-9CCD-EDA7A6BED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289-CFFF-4123-9210-7AEC3E98FDE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6DAE-F2B5-4842-9CCD-EDA7A6BED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55289-CFFF-4123-9210-7AEC3E98FDE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76DAE-F2B5-4842-9CCD-EDA7A6BED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851648" cy="1295400"/>
          </a:xfrm>
        </p:spPr>
        <p:txBody>
          <a:bodyPr>
            <a:normAutofit/>
          </a:bodyPr>
          <a:lstStyle/>
          <a:p>
            <a:pPr algn="ctr"/>
            <a:r>
              <a:rPr lang="en-US" sz="6600" b="0" dirty="0" smtClean="0">
                <a:solidFill>
                  <a:schemeClr val="tx1"/>
                </a:solidFill>
                <a:latin typeface="Copperplate Gothic Bold" pitchFamily="34" charset="0"/>
              </a:rPr>
              <a:t>Monopoly</a:t>
            </a:r>
            <a:endParaRPr lang="en-US" sz="6600" b="0" dirty="0">
              <a:solidFill>
                <a:schemeClr val="tx1"/>
              </a:solidFill>
              <a:latin typeface="Copperplate Gothic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962400"/>
            <a:ext cx="4425696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u="sng" dirty="0" smtClean="0">
                <a:solidFill>
                  <a:schemeClr val="tx1"/>
                </a:solidFill>
              </a:rPr>
              <a:t>Team no: 157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Praneet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Vibhu</a:t>
            </a:r>
            <a:r>
              <a:rPr lang="en-US" dirty="0" smtClean="0">
                <a:solidFill>
                  <a:schemeClr val="tx1"/>
                </a:solidFill>
              </a:rPr>
              <a:t>            140070045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Shievani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Upadhyay</a:t>
            </a:r>
            <a:r>
              <a:rPr lang="en-US" dirty="0" smtClean="0">
                <a:solidFill>
                  <a:schemeClr val="tx1"/>
                </a:solidFill>
              </a:rPr>
              <a:t>    140040015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Arushi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Poddar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140040055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Gaurav</a:t>
            </a:r>
            <a:r>
              <a:rPr lang="en-US" dirty="0" smtClean="0">
                <a:solidFill>
                  <a:schemeClr val="tx1"/>
                </a:solidFill>
              </a:rPr>
              <a:t> Sharma           140070026</a:t>
            </a:r>
          </a:p>
        </p:txBody>
      </p:sp>
    </p:spTree>
    <p:extLst>
      <p:ext uri="{BB962C8B-B14F-4D97-AF65-F5344CB8AC3E}">
        <p14:creationId xmlns:p14="http://schemas.microsoft.com/office/powerpoint/2010/main" xmlns="" val="289640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42" y="762000"/>
            <a:ext cx="8229600" cy="896112"/>
          </a:xfrm>
        </p:spPr>
        <p:txBody>
          <a:bodyPr/>
          <a:lstStyle/>
          <a:p>
            <a:pPr algn="ctr"/>
            <a:r>
              <a:rPr lang="en-US" b="1" dirty="0" smtClean="0">
                <a:latin typeface="Copperplate Gothic Light" pitchFamily="34" charset="0"/>
              </a:rPr>
              <a:t>Implementation</a:t>
            </a:r>
            <a:endParaRPr lang="en-US" b="1" dirty="0">
              <a:latin typeface="Copperplate Gothic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6172200"/>
            <a:ext cx="370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Free parking cell- nothing happens.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1676400"/>
            <a:ext cx="5715000" cy="42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1590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42" y="762000"/>
            <a:ext cx="8229600" cy="896112"/>
          </a:xfrm>
        </p:spPr>
        <p:txBody>
          <a:bodyPr/>
          <a:lstStyle/>
          <a:p>
            <a:pPr algn="ctr"/>
            <a:r>
              <a:rPr lang="en-US" b="1" dirty="0" smtClean="0">
                <a:latin typeface="Copperplate Gothic Light" pitchFamily="34" charset="0"/>
              </a:rPr>
              <a:t>Implementation</a:t>
            </a:r>
            <a:endParaRPr lang="en-US" b="1" dirty="0">
              <a:latin typeface="Copperplate Gothic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57912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 clicking the Player Details button, a dialog box opens up, showing the purchase details of each player, i.e. the property owned by each player.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400" y="1600200"/>
            <a:ext cx="5486400" cy="40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453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42" y="762000"/>
            <a:ext cx="8229600" cy="896112"/>
          </a:xfrm>
        </p:spPr>
        <p:txBody>
          <a:bodyPr/>
          <a:lstStyle/>
          <a:p>
            <a:pPr algn="ctr"/>
            <a:r>
              <a:rPr lang="en-US" b="1" dirty="0" smtClean="0">
                <a:latin typeface="Copperplate Gothic Light" pitchFamily="34" charset="0"/>
              </a:rPr>
              <a:t>Implementation</a:t>
            </a:r>
            <a:endParaRPr lang="en-US" b="1" dirty="0">
              <a:latin typeface="Copperplate Gothic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5867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 completing one full round of the board and passing </a:t>
            </a:r>
            <a:r>
              <a:rPr lang="en-IN" dirty="0" err="1" smtClean="0"/>
              <a:t>th</a:t>
            </a:r>
            <a:r>
              <a:rPr lang="en-IN" dirty="0" smtClean="0"/>
              <a:t> e Go cell, 150 bucks are added to the player’s account.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1600200"/>
            <a:ext cx="5565598" cy="411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661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42" y="762000"/>
            <a:ext cx="8229600" cy="896112"/>
          </a:xfrm>
        </p:spPr>
        <p:txBody>
          <a:bodyPr/>
          <a:lstStyle/>
          <a:p>
            <a:pPr algn="ctr"/>
            <a:r>
              <a:rPr lang="en-US" b="1" dirty="0" smtClean="0">
                <a:latin typeface="Copperplate Gothic Light" pitchFamily="34" charset="0"/>
              </a:rPr>
              <a:t>Implementation</a:t>
            </a:r>
            <a:endParaRPr lang="en-US" b="1" dirty="0">
              <a:latin typeface="Copperplate Gothic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57150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When a player lands on the Jail cell, a notification asking to pay fine appears. Roll button gets deactivated and Yes and No buttons are activated.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1447800"/>
            <a:ext cx="5410200" cy="40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108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opperplate Gothic Light" pitchFamily="34" charset="0"/>
              </a:rPr>
              <a:t>Challenges</a:t>
            </a:r>
            <a:endParaRPr lang="en-US" b="1" dirty="0">
              <a:latin typeface="Copperplate Gothic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8229600" cy="3200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Linking the entire code to graphics and making it interactive.</a:t>
            </a:r>
          </a:p>
          <a:p>
            <a:r>
              <a:rPr lang="en-US" dirty="0" smtClean="0"/>
              <a:t>Updating the ownership of the cities(purchasable cells).</a:t>
            </a:r>
          </a:p>
          <a:p>
            <a:r>
              <a:rPr lang="en-US" dirty="0" smtClean="0"/>
              <a:t>The function to pay fine to get out of the Jail.</a:t>
            </a:r>
          </a:p>
          <a:p>
            <a:r>
              <a:rPr lang="en-US" dirty="0" smtClean="0"/>
              <a:t>Linking the player details button to the dialog box displaying the information.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955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opperplate Gothic Light" pitchFamily="34" charset="0"/>
              </a:rPr>
              <a:t>Future Work</a:t>
            </a:r>
            <a:endParaRPr lang="en-US" b="1" dirty="0">
              <a:latin typeface="Copperplate Gothic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Extending the game, so that it can be played over a network.</a:t>
            </a:r>
            <a:br>
              <a:rPr lang="en-US" dirty="0" smtClean="0"/>
            </a:br>
            <a:r>
              <a:rPr lang="en-US" dirty="0" smtClean="0"/>
              <a:t>(Would require further study of how to create servers and the networking libraries.)</a:t>
            </a:r>
          </a:p>
          <a:p>
            <a:r>
              <a:rPr lang="en-US" dirty="0" smtClean="0"/>
              <a:t>Improvisations on game rules-like enabling bidding of property to other players instead of simply selling it to bank.</a:t>
            </a:r>
          </a:p>
          <a:p>
            <a:r>
              <a:rPr lang="en-US" dirty="0" smtClean="0"/>
              <a:t>Make the game visually more appealing by introducing animations and sounds.</a:t>
            </a:r>
          </a:p>
        </p:txBody>
      </p:sp>
    </p:spTree>
    <p:extLst>
      <p:ext uri="{BB962C8B-B14F-4D97-AF65-F5344CB8AC3E}">
        <p14:creationId xmlns:p14="http://schemas.microsoft.com/office/powerpoint/2010/main" xmlns="" val="207812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Copperplate Gothic Light" pitchFamily="34" charset="0"/>
              </a:rPr>
              <a:t>Problem Statements</a:t>
            </a:r>
            <a:endParaRPr lang="en-US" b="1" dirty="0">
              <a:latin typeface="Copperplate Gothic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0"/>
            <a:ext cx="8229600" cy="2743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intended to make a computer based version of the classic board game-Monopoly. It’s a four player business/arcade game.</a:t>
            </a:r>
          </a:p>
          <a:p>
            <a:r>
              <a:rPr lang="en-US" dirty="0" smtClean="0"/>
              <a:t>Enabling the players to enter and view their details.</a:t>
            </a:r>
          </a:p>
          <a:p>
            <a:r>
              <a:rPr lang="en-US" dirty="0" smtClean="0"/>
              <a:t>Displaying board, </a:t>
            </a:r>
            <a:r>
              <a:rPr lang="en-US" dirty="0" err="1" smtClean="0"/>
              <a:t>colour</a:t>
            </a:r>
            <a:r>
              <a:rPr lang="en-US" dirty="0" smtClean="0"/>
              <a:t> coded moving pieces and enabling the interface through clickable buttons for ex. Dice Roll.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8570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Copperplate Gothic Light" pitchFamily="34" charset="0"/>
              </a:rPr>
              <a:t>Problem Statements</a:t>
            </a:r>
            <a:endParaRPr lang="en-US" b="1" dirty="0">
              <a:latin typeface="Copperplate Gothic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971800"/>
            <a:ext cx="8229600" cy="2743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Enabling buying, selling and renting of property.</a:t>
            </a:r>
          </a:p>
          <a:p>
            <a:r>
              <a:rPr lang="en-US" dirty="0" smtClean="0"/>
              <a:t>Making various types of cells-Purchasable cells, Go to Jail cell, Go cell, Community Chest etc.</a:t>
            </a:r>
          </a:p>
          <a:p>
            <a:r>
              <a:rPr lang="en-US" dirty="0" smtClean="0"/>
              <a:t>Making </a:t>
            </a:r>
            <a:r>
              <a:rPr lang="en-US" dirty="0"/>
              <a:t>functions for randomly picking up </a:t>
            </a:r>
            <a:r>
              <a:rPr lang="en-US" dirty="0" smtClean="0"/>
              <a:t>chance </a:t>
            </a:r>
            <a:r>
              <a:rPr lang="en-US" dirty="0"/>
              <a:t>and community </a:t>
            </a:r>
            <a:r>
              <a:rPr lang="en-US" dirty="0" smtClean="0"/>
              <a:t>cards, and following the instructions on them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866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42" y="762000"/>
            <a:ext cx="8229600" cy="896112"/>
          </a:xfrm>
        </p:spPr>
        <p:txBody>
          <a:bodyPr/>
          <a:lstStyle/>
          <a:p>
            <a:pPr algn="ctr"/>
            <a:r>
              <a:rPr lang="en-US" b="1" dirty="0" smtClean="0">
                <a:latin typeface="Copperplate Gothic Light" pitchFamily="34" charset="0"/>
              </a:rPr>
              <a:t>Implementation</a:t>
            </a:r>
            <a:endParaRPr lang="en-US" b="1" dirty="0">
              <a:latin typeface="Copperplate Gothic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5380672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Initial screen:</a:t>
            </a:r>
          </a:p>
          <a:p>
            <a:r>
              <a:rPr lang="en-IN" dirty="0" smtClean="0"/>
              <a:t>Players can choose their pointer colours and enter their name against the colour.</a:t>
            </a:r>
          </a:p>
          <a:p>
            <a:r>
              <a:rPr lang="en-IN" dirty="0" smtClean="0"/>
              <a:t>The initial amount in each player’s account is displayed against the name.</a:t>
            </a:r>
          </a:p>
          <a:p>
            <a:r>
              <a:rPr lang="en-IN" dirty="0" smtClean="0"/>
              <a:t>When this window is closed and </a:t>
            </a:r>
            <a:r>
              <a:rPr lang="en-IN" dirty="0" err="1" smtClean="0"/>
              <a:t>openend</a:t>
            </a:r>
            <a:r>
              <a:rPr lang="en-IN" dirty="0" smtClean="0"/>
              <a:t> again, all these previously filled details are wiped out.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400" y="1844980"/>
            <a:ext cx="4800600" cy="35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96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42" y="762000"/>
            <a:ext cx="8229600" cy="896112"/>
          </a:xfrm>
        </p:spPr>
        <p:txBody>
          <a:bodyPr/>
          <a:lstStyle/>
          <a:p>
            <a:pPr algn="ctr"/>
            <a:r>
              <a:rPr lang="en-US" b="1" dirty="0" smtClean="0">
                <a:latin typeface="Copperplate Gothic Light" pitchFamily="34" charset="0"/>
              </a:rPr>
              <a:t>Implementation</a:t>
            </a:r>
            <a:endParaRPr lang="en-US" b="1" dirty="0">
              <a:latin typeface="Copperplate Gothic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57150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 clicking the roll button, two randomly generated numbers are displayed on the two dies. Player in turn, moves accordingly. The position of players is displayed by </a:t>
            </a:r>
            <a:r>
              <a:rPr lang="en-IN" dirty="0" err="1" smtClean="0"/>
              <a:t>colored</a:t>
            </a:r>
            <a:r>
              <a:rPr lang="en-IN" dirty="0" smtClean="0"/>
              <a:t> pointers.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1600200"/>
            <a:ext cx="5410200" cy="39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276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42" y="762000"/>
            <a:ext cx="8229600" cy="896112"/>
          </a:xfrm>
        </p:spPr>
        <p:txBody>
          <a:bodyPr/>
          <a:lstStyle/>
          <a:p>
            <a:pPr algn="ctr"/>
            <a:r>
              <a:rPr lang="en-US" b="1" dirty="0" smtClean="0">
                <a:latin typeface="Copperplate Gothic Light" pitchFamily="34" charset="0"/>
              </a:rPr>
              <a:t>Implementation</a:t>
            </a:r>
            <a:endParaRPr lang="en-US" b="1" dirty="0">
              <a:latin typeface="Copperplate Gothic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57150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When a player lands on a purchasable cell, notification confirming the purchase is displayed. The Roll button gets deactivated and Yes and No buttons are activated.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400" y="1600200"/>
            <a:ext cx="5257799" cy="38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921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42" y="762000"/>
            <a:ext cx="8229600" cy="896112"/>
          </a:xfrm>
        </p:spPr>
        <p:txBody>
          <a:bodyPr/>
          <a:lstStyle/>
          <a:p>
            <a:pPr algn="ctr"/>
            <a:r>
              <a:rPr lang="en-US" b="1" dirty="0" smtClean="0">
                <a:latin typeface="Copperplate Gothic Light" pitchFamily="34" charset="0"/>
              </a:rPr>
              <a:t>Implementation</a:t>
            </a:r>
            <a:endParaRPr lang="en-US" b="1" dirty="0">
              <a:latin typeface="Copperplate Gothic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0"/>
            <a:ext cx="759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If cell is bought, amount is deducted and updated in account automatically.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1676400"/>
            <a:ext cx="5715000" cy="42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5513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42" y="762000"/>
            <a:ext cx="8229600" cy="896112"/>
          </a:xfrm>
        </p:spPr>
        <p:txBody>
          <a:bodyPr/>
          <a:lstStyle/>
          <a:p>
            <a:pPr algn="ctr"/>
            <a:r>
              <a:rPr lang="en-US" b="1" dirty="0" smtClean="0">
                <a:latin typeface="Copperplate Gothic Light" pitchFamily="34" charset="0"/>
              </a:rPr>
              <a:t>Implementation</a:t>
            </a:r>
            <a:endParaRPr lang="en-US" b="1" dirty="0">
              <a:latin typeface="Copperplate Gothic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60198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a player lands on already bought cell, rent is deducted from his/her account and added to the owner’s account.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400" y="1600200"/>
            <a:ext cx="5791200" cy="427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059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42" y="762000"/>
            <a:ext cx="8229600" cy="896112"/>
          </a:xfrm>
        </p:spPr>
        <p:txBody>
          <a:bodyPr/>
          <a:lstStyle/>
          <a:p>
            <a:pPr algn="ctr"/>
            <a:r>
              <a:rPr lang="en-US" b="1" dirty="0" smtClean="0">
                <a:latin typeface="Copperplate Gothic Light" pitchFamily="34" charset="0"/>
              </a:rPr>
              <a:t>Implementation</a:t>
            </a:r>
            <a:endParaRPr lang="en-US" b="1" dirty="0">
              <a:latin typeface="Copperplate Gothic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59436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When a player lands on a Chance block, a Chance card is randomly selected and the instruction is implemented.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400" y="1600200"/>
            <a:ext cx="5638750" cy="419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6374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484</Words>
  <Application>Microsoft Office PowerPoint</Application>
  <PresentationFormat>On-screen Show (4:3)</PresentationFormat>
  <Paragraphs>57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Monopoly</vt:lpstr>
      <vt:lpstr>Problem Statements</vt:lpstr>
      <vt:lpstr>Problem Statements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Challenges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Monopoly</dc:title>
  <dc:creator>Gaurav Sharma</dc:creator>
  <cp:lastModifiedBy>PRANEETVIBHU BALABOLU</cp:lastModifiedBy>
  <cp:revision>46</cp:revision>
  <dcterms:created xsi:type="dcterms:W3CDTF">2015-04-18T05:14:30Z</dcterms:created>
  <dcterms:modified xsi:type="dcterms:W3CDTF">2015-04-19T09:36:55Z</dcterms:modified>
</cp:coreProperties>
</file>