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57E9CECD-5CD1-49E6-B0C7-625E965E6728}"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6D31A837-42E5-457F-B96F-C61F11D7B8E0}"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1718640" y="3910680"/>
            <a:ext cx="9513360" cy="192132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SHIFANA FAMITHA.T</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III-YEAR</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DEPARTMENT OF COMPUTER SCIENCE AND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A.V.C COLLEGE OF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1700" spc="-1" strike="noStrike">
              <a:solidFill>
                <a:srgbClr val="404040"/>
              </a:solidFill>
              <a:uFill>
                <a:solidFill>
                  <a:srgbClr val="ffffff"/>
                </a:solidFill>
              </a:uFill>
              <a:latin typeface="Franklin Gothic Book"/>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Future Scope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581040" y="1231200"/>
            <a:ext cx="11029320" cy="4672800"/>
          </a:xfrm>
          <a:prstGeom prst="rect">
            <a:avLst/>
          </a:prstGeom>
          <a:noFill/>
          <a:ln>
            <a:noFill/>
          </a:ln>
        </p:spPr>
        <p:txBody>
          <a:bodyPr anchor="ctr"/>
          <a:p>
            <a:pPr>
              <a:lnSpc>
                <a:spcPct val="100000"/>
              </a:lnSpc>
            </a:pPr>
            <a:r>
              <a:rPr b="0" lang="en-US" sz="2200" spc="-1" strike="noStrike">
                <a:solidFill>
                  <a:srgbClr val="0f0f0f"/>
                </a:solidFill>
                <a:uFill>
                  <a:solidFill>
                    <a:srgbClr val="ffffff"/>
                  </a:solidFill>
                </a:uFill>
                <a:latin typeface="Franklin Gothic Book"/>
                <a:ea typeface="Franklin Gothic Book"/>
              </a:rPr>
              <a:t> </a:t>
            </a:r>
            <a:r>
              <a:rPr b="0" lang="en-US" sz="2200" spc="-1" strike="noStrike">
                <a:solidFill>
                  <a:srgbClr val="0f0f0f"/>
                </a:solidFill>
                <a:uFill>
                  <a:solidFill>
                    <a:srgbClr val="ffffff"/>
                  </a:solidFill>
                </a:u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64000" y="43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576000" y="1033920"/>
            <a:ext cx="11613240" cy="556344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Collection: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Preprocessing:</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Machine Learning Algorithm:</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Deployment: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Evaluation: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ea typeface="Franklin Gothic Book"/>
              </a:rPr>
              <a:t>Result:</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Algorithm Selection: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Data Input: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Training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Prediction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sp>
        <p:nvSpPr>
          <p:cNvPr id="142" name="TextShape 2"/>
          <p:cNvSpPr txBox="1"/>
          <p:nvPr/>
        </p:nvSpPr>
        <p:spPr>
          <a:xfrm>
            <a:off x="581040" y="1302120"/>
            <a:ext cx="11029320" cy="4672800"/>
          </a:xfrm>
          <a:prstGeom prst="rect">
            <a:avLst/>
          </a:prstGeom>
          <a:noFill/>
          <a:ln>
            <a:noFill/>
          </a:ln>
        </p:spPr>
        <p:txBody>
          <a:bodyPr anchor="ctr"/>
          <a:p>
            <a:pPr>
              <a:lnSpc>
                <a:spcPct val="100000"/>
              </a:lnSpc>
            </a:pPr>
            <a:r>
              <a:rPr b="0" lang="en-US"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1700" spc="-1" strike="noStrike">
              <a:solidFill>
                <a:srgbClr val="404040"/>
              </a:solidFill>
              <a:uFill>
                <a:solidFill>
                  <a:srgbClr val="ffffff"/>
                </a:solidFill>
              </a:uFill>
              <a:latin typeface="Franklin Gothic Book"/>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1700" spc="-1" strike="noStrike">
              <a:solidFill>
                <a:srgbClr val="404040"/>
              </a:solidFill>
              <a:uFill>
                <a:solidFill>
                  <a:srgbClr val="ffffff"/>
                </a:solidFill>
              </a:uFill>
              <a:latin typeface="Franklin Gothic Boo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1302120"/>
            <a:ext cx="11029320" cy="467280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
        <p:nvSpPr>
          <p:cNvPr id="146"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cap="all">
                <a:solidFill>
                  <a:srgbClr val="1cade4"/>
                </a:solidFill>
                <a:uFill>
                  <a:solidFill>
                    <a:srgbClr val="ffffff"/>
                  </a:solidFill>
                </a:uFill>
                <a:latin typeface="Arial"/>
              </a:rPr>
              <a:t>Future scope</a:t>
            </a:r>
            <a:endParaRPr b="0" lang="en-IN" sz="2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0</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2024-04-04T14:09:30Z</dcterms:modified>
  <cp:revision>23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