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7" r:id="rId6"/>
    <p:sldId id="268" r:id="rId7"/>
    <p:sldId id="275" r:id="rId8"/>
    <p:sldId id="276" r:id="rId9"/>
    <p:sldId id="278" r:id="rId10"/>
    <p:sldId id="280" r:id="rId11"/>
    <p:sldId id="281" r:id="rId12"/>
    <p:sldId id="282" r:id="rId13"/>
    <p:sldId id="290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69" r:id="rId22"/>
    <p:sldId id="274" r:id="rId23"/>
    <p:sldId id="260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98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3662A-5CC2-41E1-BE38-695CF1771422}" type="datetimeFigureOut">
              <a:rPr lang="en-IN" smtClean="0"/>
              <a:pPr/>
              <a:t>24-05-2021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0CF44-B634-4C3F-9761-E39E199E4F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61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0CF44-B634-4C3F-9761-E39E199E4FA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9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05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6940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5520" y="176832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292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6940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5520" y="4374000"/>
            <a:ext cx="291996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2920" y="301320"/>
            <a:ext cx="9069480" cy="584352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342720" indent="-342720"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37400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84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2920" y="4374000"/>
            <a:ext cx="9069480" cy="237924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126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2920" y="1768320"/>
            <a:ext cx="9069480" cy="4988160"/>
          </a:xfrm>
          <a:prstGeom prst="rect">
            <a:avLst/>
          </a:prstGeom>
        </p:spPr>
        <p:txBody>
          <a:bodyPr lIns="0" tIns="28080" rIns="0" bIns="0">
            <a:normAutofit/>
          </a:bodyPr>
          <a:lstStyle/>
          <a:p>
            <a:pPr marL="342720" indent="-342720">
              <a:spcAft>
                <a:spcPts val="1412"/>
              </a:spcAft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342720" lvl="1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342720" lvl="2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•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342720" lvl="3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–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342720" lvl="4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42720" lvl="5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42720" lvl="6" indent="-342720">
              <a:spcAft>
                <a:spcPts val="1412"/>
              </a:spcAft>
              <a:buClr>
                <a:srgbClr val="000000"/>
              </a:buClr>
              <a:buFont typeface="Times New Roman"/>
              <a:buChar char="»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2920" y="6886440"/>
            <a:ext cx="2346120" cy="5191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920" cy="519120"/>
          </a:xfrm>
          <a:prstGeom prst="rect">
            <a:avLst/>
          </a:prstGeom>
        </p:spPr>
        <p:txBody>
          <a:bodyPr lIns="0" tIns="0" rIns="0" bIns="0"/>
          <a:lstStyle/>
          <a:p>
            <a:pPr algn="ctr">
              <a:lnSpc>
                <a:spcPct val="93000"/>
              </a:lnSpc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480" cy="5191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93000"/>
              </a:lnSpc>
            </a:pPr>
            <a:fld id="{B3A7BEB7-E81D-416E-919D-E64F22CEF7F6}" type="slidenum">
              <a:rPr lang="en-IN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pPr algn="r">
                <a:lnSpc>
                  <a:spcPct val="93000"/>
                </a:lnSpc>
              </a:pPr>
              <a:t>‹#›</a:t>
            </a:fld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62065" y="1331565"/>
            <a:ext cx="9358767" cy="6120680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Placement Management System</a:t>
            </a:r>
            <a:endParaRPr lang="en-IN" sz="36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No. 22</a:t>
            </a:r>
          </a:p>
          <a:p>
            <a:pPr algn="ctr">
              <a:lnSpc>
                <a:spcPct val="93000"/>
              </a:lnSpc>
            </a:pP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200" b="1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Shifa</a:t>
            </a: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Tamboli-17104069</a:t>
            </a:r>
          </a:p>
          <a:p>
            <a:pPr algn="ctr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Anita Yadav-17104016</a:t>
            </a:r>
          </a:p>
          <a:p>
            <a:pPr algn="ctr">
              <a:lnSpc>
                <a:spcPct val="93000"/>
              </a:lnSpc>
            </a:pP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Harshita Shah-17104024</a:t>
            </a:r>
          </a:p>
          <a:p>
            <a:pPr algn="ctr">
              <a:lnSpc>
                <a:spcPct val="93000"/>
              </a:lnSpc>
            </a:pP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 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Ganesh</a:t>
            </a:r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Gourshete</a:t>
            </a:r>
            <a:endParaRPr lang="en-IN" sz="32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49253"/>
            <a:ext cx="9936162" cy="1871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7FFD-4744-43C5-A7A9-536E8FE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814221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Guest-home-page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1F744-737B-41B1-B3A7-B5E63BC0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342" y="1115541"/>
            <a:ext cx="5412636" cy="62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7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6557-A080-41BC-A61C-D4E22840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670205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After-admin-login-home-page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E157D-92AD-4B98-A8E0-DB7B9302C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0" y="1187549"/>
            <a:ext cx="4825894" cy="5616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D19AA-82A4-4862-A316-36B28B9CC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0" y="1619597"/>
            <a:ext cx="1728192" cy="2633437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30E2558-C9F4-497D-AFE5-3578003FCF33}"/>
              </a:ext>
            </a:extLst>
          </p:cNvPr>
          <p:cNvCxnSpPr/>
          <p:nvPr/>
        </p:nvCxnSpPr>
        <p:spPr>
          <a:xfrm>
            <a:off x="5617734" y="1475581"/>
            <a:ext cx="1294786" cy="432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9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882C-8595-486E-A91C-1B37FEA8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72" y="251445"/>
            <a:ext cx="9069480" cy="792088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Admin-My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7B361-C822-4D26-9DDE-E465938A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2" y="1043533"/>
            <a:ext cx="6758940" cy="6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09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C0FE-25F4-462C-B0B0-1B7D0DAA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598197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Admin-Add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63574-9A21-48E5-BF72-8C02F01D5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936" y="1048055"/>
            <a:ext cx="705612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B858-7605-4ACF-AC84-46E8A517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670205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Admin-Recent-changes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887C0-13C5-474F-97CB-08A300F69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10" y="977811"/>
            <a:ext cx="6438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6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8F63-3487-495A-B61A-A0C66A1C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742213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Faculty-home-page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A6283-FC91-4441-8258-7A70DE627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115541"/>
            <a:ext cx="5410069" cy="5976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BD630-779C-4144-BC22-FBCCA558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92" y="2123653"/>
            <a:ext cx="1800200" cy="2479520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5AD9206-081F-4735-894A-E1C4F38C553C}"/>
              </a:ext>
            </a:extLst>
          </p:cNvPr>
          <p:cNvCxnSpPr>
            <a:cxnSpLocks/>
          </p:cNvCxnSpPr>
          <p:nvPr/>
        </p:nvCxnSpPr>
        <p:spPr>
          <a:xfrm>
            <a:off x="6237913" y="1475581"/>
            <a:ext cx="1394687" cy="1080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6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E98A-92F2-42B6-96BF-F8779CC3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598197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Faculty-admin-view-user-page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8288A-7BC1-49F0-8BC9-053AAA68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26" y="1187549"/>
            <a:ext cx="5424067" cy="598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7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ED38-DAB3-44CE-B930-1B65D548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670205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After-login-student-homepage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CE152-1465-42FB-BD8F-470A05A5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32" y="1331565"/>
            <a:ext cx="5052596" cy="5618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8E86D-C6BA-418B-8472-A0E372014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536" y="2339677"/>
            <a:ext cx="1974328" cy="2088232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691768C-5449-471D-83AA-BC84367995C4}"/>
              </a:ext>
            </a:extLst>
          </p:cNvPr>
          <p:cNvCxnSpPr/>
          <p:nvPr/>
        </p:nvCxnSpPr>
        <p:spPr>
          <a:xfrm>
            <a:off x="5772428" y="1619597"/>
            <a:ext cx="1356116" cy="1152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1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23E3-4C58-4198-B941-C59342BBE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742213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7019B-B4E6-41F6-B94B-5ACCD0FEC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61" y="1029126"/>
            <a:ext cx="4938102" cy="65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26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2A11-AF43-48A2-9A0E-CA705CF1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526189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After-login-recruiter-homepage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F518A-5896-473D-99B4-15BD4BD43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9" y="855156"/>
            <a:ext cx="5760640" cy="6413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3FB50F-D823-4B71-BCC8-6666BCC12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4" y="1546877"/>
            <a:ext cx="1658302" cy="223296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82688BE-0E0C-4685-8F3A-D30DFA5EAE05}"/>
              </a:ext>
            </a:extLst>
          </p:cNvPr>
          <p:cNvCxnSpPr/>
          <p:nvPr/>
        </p:nvCxnSpPr>
        <p:spPr>
          <a:xfrm>
            <a:off x="6192440" y="1259557"/>
            <a:ext cx="1296144" cy="648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05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360" y="144000"/>
            <a:ext cx="9070920" cy="1057320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1" strike="noStrike" spc="-1">
                <a:solidFill>
                  <a:srgbClr val="000000"/>
                </a:solidFill>
                <a:latin typeface="Times New Roman"/>
              </a:rPr>
              <a:t>Contents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2920" y="1201679"/>
            <a:ext cx="9323738" cy="5578553"/>
          </a:xfrm>
          <a:prstGeom prst="rect">
            <a:avLst/>
          </a:prstGeom>
          <a:noFill/>
          <a:ln>
            <a:noFill/>
          </a:ln>
        </p:spPr>
        <p:txBody>
          <a:bodyPr lIns="0" tIns="21240" rIns="0" bIns="0">
            <a:normAutofit/>
          </a:bodyPr>
          <a:lstStyle/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Problem Definition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Technological Stack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Review Suggestions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/>
              </a:rPr>
              <a:t>Proposed System Architecture/Working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Prototype Design Demonstration.</a:t>
            </a:r>
          </a:p>
          <a:p>
            <a:pPr marL="431640" indent="-3240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altLang="en-US" sz="2400" dirty="0">
                <a:latin typeface="Times New Roman" panose="02020603050405020304" pitchFamily="18" charset="0"/>
                <a:cs typeface="DejaVu Sans" charset="0"/>
              </a:rPr>
              <a:t>Plan of Paper Publication</a:t>
            </a:r>
          </a:p>
          <a:p>
            <a:pPr marL="10764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SzPct val="45000"/>
            </a:pPr>
            <a:endParaRPr lang="en-IN" altLang="en-US" sz="2400" dirty="0"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357E-006B-4747-861E-6C724C9A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598197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4A3DB-C765-4789-BD9A-3C11E159F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10" y="899517"/>
            <a:ext cx="7810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9166-B0F1-49F0-875C-DA7B4D92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212608" cy="814221"/>
          </a:xfrm>
        </p:spPr>
        <p:txBody>
          <a:bodyPr/>
          <a:lstStyle/>
          <a:p>
            <a:pPr algn="ctr"/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</a:rPr>
              <a:t>Proposed System Architecture/Working</a:t>
            </a:r>
            <a:endParaRPr lang="en-IN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4BD5-7B96-4FE4-B946-A1E95451087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9791" y="1021397"/>
            <a:ext cx="9793086" cy="607080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EAEDDE-3AFC-48B7-BA10-3EB5946D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34" y="1021397"/>
            <a:ext cx="7704857" cy="585478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3C9D47-8D49-4AD6-8FF9-3718DF2AEC3F}"/>
              </a:ext>
            </a:extLst>
          </p:cNvPr>
          <p:cNvCxnSpPr>
            <a:cxnSpLocks/>
          </p:cNvCxnSpPr>
          <p:nvPr/>
        </p:nvCxnSpPr>
        <p:spPr>
          <a:xfrm>
            <a:off x="8136656" y="1716540"/>
            <a:ext cx="0" cy="4846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474706-C36F-40D0-81F4-D409F15EEFB7}"/>
              </a:ext>
            </a:extLst>
          </p:cNvPr>
          <p:cNvCxnSpPr/>
          <p:nvPr/>
        </p:nvCxnSpPr>
        <p:spPr>
          <a:xfrm>
            <a:off x="7488584" y="2627709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9BDEDC-C89F-434D-B12A-C4FDADD45691}"/>
              </a:ext>
            </a:extLst>
          </p:cNvPr>
          <p:cNvCxnSpPr/>
          <p:nvPr/>
        </p:nvCxnSpPr>
        <p:spPr>
          <a:xfrm>
            <a:off x="7488584" y="4355901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3827BD-0120-42DF-B100-F1D73FC8DFF1}"/>
              </a:ext>
            </a:extLst>
          </p:cNvPr>
          <p:cNvCxnSpPr/>
          <p:nvPr/>
        </p:nvCxnSpPr>
        <p:spPr>
          <a:xfrm>
            <a:off x="7488584" y="558003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1BBAC1-877B-4E76-8DE0-347BBECC07CF}"/>
              </a:ext>
            </a:extLst>
          </p:cNvPr>
          <p:cNvCxnSpPr/>
          <p:nvPr/>
        </p:nvCxnSpPr>
        <p:spPr>
          <a:xfrm>
            <a:off x="7488584" y="6444133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6ECC57F-1FF7-40EB-8C1E-F13D0609100A}"/>
              </a:ext>
            </a:extLst>
          </p:cNvPr>
          <p:cNvSpPr/>
          <p:nvPr/>
        </p:nvSpPr>
        <p:spPr>
          <a:xfrm>
            <a:off x="8119272" y="2987761"/>
            <a:ext cx="737461" cy="12490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Confirm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tx1"/>
                </a:solidFill>
              </a:rPr>
              <a:t>by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200" dirty="0">
                <a:solidFill>
                  <a:schemeClr val="tx1"/>
                </a:solidFill>
              </a:rPr>
              <a:t>Admin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7FB4E9-743F-4D4A-B612-313DB92E91E4}"/>
              </a:ext>
            </a:extLst>
          </p:cNvPr>
          <p:cNvCxnSpPr>
            <a:cxnSpLocks/>
            <a:stCxn id="25" idx="3"/>
            <a:endCxn id="29" idx="2"/>
          </p:cNvCxnSpPr>
          <p:nvPr/>
        </p:nvCxnSpPr>
        <p:spPr>
          <a:xfrm>
            <a:off x="8856733" y="3612287"/>
            <a:ext cx="216028" cy="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0B03B8A-1337-497A-BD97-CA9BD579F1C3}"/>
              </a:ext>
            </a:extLst>
          </p:cNvPr>
          <p:cNvSpPr/>
          <p:nvPr/>
        </p:nvSpPr>
        <p:spPr>
          <a:xfrm>
            <a:off x="9072761" y="3275795"/>
            <a:ext cx="1044114" cy="7200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Final update</a:t>
            </a:r>
          </a:p>
        </p:txBody>
      </p:sp>
    </p:spTree>
    <p:extLst>
      <p:ext uri="{BB962C8B-B14F-4D97-AF65-F5344CB8AC3E}">
        <p14:creationId xmlns:p14="http://schemas.microsoft.com/office/powerpoint/2010/main" val="50932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AE0E-1EAD-45E7-80A8-F30C8BAD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01888" cy="380987"/>
          </a:xfrm>
        </p:spPr>
        <p:txBody>
          <a:bodyPr/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E0B6-5C0C-4A18-8F1B-A77BFE0D645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2920" y="395461"/>
            <a:ext cx="9069480" cy="6768752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9C49B-74F3-4A46-BF04-9054FA5E0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56" y="682307"/>
            <a:ext cx="8856984" cy="59186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C7D710-D58C-41CA-B8B8-93128E771E40}"/>
              </a:ext>
            </a:extLst>
          </p:cNvPr>
          <p:cNvCxnSpPr>
            <a:cxnSpLocks/>
          </p:cNvCxnSpPr>
          <p:nvPr/>
        </p:nvCxnSpPr>
        <p:spPr>
          <a:xfrm>
            <a:off x="2126988" y="6074810"/>
            <a:ext cx="2952328" cy="81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6BFF1B5-BA34-43F9-9993-977604B5C361}"/>
              </a:ext>
            </a:extLst>
          </p:cNvPr>
          <p:cNvSpPr/>
          <p:nvPr/>
        </p:nvSpPr>
        <p:spPr>
          <a:xfrm>
            <a:off x="5045716" y="6736593"/>
            <a:ext cx="1434756" cy="2453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8F42E4-8E69-4D28-90EB-2CF31C6ABC54}"/>
              </a:ext>
            </a:extLst>
          </p:cNvPr>
          <p:cNvSpPr/>
          <p:nvPr/>
        </p:nvSpPr>
        <p:spPr>
          <a:xfrm>
            <a:off x="4896296" y="1331565"/>
            <a:ext cx="1434756" cy="4614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46F182-DA3E-4431-82CC-E5FCFB87AF9D}"/>
              </a:ext>
            </a:extLst>
          </p:cNvPr>
          <p:cNvSpPr/>
          <p:nvPr/>
        </p:nvSpPr>
        <p:spPr>
          <a:xfrm>
            <a:off x="4896296" y="4625304"/>
            <a:ext cx="1224136" cy="46141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9EBBA2-6EE0-4E3E-8D96-12F46DAB2FF8}"/>
              </a:ext>
            </a:extLst>
          </p:cNvPr>
          <p:cNvSpPr/>
          <p:nvPr/>
        </p:nvSpPr>
        <p:spPr>
          <a:xfrm>
            <a:off x="4896296" y="5731723"/>
            <a:ext cx="1434756" cy="4614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64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647280" y="3057480"/>
            <a:ext cx="9070920" cy="1262160"/>
          </a:xfrm>
          <a:prstGeom prst="rect">
            <a:avLst/>
          </a:prstGeom>
          <a:noFill/>
          <a:ln>
            <a:noFill/>
          </a:ln>
        </p:spPr>
        <p:txBody>
          <a:bodyPr lIns="0" tIns="31680" rIns="0" bIns="0" anchor="ctr"/>
          <a:lstStyle/>
          <a:p>
            <a:pPr algn="ctr">
              <a:lnSpc>
                <a:spcPct val="93000"/>
              </a:lnSpc>
            </a:pPr>
            <a:r>
              <a:rPr lang="en-IN" sz="3600" b="0" strike="noStrike" spc="-1">
                <a:solidFill>
                  <a:srgbClr val="000000"/>
                </a:solidFill>
                <a:latin typeface="Times New Roman"/>
              </a:rPr>
              <a:t>Thank You...!!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217-24F6-4FD7-ADF0-DDCB2E36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95461"/>
            <a:ext cx="9505944" cy="864096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3799-7A95-4530-BF65-E080986A7A2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8280" y="1708135"/>
            <a:ext cx="9145904" cy="4968552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aimed at developing an web-based application for the Training and Placement Department of the College.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 web-based application that can be accessed throughout the organization with proper login provided.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Placement Co-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college will manage the student information with regard to placement.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allow the student to upload data and documents after getting verified by training and placement officer.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 and TPO co-ordinator  plays an important role in this system.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are allowed to access/search students and their information according to their requirements.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7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2B8C-5319-4E25-B7A1-DAD44F0C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92" y="301320"/>
            <a:ext cx="9433048" cy="886229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1C23D-2C1B-470D-8B60-29979AD4F17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9792" y="1547589"/>
            <a:ext cx="9217024" cy="388843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 and manage the information and CV’s of students according to various streams.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information and requirements will be uploaded.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can upload their data and documents after getting confirmed by training and placement co-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will be selected for drives after completing institute based examinations.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Training and Employment opportunities for students 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industry institute interaction.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will be able to see the student and college information.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2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2F2E-8BC4-4D81-94CC-FA382E51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01320"/>
            <a:ext cx="9069480" cy="958237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79865-8459-4EE8-BC96-1C6EDC484E6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02920" y="1619597"/>
            <a:ext cx="9069480" cy="4303380"/>
          </a:xfrm>
        </p:spPr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various colleges training and placement officers has to collect the information, CV’s of student and manage them properly and arrange them according to various streams.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any modification is required it has to be done manually which is a bit tedious.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to reduce the job of training and placement officer to manage student and recruiters information new system is proposed which process through the computer.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would be total web based application which will manage and arrange student and recruiters information and provide the facility to upload their document.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student can search regarding company information and recruiters can also see the details about college and student.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Basically this web based system would be interactive system.</a:t>
            </a:r>
          </a:p>
        </p:txBody>
      </p:sp>
    </p:spTree>
    <p:extLst>
      <p:ext uri="{BB962C8B-B14F-4D97-AF65-F5344CB8AC3E}">
        <p14:creationId xmlns:p14="http://schemas.microsoft.com/office/powerpoint/2010/main" val="164294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827C-A5C2-4D0C-89E9-BDBE9E79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68" y="301320"/>
            <a:ext cx="9865096" cy="670205"/>
          </a:xfrm>
        </p:spPr>
        <p:txBody>
          <a:bodyPr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E5DC-1C52-4901-992B-5E0AAF71D0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007864" y="1835621"/>
            <a:ext cx="8280920" cy="2952328"/>
          </a:xfrm>
        </p:spPr>
        <p:txBody>
          <a:bodyPr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Intel dual core and above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Speed:- 2.1Ghz or more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Space:- 256GB Hard Disk space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RAM:- Minimum:- 2GB DDR3 RAM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8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16FA-CD9F-4862-9E9F-B0705F1D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83493"/>
            <a:ext cx="10080625" cy="630070"/>
          </a:xfrm>
        </p:spPr>
        <p:txBody>
          <a:bodyPr/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requirements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66788-24CC-4337-AF35-680CBDEC802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935856" y="1763613"/>
            <a:ext cx="8420520" cy="332452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:Windows, Linux,ubuntu16.04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 MY SQL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HTML, Java script ,CSS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XML,PHP.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Browser: Google chrome latest version, Mozilla Firefox.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8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7E3C-1FA1-4B81-8174-24CCE1D6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latin typeface="Times New Roman" panose="02020603050405020304" pitchFamily="18" charset="0"/>
                <a:cs typeface="DejaVu Sans" charset="0"/>
              </a:rPr>
              <a:t>Review Suggestions</a:t>
            </a:r>
            <a:br>
              <a:rPr lang="en-IN" altLang="en-US" sz="2800" b="1" dirty="0">
                <a:latin typeface="Times New Roman" panose="02020603050405020304" pitchFamily="18" charset="0"/>
                <a:cs typeface="DejaVu Sans" charset="0"/>
              </a:rPr>
            </a:br>
            <a:endParaRPr lang="en-IN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F48E8-2BA0-415B-896D-6D7BD8003F3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39718" y="708003"/>
            <a:ext cx="9069480" cy="50626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should faculty verify the student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should be notified if student make any changes in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will be selected  by faculty for upcoming drives on the basis of student performance in institute based examinations.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should be displayed of selected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8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193D-5DCB-44E2-A562-A1D14C1C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2800" b="1" dirty="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  <a:br>
              <a:rPr lang="en-IN" altLang="en-US" sz="2800" b="1" dirty="0">
                <a:latin typeface="Times New Roman" panose="02020603050405020304" pitchFamily="18" charset="0"/>
                <a:cs typeface="DejaVu Sans" charset="0"/>
              </a:rPr>
            </a:b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FF679-94CD-45DD-B947-1F64EDD444D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2920" y="836645"/>
            <a:ext cx="9069480" cy="725035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E343F-AEF5-4D43-BEAF-2678DDDB1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45" y="1687017"/>
            <a:ext cx="5037429" cy="580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5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524</Words>
  <Application>Microsoft Office PowerPoint</Application>
  <PresentationFormat>Custom</PresentationFormat>
  <Paragraphs>87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Objectives</vt:lpstr>
      <vt:lpstr>Problem Definition</vt:lpstr>
      <vt:lpstr>Technological Stack</vt:lpstr>
      <vt:lpstr> Software requirements </vt:lpstr>
      <vt:lpstr>Review Suggestions </vt:lpstr>
      <vt:lpstr>Prototype Design Demonstration </vt:lpstr>
      <vt:lpstr>Guest-home-page</vt:lpstr>
      <vt:lpstr> After-admin-login-home-page</vt:lpstr>
      <vt:lpstr>Admin-My profile</vt:lpstr>
      <vt:lpstr>Admin-Add user</vt:lpstr>
      <vt:lpstr>Admin-Recent-changes</vt:lpstr>
      <vt:lpstr>Faculty-home-page</vt:lpstr>
      <vt:lpstr>Faculty-admin-view-user-page</vt:lpstr>
      <vt:lpstr>After-login-student-homepage</vt:lpstr>
      <vt:lpstr>Student profile</vt:lpstr>
      <vt:lpstr>After-login-recruiter-homepage</vt:lpstr>
      <vt:lpstr>About us</vt:lpstr>
      <vt:lpstr>Proposed System Architecture/Working</vt:lpstr>
      <vt:lpstr>Working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jini shah</cp:lastModifiedBy>
  <cp:revision>132</cp:revision>
  <dcterms:created xsi:type="dcterms:W3CDTF">2017-10-25T13:52:14Z</dcterms:created>
  <dcterms:modified xsi:type="dcterms:W3CDTF">2021-05-24T07:25:45Z</dcterms:modified>
  <dc:language>en-IN</dc:language>
</cp:coreProperties>
</file>