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80" r:id="rId4"/>
    <p:sldId id="381" r:id="rId5"/>
    <p:sldId id="342" r:id="rId6"/>
    <p:sldId id="361" r:id="rId7"/>
    <p:sldId id="345" r:id="rId8"/>
    <p:sldId id="378" r:id="rId9"/>
    <p:sldId id="346" r:id="rId10"/>
    <p:sldId id="348" r:id="rId11"/>
    <p:sldId id="344" r:id="rId12"/>
    <p:sldId id="349" r:id="rId13"/>
    <p:sldId id="355" r:id="rId14"/>
    <p:sldId id="356" r:id="rId15"/>
    <p:sldId id="357" r:id="rId16"/>
    <p:sldId id="382" r:id="rId17"/>
    <p:sldId id="383" r:id="rId18"/>
    <p:sldId id="385" r:id="rId19"/>
    <p:sldId id="384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944" autoAdjust="0"/>
    <p:restoredTop sz="94660"/>
  </p:normalViewPr>
  <p:slideViewPr>
    <p:cSldViewPr snapToGrid="0" showGuides="1">
      <p:cViewPr>
        <p:scale>
          <a:sx n="51" d="100"/>
          <a:sy n="51" d="100"/>
        </p:scale>
        <p:origin x="-1108" y="-4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AACEE545-22EE-46D2-BDCA-D78FB47E83A3}"/>
              </a:ext>
            </a:extLst>
          </p:cNvPr>
          <p:cNvGrpSpPr/>
          <p:nvPr userDrawn="1"/>
        </p:nvGrpSpPr>
        <p:grpSpPr>
          <a:xfrm>
            <a:off x="791230" y="364272"/>
            <a:ext cx="10609540" cy="622640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C427CBFF-3E54-4045-A378-974DBFD3126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F8EDD895-862D-4F7C-99B1-8CA734D6D16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C485A1A3-ADBD-4031-AA2E-0C9B04D966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3156750A-CD9C-421C-B87E-5325B1101D1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2AFC41D7-7288-4B06-B18F-6EDC440C067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63AA8C64-1431-4A19-8265-F68E84D6B26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990570E4-D049-48E3-9F4D-4E094629D8E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DD74E850-909F-41B3-9075-D3C3FA20D8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DB0C5204-7C42-4BE8-A418-16F0953DD68E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E2C8236-9E87-48C7-9FB6-7B6D3240127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22E724EE-A6CD-481F-9FD3-CDB601DD500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5996D351-BADE-4427-9916-EF7E23DC06C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3A5099AD-74D4-4584-9341-3D02B41B36A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5EFC24FD-562E-4E5D-B04C-E8FE1CD637B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528BE3E8-C7A6-4FD5-8028-7F4AF22C2C3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BD4776B0-69B0-4664-908C-8E3B7339F7C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5533A89A-903E-4170-BFBC-C7D20F10CBB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6E5FD3A7-845D-44F0-A3A0-EBD7A774B02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74BC65B3-2CBC-4EF0-8BFF-190AD4A53C3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A905A349-B721-4678-95B1-D02A707E9B1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889656D8-3EA6-43CC-B48F-32FE47813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5D5AE989-F126-4E18-AB7D-1F33E974831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0479852E-57F1-463D-81A0-13AD60E79D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357391F0-051D-4B5B-809F-E853B8864C1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F6C8B219-40BB-4C76-B3E9-86779B995F0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54E59FC-D832-49BB-BEDA-FB150A2D2BA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77F03721-E07D-4665-B78E-E2E1F903A63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E0B40DD0-2B89-41CC-BC5E-0498213FE26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E24ECA8F-66CF-4B3F-9972-A8ACE525404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25F72A59-BFDC-411C-8818-A5EC493BE10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9F44BFB7-914F-4A47-A49F-B7C8B400CDE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D83CEB19-3A19-4FB1-959F-9D9845B538E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5D3F9D2B-0DDF-441A-BA05-FF48055862E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8D219932-873D-4141-9ABD-E5009D578D9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5F494836-3735-494B-8334-54FE302B489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03EACF99-860E-45FA-A1EA-DC1F306C423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6E210728-741D-47B5-8F93-E6886BCBF08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006495C7-B8EB-4710-AB11-BDED4404706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2A44C2BC-8DE7-4DF4-A54D-663FFDE5B86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E2113207-2A59-471A-827B-3023CDD9D6F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406A9AF5-F8EF-4C1F-9554-75B5398697C1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AD587022-D947-4FA7-8A76-B7AC07C21B7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37F5A8FB-625E-4348-A55A-0FE26E3BA91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769A0DBE-730A-4531-B334-40D1CDD39D4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A4D7891D-8891-4188-B3E2-B27D8F072AF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9453CB75-F774-4957-BC7C-A3A97E05CF8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953C7496-0332-4205-9800-575E3E6D353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E8E11A33-E82F-4C11-B334-7F19B7B5A6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6E3FE8DA-06E3-4009-9433-C5BC7C9A57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EBD37828-855F-4FBB-8E20-5177CB26227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C5581853-31F3-48AE-A4E0-7FA6F5F8B53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185BF4EB-B3F0-4C9B-ADAF-B16EB8D6A64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B21F55F6-A3C6-49BA-8243-909EC53F751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274BDF21-A495-42F8-939F-CB95F556D789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95CFCB1C-99D6-45C2-990A-DE0B9952EA2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ECD57BED-FDE5-4733-B89D-41B5EF68CA4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2CD37B8D-93A7-4DB7-902C-E2C05650C72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0C001603-B5C6-4B97-8472-E60FD7C1FF2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165583D4-9B3F-4A2A-AB6D-B9E58902179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498E7BF1-AFEC-4D22-BBDC-0E91656A7E5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80A4D324-5C5D-45B3-8F8D-6B39DD56815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FFF6D3F7-4815-430F-A486-C4F4DC80AF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843A50D1-B918-4FB6-B294-A92968AD3B0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8E4DE1D5-9606-46CB-9664-A474165ADE5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F5F2FB81-1F29-44AB-9E89-55333884403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E6B271A6-9195-4E49-BA6D-E2A55EE8872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825CE165-96F5-4FCF-815F-D3DDCC7635C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7EDE6022-FC5B-46C1-BA1F-D834B663A9E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01F87D65-A2AD-4395-9712-71BB46C8FDD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B47D7449-D225-4296-BF04-93731B82E0F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9141BD39-670F-4964-8D51-8B681C9F2BD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5B7D47C2-0CEE-4BD2-89A2-F266CDC7427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886C1130-FAA2-4D77-AE88-6DBEDDB4755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2E680430-9286-4666-A9FF-08B2C0220A7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A6753D8F-A337-4771-9B55-27F2B7CE55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4FF20BDD-9B80-45CC-BCEC-47EF34EDB47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5BD5A459-824B-459B-B7FB-73EAC8CF6BD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1449C09D-E0A8-4EFE-BF29-8F6B3E06FFD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85546B3E-7155-415F-832E-EF8D38CE2DE6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5FCABA1C-4CCB-43F6-B61C-2F608132892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72CF77A7-F736-4F29-955C-4FC9CB1FF6D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F1F96A4B-0674-4FB1-A247-DCD83DFE4B3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B425CAAA-5810-4B1A-939E-39D943A041A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4B529706-AA07-4FD6-BD8D-38244DD6EAB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9ECFCC17-3947-4F5F-9D8A-6FC2BE270538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531F5CE5-74E3-40E0-8552-83DE8B27CA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25D06A07-1B61-44EF-B949-3D060484B48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9019AF98-A300-4B10-93AF-571E447F7A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57E269DE-83ED-481D-9BB1-6A28E8970C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EF2FF26E-19AC-425A-96CF-F0C74CD4CA7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4CC47429-1067-4E44-9FF6-9F5B40CC021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BE33EC81-A90C-4F00-9B45-83C89BFCB06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CF9BD6F8-77E8-42BB-8017-62973BCB6E2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0A7977A3-6588-4428-80B7-0DD0986B6A8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DA47C221-9EF2-47B5-B82F-3E66F27377D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654F6905-3760-4180-8DC7-52463FA50A6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EF69409D-41C6-49E9-AAA3-E14AEABD5BF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4B209FAC-1ED8-4802-A1DB-F2E5B97D0C5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82A967A8-8C8E-4205-8CEB-75C34DA898D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4DFBF166-7468-48BD-BE75-1F02562A828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09A4F13B-880D-44C3-AC1C-24ADB8CC9E5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8009AE79-8666-4A09-B604-13A9B9B9AD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45AC1E4B-9356-4150-92A6-3E24E5B7D16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C44A359B-1253-4534-8AEC-523116F1BFB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5BC8C591-54AF-41B5-8880-934B5C25DC6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1A8723A9-7D4F-48C5-9C29-F17CCA2F4DA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05808F0E-BABB-4CD6-A467-31DAF286BAC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7F68F27C-AD64-4E92-B43A-EB4252365C2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E537B7A2-B312-4C46-AC61-BD8F9311B091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F272F189-C23D-4B8B-B2F8-9DF9F9F881D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7340580F-6BEB-45D3-9C64-3C514783B3D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3CB786D3-E62A-4020-8D24-A2DB85BD9F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4407202" cy="4681248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xmlns="" id="{C05109EE-F6D7-44D9-8EB0-F43BF05022C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2" y="1721796"/>
            <a:ext cx="4027726" cy="318094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xmlns="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xmlns="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xmlns="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xmlns="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xmlns="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xmlns="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xmlns="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xmlns="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xmlns="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xmlns="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xmlns="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xmlns="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xmlns="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xmlns="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xmlns="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xmlns="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xmlns="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xmlns="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xmlns="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xmlns="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xmlns="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xmlns="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xmlns="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xmlns="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xmlns="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xmlns="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xmlns="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xmlns="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=""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xmlns="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xmlns="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xmlns="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=""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F477A32-8BB5-4661-A25F-EE7A36F1FAF5}"/>
              </a:ext>
            </a:extLst>
          </p:cNvPr>
          <p:cNvSpPr txBox="1"/>
          <p:nvPr/>
        </p:nvSpPr>
        <p:spPr>
          <a:xfrm>
            <a:off x="1434546" y="4130255"/>
            <a:ext cx="9322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D70D6E1-28A3-4D83-AB12-C1B5B464AD40}"/>
              </a:ext>
            </a:extLst>
          </p:cNvPr>
          <p:cNvSpPr txBox="1"/>
          <p:nvPr/>
        </p:nvSpPr>
        <p:spPr>
          <a:xfrm>
            <a:off x="1434545" y="4919008"/>
            <a:ext cx="932290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Segoe UI" panose="020B0502040204020203" pitchFamily="34" charset="0"/>
              </a:rPr>
              <a:t>Ahmad </a:t>
            </a:r>
            <a:r>
              <a:rPr lang="en-US" sz="2800" b="1" dirty="0" smtClean="0">
                <a:latin typeface="Segoe UI" panose="020B0502040204020203" pitchFamily="34" charset="0"/>
              </a:rPr>
              <a:t>Fraij</a:t>
            </a:r>
            <a:r>
              <a:rPr lang="en-US" sz="2800" b="1" dirty="0" smtClean="0">
                <a:latin typeface="Segoe UI" panose="020B0502040204020203" pitchFamily="34" charset="0"/>
              </a:rPr>
              <a:t> </a:t>
            </a:r>
            <a:r>
              <a:rPr lang="en-US" sz="2800" b="1" dirty="0" smtClean="0">
                <a:latin typeface="Segoe UI" panose="020B0502040204020203" pitchFamily="34" charset="0"/>
              </a:rPr>
              <a:t>Obada</a:t>
            </a:r>
            <a:r>
              <a:rPr lang="en-US" sz="2800" b="1" dirty="0" smtClean="0">
                <a:latin typeface="Segoe UI" panose="020B0502040204020203" pitchFamily="34" charset="0"/>
              </a:rPr>
              <a:t> </a:t>
            </a:r>
            <a:r>
              <a:rPr lang="en-US" sz="2800" b="1" i="0" dirty="0" smtClean="0">
                <a:effectLst/>
                <a:latin typeface="Segoe UI" panose="020B0502040204020203" pitchFamily="34" charset="0"/>
              </a:rPr>
              <a:t>al-</a:t>
            </a:r>
            <a:r>
              <a:rPr lang="en-US" sz="2800" b="1" i="0" dirty="0" smtClean="0">
                <a:effectLst/>
                <a:latin typeface="Segoe UI" panose="020B0502040204020203" pitchFamily="34" charset="0"/>
              </a:rPr>
              <a:t>radawneh</a:t>
            </a:r>
            <a:r>
              <a:rPr lang="en-US" sz="2800" b="1" i="0" dirty="0" smtClean="0">
                <a:effectLst/>
                <a:latin typeface="Segoe UI" panose="020B0502040204020203" pitchFamily="34" charset="0"/>
              </a:rPr>
              <a:t> </a:t>
            </a:r>
            <a:r>
              <a:rPr lang="en-US" sz="2800" b="1" i="0" dirty="0" smtClean="0">
                <a:effectLst/>
                <a:latin typeface="Segoe UI" panose="020B0502040204020203" pitchFamily="34" charset="0"/>
              </a:rPr>
              <a:t>shefaa</a:t>
            </a:r>
            <a:r>
              <a:rPr lang="en-US" sz="2800" b="1" i="0" dirty="0" smtClean="0">
                <a:effectLst/>
                <a:latin typeface="Segoe UI" panose="020B0502040204020203" pitchFamily="34" charset="0"/>
              </a:rPr>
              <a:t> </a:t>
            </a:r>
            <a:r>
              <a:rPr lang="en-US" sz="2800" b="1" i="0" dirty="0" smtClean="0">
                <a:effectLst/>
                <a:latin typeface="Segoe UI" panose="020B0502040204020203" pitchFamily="34" charset="0"/>
              </a:rPr>
              <a:t>alrababah</a:t>
            </a:r>
            <a:endParaRPr lang="en-US" sz="2800" b="1" i="0" dirty="0" smtClean="0">
              <a:effectLst/>
              <a:latin typeface="Segoe UI" panose="020B0502040204020203" pitchFamily="34" charset="0"/>
            </a:endParaRPr>
          </a:p>
          <a:p>
            <a:pPr algn="ctr"/>
            <a:endParaRPr lang="en-US" sz="2000" b="1" i="1" dirty="0"/>
          </a:p>
          <a:p>
            <a:pPr algn="ctr"/>
            <a:endParaRPr lang="en-US" sz="2000" b="1" i="1" dirty="0"/>
          </a:p>
          <a:p>
            <a:pPr algn="ctr"/>
            <a:r>
              <a:rPr lang="en-US" sz="2000" b="1" i="1" dirty="0" smtClean="0"/>
              <a:t>Jan2022</a:t>
            </a:r>
            <a:endParaRPr lang="en-US" sz="2000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صورة 6" descr="tahaluf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92" y="0"/>
            <a:ext cx="7150100" cy="26824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AC1BC93D-835D-4E08-8B3C-D094A086C909}"/>
              </a:ext>
            </a:extLst>
          </p:cNvPr>
          <p:cNvGrpSpPr/>
          <p:nvPr/>
        </p:nvGrpSpPr>
        <p:grpSpPr>
          <a:xfrm>
            <a:off x="3309191" y="335547"/>
            <a:ext cx="4766302" cy="1169551"/>
            <a:chOff x="2272325" y="632662"/>
            <a:chExt cx="2936272" cy="247285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1D5C7EE9-36AE-433C-82BE-535338F90FC5}"/>
                </a:ext>
              </a:extLst>
            </p:cNvPr>
            <p:cNvSpPr txBox="1"/>
            <p:nvPr/>
          </p:nvSpPr>
          <p:spPr>
            <a:xfrm>
              <a:off x="2272325" y="632662"/>
              <a:ext cx="2936272" cy="247285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500" b="1" dirty="0" smtClean="0">
                  <a:cs typeface="Arial" pitchFamily="34" charset="0"/>
                </a:rPr>
                <a:t>System Architecture</a:t>
              </a:r>
              <a:endParaRPr lang="en-US" altLang="ko-KR" sz="3500" b="1" dirty="0">
                <a:cs typeface="Arial" pitchFamily="34" charset="0"/>
              </a:endParaRPr>
            </a:p>
            <a:p>
              <a:r>
                <a:rPr lang="en-US" altLang="ko-KR" sz="3500" b="1" dirty="0">
                  <a:cs typeface="Arial" pitchFamily="34" charset="0"/>
                </a:rPr>
                <a:t> </a:t>
              </a:r>
              <a:endParaRPr lang="ko-KR" altLang="en-US" sz="3500" b="1" dirty="0"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6F16A38F-682A-42DF-A93F-4C626747E02C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175702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/>
              </a:pP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3F1C8208-762C-4CAA-AD52-83545EBBC801}"/>
              </a:ext>
            </a:extLst>
          </p:cNvPr>
          <p:cNvSpPr txBox="1"/>
          <p:nvPr/>
        </p:nvSpPr>
        <p:spPr>
          <a:xfrm>
            <a:off x="3374524" y="5528259"/>
            <a:ext cx="554501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These are the basic functionalities. More functionalities will be discussed in Requirement Analysis section.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6A50B5A-879C-46FB-A0BD-B2BE2DAA10DA}"/>
              </a:ext>
            </a:extLst>
          </p:cNvPr>
          <p:cNvSpPr/>
          <p:nvPr/>
        </p:nvSpPr>
        <p:spPr>
          <a:xfrm rot="5400000">
            <a:off x="2157579" y="2038640"/>
            <a:ext cx="1427902" cy="3563532"/>
          </a:xfrm>
          <a:custGeom>
            <a:avLst/>
            <a:gdLst>
              <a:gd name="connsiteX0" fmla="*/ 1455653 w 1457325"/>
              <a:gd name="connsiteY0" fmla="*/ 718661 h 3695700"/>
              <a:gd name="connsiteX1" fmla="*/ 1435651 w 1457325"/>
              <a:gd name="connsiteY1" fmla="*/ 694849 h 3695700"/>
              <a:gd name="connsiteX2" fmla="*/ 757471 w 1457325"/>
              <a:gd name="connsiteY2" fmla="*/ 15716 h 3695700"/>
              <a:gd name="connsiteX3" fmla="*/ 706036 w 1457325"/>
              <a:gd name="connsiteY3" fmla="*/ 15716 h 3695700"/>
              <a:gd name="connsiteX4" fmla="*/ 27856 w 1457325"/>
              <a:gd name="connsiteY4" fmla="*/ 694849 h 3695700"/>
              <a:gd name="connsiteX5" fmla="*/ 7853 w 1457325"/>
              <a:gd name="connsiteY5" fmla="*/ 718661 h 3695700"/>
              <a:gd name="connsiteX6" fmla="*/ 20236 w 1457325"/>
              <a:gd name="connsiteY6" fmla="*/ 732949 h 3695700"/>
              <a:gd name="connsiteX7" fmla="*/ 362183 w 1457325"/>
              <a:gd name="connsiteY7" fmla="*/ 732949 h 3695700"/>
              <a:gd name="connsiteX8" fmla="*/ 361231 w 1457325"/>
              <a:gd name="connsiteY8" fmla="*/ 3313271 h 3695700"/>
              <a:gd name="connsiteX9" fmla="*/ 368851 w 1457325"/>
              <a:gd name="connsiteY9" fmla="*/ 3345656 h 3695700"/>
              <a:gd name="connsiteX10" fmla="*/ 494581 w 1457325"/>
              <a:gd name="connsiteY10" fmla="*/ 3470434 h 3695700"/>
              <a:gd name="connsiteX11" fmla="*/ 713656 w 1457325"/>
              <a:gd name="connsiteY11" fmla="*/ 3689509 h 3695700"/>
              <a:gd name="connsiteX12" fmla="*/ 746993 w 1457325"/>
              <a:gd name="connsiteY12" fmla="*/ 3693319 h 3695700"/>
              <a:gd name="connsiteX13" fmla="*/ 1094656 w 1457325"/>
              <a:gd name="connsiteY13" fmla="*/ 3338989 h 3695700"/>
              <a:gd name="connsiteX14" fmla="*/ 1102276 w 1457325"/>
              <a:gd name="connsiteY14" fmla="*/ 3297079 h 3695700"/>
              <a:gd name="connsiteX15" fmla="*/ 1102276 w 1457325"/>
              <a:gd name="connsiteY15" fmla="*/ 2239804 h 3695700"/>
              <a:gd name="connsiteX16" fmla="*/ 1101323 w 1457325"/>
              <a:gd name="connsiteY16" fmla="*/ 733901 h 3695700"/>
              <a:gd name="connsiteX17" fmla="*/ 1440413 w 1457325"/>
              <a:gd name="connsiteY17" fmla="*/ 734854 h 3695700"/>
              <a:gd name="connsiteX18" fmla="*/ 1460416 w 1457325"/>
              <a:gd name="connsiteY18" fmla="*/ 732949 h 3695700"/>
              <a:gd name="connsiteX19" fmla="*/ 1455653 w 1457325"/>
              <a:gd name="connsiteY19" fmla="*/ 718661 h 3695700"/>
              <a:gd name="connsiteX20" fmla="*/ 1101323 w 1457325"/>
              <a:gd name="connsiteY20" fmla="*/ 731996 h 3695700"/>
              <a:gd name="connsiteX21" fmla="*/ 1105133 w 1457325"/>
              <a:gd name="connsiteY21" fmla="*/ 730091 h 3695700"/>
              <a:gd name="connsiteX22" fmla="*/ 1101323 w 1457325"/>
              <a:gd name="connsiteY22" fmla="*/ 731996 h 3695700"/>
              <a:gd name="connsiteX23" fmla="*/ 1101323 w 1457325"/>
              <a:gd name="connsiteY23" fmla="*/ 731996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57325" h="3695700">
                <a:moveTo>
                  <a:pt x="1455653" y="718661"/>
                </a:moveTo>
                <a:cubicBezTo>
                  <a:pt x="1448986" y="711041"/>
                  <a:pt x="1442318" y="702469"/>
                  <a:pt x="1435651" y="694849"/>
                </a:cubicBezTo>
                <a:cubicBezTo>
                  <a:pt x="1209908" y="468154"/>
                  <a:pt x="983213" y="242411"/>
                  <a:pt x="757471" y="15716"/>
                </a:cubicBezTo>
                <a:cubicBezTo>
                  <a:pt x="737468" y="-5239"/>
                  <a:pt x="726991" y="-5239"/>
                  <a:pt x="706036" y="15716"/>
                </a:cubicBezTo>
                <a:cubicBezTo>
                  <a:pt x="480293" y="242411"/>
                  <a:pt x="253598" y="468154"/>
                  <a:pt x="27856" y="694849"/>
                </a:cubicBezTo>
                <a:cubicBezTo>
                  <a:pt x="20236" y="702469"/>
                  <a:pt x="14521" y="710089"/>
                  <a:pt x="7853" y="718661"/>
                </a:cubicBezTo>
                <a:cubicBezTo>
                  <a:pt x="-14054" y="745331"/>
                  <a:pt x="16426" y="732949"/>
                  <a:pt x="20236" y="732949"/>
                </a:cubicBezTo>
                <a:cubicBezTo>
                  <a:pt x="134536" y="733901"/>
                  <a:pt x="247883" y="732949"/>
                  <a:pt x="362183" y="732949"/>
                </a:cubicBezTo>
                <a:cubicBezTo>
                  <a:pt x="362183" y="1593056"/>
                  <a:pt x="361231" y="2453164"/>
                  <a:pt x="361231" y="3313271"/>
                </a:cubicBezTo>
                <a:cubicBezTo>
                  <a:pt x="361231" y="3324701"/>
                  <a:pt x="357421" y="3337084"/>
                  <a:pt x="368851" y="3345656"/>
                </a:cubicBezTo>
                <a:cubicBezTo>
                  <a:pt x="407903" y="3390424"/>
                  <a:pt x="452671" y="3428524"/>
                  <a:pt x="494581" y="3470434"/>
                </a:cubicBezTo>
                <a:cubicBezTo>
                  <a:pt x="567923" y="3542824"/>
                  <a:pt x="640313" y="3616166"/>
                  <a:pt x="713656" y="3689509"/>
                </a:cubicBezTo>
                <a:cubicBezTo>
                  <a:pt x="724133" y="3699986"/>
                  <a:pt x="731753" y="3709511"/>
                  <a:pt x="746993" y="3693319"/>
                </a:cubicBezTo>
                <a:cubicBezTo>
                  <a:pt x="863198" y="3575209"/>
                  <a:pt x="981308" y="3459956"/>
                  <a:pt x="1094656" y="3338989"/>
                </a:cubicBezTo>
                <a:cubicBezTo>
                  <a:pt x="1108943" y="3326606"/>
                  <a:pt x="1102276" y="3310414"/>
                  <a:pt x="1102276" y="3297079"/>
                </a:cubicBezTo>
                <a:cubicBezTo>
                  <a:pt x="1102276" y="2944654"/>
                  <a:pt x="1102276" y="2592229"/>
                  <a:pt x="1102276" y="2239804"/>
                </a:cubicBezTo>
                <a:cubicBezTo>
                  <a:pt x="1102276" y="1737836"/>
                  <a:pt x="1102276" y="1235869"/>
                  <a:pt x="1101323" y="733901"/>
                </a:cubicBezTo>
                <a:cubicBezTo>
                  <a:pt x="1214671" y="733901"/>
                  <a:pt x="1327066" y="733901"/>
                  <a:pt x="1440413" y="734854"/>
                </a:cubicBezTo>
                <a:cubicBezTo>
                  <a:pt x="1447081" y="734854"/>
                  <a:pt x="1455653" y="736759"/>
                  <a:pt x="1460416" y="732949"/>
                </a:cubicBezTo>
                <a:cubicBezTo>
                  <a:pt x="1471846" y="724376"/>
                  <a:pt x="1458511" y="722471"/>
                  <a:pt x="1455653" y="718661"/>
                </a:cubicBezTo>
                <a:close/>
                <a:moveTo>
                  <a:pt x="1101323" y="731996"/>
                </a:moveTo>
                <a:cubicBezTo>
                  <a:pt x="1102276" y="731044"/>
                  <a:pt x="1104181" y="730091"/>
                  <a:pt x="1105133" y="730091"/>
                </a:cubicBezTo>
                <a:cubicBezTo>
                  <a:pt x="1104181" y="731044"/>
                  <a:pt x="1102276" y="731044"/>
                  <a:pt x="1101323" y="731996"/>
                </a:cubicBezTo>
                <a:cubicBezTo>
                  <a:pt x="1101323" y="731996"/>
                  <a:pt x="1101323" y="731996"/>
                  <a:pt x="1101323" y="73199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EE7DB6-D047-48AB-956C-D8F2231AD803}"/>
              </a:ext>
            </a:extLst>
          </p:cNvPr>
          <p:cNvSpPr txBox="1"/>
          <p:nvPr/>
        </p:nvSpPr>
        <p:spPr>
          <a:xfrm>
            <a:off x="1674909" y="3622085"/>
            <a:ext cx="233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Onion </a:t>
            </a:r>
            <a:r>
              <a:rPr lang="en-US" altLang="ko-K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2312" y="901874"/>
            <a:ext cx="701738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2577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9F1090D-049E-469C-8DD0-BE25A458A218}"/>
              </a:ext>
            </a:extLst>
          </p:cNvPr>
          <p:cNvSpPr txBox="1"/>
          <p:nvPr/>
        </p:nvSpPr>
        <p:spPr>
          <a:xfrm>
            <a:off x="5476558" y="5358537"/>
            <a:ext cx="61203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cs typeface="Arial" pitchFamily="34" charset="0"/>
              </a:rPr>
              <a:t>Implementation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0C141D5F-1484-4B25-B77C-9AA3112CB068}"/>
              </a:ext>
            </a:extLst>
          </p:cNvPr>
          <p:cNvGrpSpPr/>
          <p:nvPr/>
        </p:nvGrpSpPr>
        <p:grpSpPr>
          <a:xfrm>
            <a:off x="2430024" y="1075860"/>
            <a:ext cx="4657154" cy="830997"/>
            <a:chOff x="2484242" y="794305"/>
            <a:chExt cx="3662215" cy="830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340ED658-723F-4F9E-B763-6B322248391A}"/>
                </a:ext>
              </a:extLst>
            </p:cNvPr>
            <p:cNvSpPr txBox="1"/>
            <p:nvPr/>
          </p:nvSpPr>
          <p:spPr>
            <a:xfrm>
              <a:off x="3210185" y="979394"/>
              <a:ext cx="293627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Implementation plan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1A4A0BE-CD47-4E17-BE57-5974014190F0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/>
              </a:pPr>
              <a:r>
                <a:rPr lang="en-US" altLang="ko-KR" sz="4800" b="1" dirty="0">
                  <a:solidFill>
                    <a:srgbClr val="FFC000"/>
                  </a:solidFill>
                  <a:cs typeface="Arial" pitchFamily="34" charset="0"/>
                </a:rPr>
                <a:t> </a:t>
              </a: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6DB279B7-2CDA-4537-B456-53305755D9DD}"/>
              </a:ext>
            </a:extLst>
          </p:cNvPr>
          <p:cNvGrpSpPr/>
          <p:nvPr/>
        </p:nvGrpSpPr>
        <p:grpSpPr>
          <a:xfrm>
            <a:off x="6893403" y="2485967"/>
            <a:ext cx="4381015" cy="1096700"/>
            <a:chOff x="2484242" y="1900848"/>
            <a:chExt cx="4017966" cy="109670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24BB659-E703-4DE6-96F7-1E61F5610A13}"/>
                </a:ext>
              </a:extLst>
            </p:cNvPr>
            <p:cNvSpPr txBox="1"/>
            <p:nvPr/>
          </p:nvSpPr>
          <p:spPr>
            <a:xfrm>
              <a:off x="3210185" y="2074218"/>
              <a:ext cx="3292023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Used Technologies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FA14796-67F6-4C63-85EE-991E0F3F4EF2}"/>
                </a:ext>
              </a:extLst>
            </p:cNvPr>
            <p:cNvSpPr txBox="1"/>
            <p:nvPr/>
          </p:nvSpPr>
          <p:spPr>
            <a:xfrm>
              <a:off x="2484242" y="190084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 startAt="2"/>
              </a:pPr>
              <a:r>
                <a:rPr lang="en-US" altLang="ko-KR" sz="4800" b="1" dirty="0">
                  <a:solidFill>
                    <a:srgbClr val="FFC000"/>
                  </a:solidFill>
                  <a:cs typeface="Arial" pitchFamily="34" charset="0"/>
                </a:rPr>
                <a:t> </a:t>
              </a: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C999533-79ED-4DB0-9278-5C9F816AA9B1}"/>
              </a:ext>
            </a:extLst>
          </p:cNvPr>
          <p:cNvGrpSpPr/>
          <p:nvPr/>
        </p:nvGrpSpPr>
        <p:grpSpPr>
          <a:xfrm>
            <a:off x="7141396" y="1102121"/>
            <a:ext cx="4624864" cy="830997"/>
            <a:chOff x="7521640" y="858103"/>
            <a:chExt cx="3853869" cy="8309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49562B66-3AA4-4307-B7DB-60357201D9C8}"/>
                </a:ext>
              </a:extLst>
            </p:cNvPr>
            <p:cNvSpPr txBox="1"/>
            <p:nvPr/>
          </p:nvSpPr>
          <p:spPr>
            <a:xfrm>
              <a:off x="7943356" y="1016931"/>
              <a:ext cx="3432153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en-US" altLang="ko-KR" sz="2700" b="1" dirty="0"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4E0D2063-C2F2-4CBF-AF66-60EC6E59C5A1}"/>
                </a:ext>
              </a:extLst>
            </p:cNvPr>
            <p:cNvSpPr txBox="1"/>
            <p:nvPr/>
          </p:nvSpPr>
          <p:spPr>
            <a:xfrm>
              <a:off x="7521640" y="858103"/>
              <a:ext cx="538584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 startAt="3"/>
              </a:pP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3A0D9B-438F-4363-88DD-1448FAECC8BF}"/>
              </a:ext>
            </a:extLst>
          </p:cNvPr>
          <p:cNvSpPr txBox="1"/>
          <p:nvPr/>
        </p:nvSpPr>
        <p:spPr>
          <a:xfrm rot="16200000">
            <a:off x="-293288" y="1935289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600" dirty="0" smtClean="0">
                <a:solidFill>
                  <a:srgbClr val="FFC000"/>
                </a:solidFill>
                <a:cs typeface="Arial" pitchFamily="34" charset="0"/>
              </a:rPr>
              <a:t>Auction</a:t>
            </a:r>
            <a:endParaRPr lang="ko-KR" altLang="en-US" sz="3600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D30EE3-48D9-40FB-A758-F50B6C0CD1D3}"/>
              </a:ext>
            </a:extLst>
          </p:cNvPr>
          <p:cNvSpPr txBox="1"/>
          <p:nvPr/>
        </p:nvSpPr>
        <p:spPr>
          <a:xfrm>
            <a:off x="4609301" y="529698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i="1" dirty="0">
                <a:solidFill>
                  <a:srgbClr val="FF0000"/>
                </a:solidFill>
                <a:cs typeface="Arial" pitchFamily="34" charset="0"/>
              </a:rPr>
              <a:t>03.</a:t>
            </a:r>
            <a:endParaRPr lang="ko-KR" altLang="en-US" sz="4800" b="1" i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92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AC1BC93D-835D-4E08-8B3C-D094A086C909}"/>
              </a:ext>
            </a:extLst>
          </p:cNvPr>
          <p:cNvGrpSpPr/>
          <p:nvPr/>
        </p:nvGrpSpPr>
        <p:grpSpPr>
          <a:xfrm>
            <a:off x="3653185" y="411997"/>
            <a:ext cx="5900380" cy="695141"/>
            <a:chOff x="2484242" y="794305"/>
            <a:chExt cx="3634919" cy="1469779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1D5C7EE9-36AE-433C-82BE-535338F90FC5}"/>
                </a:ext>
              </a:extLst>
            </p:cNvPr>
            <p:cNvSpPr txBox="1"/>
            <p:nvPr/>
          </p:nvSpPr>
          <p:spPr>
            <a:xfrm>
              <a:off x="3182889" y="897507"/>
              <a:ext cx="2936272" cy="13665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>
                  <a:cs typeface="Arial" pitchFamily="34" charset="0"/>
                </a:rPr>
                <a:t>Implementation plan </a:t>
              </a:r>
              <a:r>
                <a:rPr lang="en-US" altLang="ko-KR" sz="3500" b="1" dirty="0">
                  <a:cs typeface="Arial" pitchFamily="34" charset="0"/>
                </a:rPr>
                <a:t> </a:t>
              </a:r>
              <a:endParaRPr lang="ko-KR" altLang="en-US" sz="3500" b="1" dirty="0"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6F16A38F-682A-42DF-A93F-4C626747E02C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/>
              </a:pPr>
              <a:r>
                <a:rPr lang="en-US" altLang="ko-KR" sz="4800" b="1" dirty="0">
                  <a:solidFill>
                    <a:srgbClr val="FFC000"/>
                  </a:solidFill>
                  <a:cs typeface="Arial" pitchFamily="34" charset="0"/>
                </a:rPr>
                <a:t> </a:t>
              </a: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20F647A-7CD6-4B01-BEC4-EEB0CBE1AD41}"/>
              </a:ext>
            </a:extLst>
          </p:cNvPr>
          <p:cNvGrpSpPr/>
          <p:nvPr/>
        </p:nvGrpSpPr>
        <p:grpSpPr>
          <a:xfrm>
            <a:off x="2569645" y="1725351"/>
            <a:ext cx="4219552" cy="1632102"/>
            <a:chOff x="1096128" y="1731300"/>
            <a:chExt cx="3597956" cy="1594914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xmlns="" id="{8E6E05BC-33F3-4D95-91B5-204C57E3EB1D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Parallelogram 39">
              <a:extLst>
                <a:ext uri="{FF2B5EF4-FFF2-40B4-BE49-F238E27FC236}">
                  <a16:creationId xmlns:a16="http://schemas.microsoft.com/office/drawing/2014/main" xmlns="" id="{6717714D-6D99-41CB-B780-3EC702A8923F}"/>
                </a:ext>
              </a:extLst>
            </p:cNvPr>
            <p:cNvSpPr/>
            <p:nvPr/>
          </p:nvSpPr>
          <p:spPr>
            <a:xfrm>
              <a:off x="1329862" y="1953539"/>
              <a:ext cx="3364222" cy="1372675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89A00C1-FDD7-4953-9DC3-D002DFEAA2A9}"/>
              </a:ext>
            </a:extLst>
          </p:cNvPr>
          <p:cNvSpPr txBox="1"/>
          <p:nvPr/>
        </p:nvSpPr>
        <p:spPr>
          <a:xfrm>
            <a:off x="3290294" y="1907625"/>
            <a:ext cx="2818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all functionalities described in the use case section for the website. </a:t>
            </a:r>
            <a:endParaRPr lang="ko-KR" altLang="en-US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A3923C6-A0A5-4265-AF1A-D86E6967E64D}"/>
              </a:ext>
            </a:extLst>
          </p:cNvPr>
          <p:cNvGrpSpPr/>
          <p:nvPr/>
        </p:nvGrpSpPr>
        <p:grpSpPr>
          <a:xfrm>
            <a:off x="2369772" y="1980632"/>
            <a:ext cx="777316" cy="777316"/>
            <a:chOff x="896255" y="1986583"/>
            <a:chExt cx="777316" cy="77731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069A892C-6363-4DA3-9D35-D997E01B31CB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6E3EC698-2D6B-4E0D-AA08-1E3AF214F11A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EC06F2F-9EAF-4256-8433-EB4A3074F5DB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32A0713F-552D-4F35-8199-73C95501EC8E}"/>
              </a:ext>
            </a:extLst>
          </p:cNvPr>
          <p:cNvGrpSpPr/>
          <p:nvPr/>
        </p:nvGrpSpPr>
        <p:grpSpPr>
          <a:xfrm>
            <a:off x="1620073" y="3797949"/>
            <a:ext cx="4228344" cy="1632103"/>
            <a:chOff x="1096128" y="1731300"/>
            <a:chExt cx="3605453" cy="1594915"/>
          </a:xfrm>
        </p:grpSpPr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xmlns="" id="{726CCBE3-D9DA-4BF6-92B5-381D4B56CE1F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Parallelogram 39">
              <a:extLst>
                <a:ext uri="{FF2B5EF4-FFF2-40B4-BE49-F238E27FC236}">
                  <a16:creationId xmlns:a16="http://schemas.microsoft.com/office/drawing/2014/main" xmlns="" id="{F78BE5DA-E792-4B6E-9D10-79875CFB406C}"/>
                </a:ext>
              </a:extLst>
            </p:cNvPr>
            <p:cNvSpPr/>
            <p:nvPr/>
          </p:nvSpPr>
          <p:spPr>
            <a:xfrm>
              <a:off x="1329863" y="1962133"/>
              <a:ext cx="3371718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1 w 3401707"/>
                <a:gd name="connsiteY5" fmla="*/ 1221491 h 1364082"/>
                <a:gd name="connsiteX6" fmla="*/ 3206721 w 3401707"/>
                <a:gd name="connsiteY6" fmla="*/ 0 h 1364082"/>
                <a:gd name="connsiteX0" fmla="*/ 3206721 w 3371718"/>
                <a:gd name="connsiteY0" fmla="*/ 0 h 1364082"/>
                <a:gd name="connsiteX1" fmla="*/ 3371718 w 3371718"/>
                <a:gd name="connsiteY1" fmla="*/ 0 h 1364082"/>
                <a:gd name="connsiteX2" fmla="*/ 3060687 w 3371718"/>
                <a:gd name="connsiteY2" fmla="*/ 1364082 h 1364082"/>
                <a:gd name="connsiteX3" fmla="*/ 0 w 3371718"/>
                <a:gd name="connsiteY3" fmla="*/ 1364082 h 1364082"/>
                <a:gd name="connsiteX4" fmla="*/ 37796 w 3371718"/>
                <a:gd name="connsiteY4" fmla="*/ 1212899 h 1364082"/>
                <a:gd name="connsiteX5" fmla="*/ 2940981 w 3371718"/>
                <a:gd name="connsiteY5" fmla="*/ 1221491 h 1364082"/>
                <a:gd name="connsiteX6" fmla="*/ 3206721 w 3371718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8" h="1364082">
                  <a:moveTo>
                    <a:pt x="3206721" y="0"/>
                  </a:moveTo>
                  <a:lnTo>
                    <a:pt x="3371718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1" y="1221491"/>
                  </a:lnTo>
                  <a:cubicBezTo>
                    <a:pt x="3042056" y="817191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4A9C8B8F-C5BB-4419-808B-D01300B9E5AF}"/>
              </a:ext>
            </a:extLst>
          </p:cNvPr>
          <p:cNvGrpSpPr/>
          <p:nvPr/>
        </p:nvGrpSpPr>
        <p:grpSpPr>
          <a:xfrm>
            <a:off x="1420200" y="4053230"/>
            <a:ext cx="777316" cy="777316"/>
            <a:chOff x="896255" y="1986583"/>
            <a:chExt cx="777316" cy="77731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7DCE7487-55D0-43EA-ACB9-CAE024FDB8C4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0A5A9A66-8C98-4678-B9A0-415D981EFC44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0E0C4C2-9A2C-4CC6-A125-763364AFA801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5BD07D51-252C-4C3D-80FE-DF0D4382CDEE}"/>
              </a:ext>
            </a:extLst>
          </p:cNvPr>
          <p:cNvGrpSpPr/>
          <p:nvPr/>
        </p:nvGrpSpPr>
        <p:grpSpPr>
          <a:xfrm>
            <a:off x="6513234" y="4265983"/>
            <a:ext cx="4219552" cy="1632103"/>
            <a:chOff x="1096128" y="1731300"/>
            <a:chExt cx="3597956" cy="1594915"/>
          </a:xfrm>
        </p:grpSpPr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xmlns="" id="{6C91E071-9012-4067-85CA-447CBF1ADAFD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Parallelogram 39">
              <a:extLst>
                <a:ext uri="{FF2B5EF4-FFF2-40B4-BE49-F238E27FC236}">
                  <a16:creationId xmlns:a16="http://schemas.microsoft.com/office/drawing/2014/main" xmlns="" id="{BE0FB94C-3F75-4C98-8073-3A62E910447E}"/>
                </a:ext>
              </a:extLst>
            </p:cNvPr>
            <p:cNvSpPr/>
            <p:nvPr/>
          </p:nvSpPr>
          <p:spPr>
            <a:xfrm>
              <a:off x="1329863" y="1962133"/>
              <a:ext cx="3364221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33485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1"/>
                <a:gd name="connsiteY0" fmla="*/ 0 h 1364082"/>
                <a:gd name="connsiteX1" fmla="*/ 3364221 w 3364221"/>
                <a:gd name="connsiteY1" fmla="*/ 0 h 1364082"/>
                <a:gd name="connsiteX2" fmla="*/ 3060687 w 3364221"/>
                <a:gd name="connsiteY2" fmla="*/ 1364082 h 1364082"/>
                <a:gd name="connsiteX3" fmla="*/ 0 w 3364221"/>
                <a:gd name="connsiteY3" fmla="*/ 1364082 h 1364082"/>
                <a:gd name="connsiteX4" fmla="*/ 37796 w 3364221"/>
                <a:gd name="connsiteY4" fmla="*/ 1212899 h 1364082"/>
                <a:gd name="connsiteX5" fmla="*/ 2933485 w 3364221"/>
                <a:gd name="connsiteY5" fmla="*/ 1212899 h 1364082"/>
                <a:gd name="connsiteX6" fmla="*/ 3206721 w 3364221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1" h="1364082">
                  <a:moveTo>
                    <a:pt x="3206721" y="0"/>
                  </a:moveTo>
                  <a:lnTo>
                    <a:pt x="3364221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33485" y="1212899"/>
                  </a:lnTo>
                  <a:cubicBezTo>
                    <a:pt x="3034560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EF4F8A1F-4B2F-4883-B495-042C7824E213}"/>
              </a:ext>
            </a:extLst>
          </p:cNvPr>
          <p:cNvGrpSpPr/>
          <p:nvPr/>
        </p:nvGrpSpPr>
        <p:grpSpPr>
          <a:xfrm>
            <a:off x="6313361" y="4521264"/>
            <a:ext cx="777316" cy="777316"/>
            <a:chOff x="896255" y="1986583"/>
            <a:chExt cx="777316" cy="77731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C57FD99A-30D7-4535-90C1-5A122101BEE9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7102C775-32BA-46FC-9C88-F82742A5038E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331725F3-8107-477F-B2E9-1D860F6B5939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C02FA0B-1026-43C0-80AF-7D3ADD87ED91}"/>
              </a:ext>
            </a:extLst>
          </p:cNvPr>
          <p:cNvSpPr txBox="1"/>
          <p:nvPr/>
        </p:nvSpPr>
        <p:spPr>
          <a:xfrm>
            <a:off x="2446188" y="4059599"/>
            <a:ext cx="2818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clean, well-documented and easy to understand code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D7567C9-C310-4462-B90C-C24BB273E296}"/>
              </a:ext>
            </a:extLst>
          </p:cNvPr>
          <p:cNvSpPr txBox="1"/>
          <p:nvPr/>
        </p:nvSpPr>
        <p:spPr>
          <a:xfrm>
            <a:off x="7262933" y="4527877"/>
            <a:ext cx="2818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implementation  must be done according to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document.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419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AC1BC93D-835D-4E08-8B3C-D094A086C909}"/>
              </a:ext>
            </a:extLst>
          </p:cNvPr>
          <p:cNvGrpSpPr/>
          <p:nvPr/>
        </p:nvGrpSpPr>
        <p:grpSpPr>
          <a:xfrm>
            <a:off x="3653185" y="411997"/>
            <a:ext cx="5900380" cy="830997"/>
            <a:chOff x="2484242" y="794305"/>
            <a:chExt cx="3634919" cy="1757028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1D5C7EE9-36AE-433C-82BE-535338F90FC5}"/>
                </a:ext>
              </a:extLst>
            </p:cNvPr>
            <p:cNvSpPr txBox="1"/>
            <p:nvPr/>
          </p:nvSpPr>
          <p:spPr>
            <a:xfrm>
              <a:off x="3182889" y="897507"/>
              <a:ext cx="2936272" cy="13665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>
                  <a:cs typeface="Arial" pitchFamily="34" charset="0"/>
                </a:rPr>
                <a:t>Used Technologies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6F16A38F-682A-42DF-A93F-4C626747E02C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175702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 startAt="2"/>
              </a:pPr>
              <a:r>
                <a:rPr lang="en-US" altLang="ko-KR" sz="4800" b="1" dirty="0">
                  <a:solidFill>
                    <a:srgbClr val="FFC000"/>
                  </a:solidFill>
                  <a:cs typeface="Arial" pitchFamily="34" charset="0"/>
                </a:rPr>
                <a:t> </a:t>
              </a: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102" name="그룹 36">
            <a:extLst>
              <a:ext uri="{FF2B5EF4-FFF2-40B4-BE49-F238E27FC236}">
                <a16:creationId xmlns:a16="http://schemas.microsoft.com/office/drawing/2014/main" xmlns="" id="{6B7D7EA7-814E-4CC4-BCEB-61228CBA5889}"/>
              </a:ext>
            </a:extLst>
          </p:cNvPr>
          <p:cNvGrpSpPr/>
          <p:nvPr/>
        </p:nvGrpSpPr>
        <p:grpSpPr>
          <a:xfrm>
            <a:off x="985813" y="2337278"/>
            <a:ext cx="10776127" cy="865397"/>
            <a:chOff x="985813" y="2337277"/>
            <a:chExt cx="10294608" cy="865397"/>
          </a:xfrm>
        </p:grpSpPr>
        <p:sp>
          <p:nvSpPr>
            <p:cNvPr id="103" name="직사각형 35">
              <a:extLst>
                <a:ext uri="{FF2B5EF4-FFF2-40B4-BE49-F238E27FC236}">
                  <a16:creationId xmlns:a16="http://schemas.microsoft.com/office/drawing/2014/main" xmlns="" id="{EED609B3-CC00-4F38-A261-A5D7D2A6827E}"/>
                </a:ext>
              </a:extLst>
            </p:cNvPr>
            <p:cNvSpPr/>
            <p:nvPr/>
          </p:nvSpPr>
          <p:spPr>
            <a:xfrm>
              <a:off x="985813" y="2337277"/>
              <a:ext cx="2506629" cy="1139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4" name="직사각형 39">
              <a:extLst>
                <a:ext uri="{FF2B5EF4-FFF2-40B4-BE49-F238E27FC236}">
                  <a16:creationId xmlns:a16="http://schemas.microsoft.com/office/drawing/2014/main" xmlns="" id="{C9F1BB1E-1B26-4644-9EB7-472855B413D5}"/>
                </a:ext>
              </a:extLst>
            </p:cNvPr>
            <p:cNvSpPr/>
            <p:nvPr/>
          </p:nvSpPr>
          <p:spPr>
            <a:xfrm>
              <a:off x="2588534" y="3088745"/>
              <a:ext cx="2506629" cy="1139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5" name="U-Turn Arrow 1">
              <a:extLst>
                <a:ext uri="{FF2B5EF4-FFF2-40B4-BE49-F238E27FC236}">
                  <a16:creationId xmlns:a16="http://schemas.microsoft.com/office/drawing/2014/main" xmlns="" id="{F39B8F66-685E-4113-8CFB-ACF8F4BF1715}"/>
                </a:ext>
              </a:extLst>
            </p:cNvPr>
            <p:cNvSpPr/>
            <p:nvPr/>
          </p:nvSpPr>
          <p:spPr>
            <a:xfrm rot="5400000">
              <a:off x="6955830" y="-1121917"/>
              <a:ext cx="861203" cy="7787979"/>
            </a:xfrm>
            <a:custGeom>
              <a:avLst/>
              <a:gdLst/>
              <a:ahLst/>
              <a:cxnLst/>
              <a:rect l="l" t="t" r="r" b="b"/>
              <a:pathLst>
                <a:path w="983130" h="7562983">
                  <a:moveTo>
                    <a:pt x="0" y="7562983"/>
                  </a:moveTo>
                  <a:lnTo>
                    <a:pt x="0" y="491565"/>
                  </a:lnTo>
                  <a:cubicBezTo>
                    <a:pt x="0" y="220081"/>
                    <a:pt x="220081" y="0"/>
                    <a:pt x="491565" y="0"/>
                  </a:cubicBezTo>
                  <a:cubicBezTo>
                    <a:pt x="763049" y="0"/>
                    <a:pt x="983130" y="220081"/>
                    <a:pt x="983130" y="491565"/>
                  </a:cubicBezTo>
                  <a:lnTo>
                    <a:pt x="983130" y="6086338"/>
                  </a:lnTo>
                  <a:lnTo>
                    <a:pt x="855939" y="6086338"/>
                  </a:lnTo>
                  <a:lnTo>
                    <a:pt x="855939" y="491565"/>
                  </a:lnTo>
                  <a:cubicBezTo>
                    <a:pt x="855939" y="290326"/>
                    <a:pt x="692803" y="127190"/>
                    <a:pt x="491565" y="127190"/>
                  </a:cubicBezTo>
                  <a:lnTo>
                    <a:pt x="491564" y="127190"/>
                  </a:lnTo>
                  <a:cubicBezTo>
                    <a:pt x="290326" y="127190"/>
                    <a:pt x="127190" y="290326"/>
                    <a:pt x="127190" y="491565"/>
                  </a:cubicBezTo>
                  <a:lnTo>
                    <a:pt x="127190" y="756298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Bent Arrow 3">
            <a:extLst>
              <a:ext uri="{FF2B5EF4-FFF2-40B4-BE49-F238E27FC236}">
                <a16:creationId xmlns:a16="http://schemas.microsoft.com/office/drawing/2014/main" xmlns="" id="{F956DAE3-6CBE-4965-85AE-CF4F29E462AE}"/>
              </a:ext>
            </a:extLst>
          </p:cNvPr>
          <p:cNvSpPr/>
          <p:nvPr/>
        </p:nvSpPr>
        <p:spPr>
          <a:xfrm rot="16200000" flipH="1">
            <a:off x="2342190" y="2945262"/>
            <a:ext cx="451972" cy="756032"/>
          </a:xfrm>
          <a:prstGeom prst="bentArrow">
            <a:avLst>
              <a:gd name="adj1" fmla="val 24114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7" name="Bent Arrow 4">
            <a:extLst>
              <a:ext uri="{FF2B5EF4-FFF2-40B4-BE49-F238E27FC236}">
                <a16:creationId xmlns:a16="http://schemas.microsoft.com/office/drawing/2014/main" xmlns="" id="{D7AB4032-98AF-4349-A2E3-B1DCBCBFC610}"/>
              </a:ext>
            </a:extLst>
          </p:cNvPr>
          <p:cNvSpPr/>
          <p:nvPr/>
        </p:nvSpPr>
        <p:spPr>
          <a:xfrm rot="16200000" flipH="1">
            <a:off x="5503100" y="2990884"/>
            <a:ext cx="451972" cy="681882"/>
          </a:xfrm>
          <a:prstGeom prst="bentArrow">
            <a:avLst>
              <a:gd name="adj1" fmla="val 22683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8" name="Bent Arrow 5">
            <a:extLst>
              <a:ext uri="{FF2B5EF4-FFF2-40B4-BE49-F238E27FC236}">
                <a16:creationId xmlns:a16="http://schemas.microsoft.com/office/drawing/2014/main" xmlns="" id="{A1F4157B-81A2-4A44-8578-4C590DD4E584}"/>
              </a:ext>
            </a:extLst>
          </p:cNvPr>
          <p:cNvSpPr/>
          <p:nvPr/>
        </p:nvSpPr>
        <p:spPr>
          <a:xfrm rot="16200000" flipH="1">
            <a:off x="8726640" y="2941281"/>
            <a:ext cx="451972" cy="756032"/>
          </a:xfrm>
          <a:prstGeom prst="bentArrow">
            <a:avLst>
              <a:gd name="adj1" fmla="val 21955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xmlns="" id="{57798C8B-CD45-426F-A56C-57CF4CEF42D7}"/>
              </a:ext>
            </a:extLst>
          </p:cNvPr>
          <p:cNvSpPr/>
          <p:nvPr/>
        </p:nvSpPr>
        <p:spPr>
          <a:xfrm rot="16200000">
            <a:off x="1752909" y="1876986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xmlns="" id="{A219705D-8DBF-4DF6-AC3D-294D126CFE85}"/>
              </a:ext>
            </a:extLst>
          </p:cNvPr>
          <p:cNvSpPr/>
          <p:nvPr/>
        </p:nvSpPr>
        <p:spPr>
          <a:xfrm rot="16200000">
            <a:off x="8152285" y="1764250"/>
            <a:ext cx="1195605" cy="1030696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xmlns="" id="{30392774-6B95-4DB2-B1A2-52AC59E30A2C}"/>
              </a:ext>
            </a:extLst>
          </p:cNvPr>
          <p:cNvSpPr/>
          <p:nvPr/>
        </p:nvSpPr>
        <p:spPr>
          <a:xfrm rot="16200000">
            <a:off x="4933812" y="1801830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5F84EE3A-C81B-4FC5-9471-1C045861EBA7}"/>
              </a:ext>
            </a:extLst>
          </p:cNvPr>
          <p:cNvGrpSpPr/>
          <p:nvPr/>
        </p:nvGrpSpPr>
        <p:grpSpPr>
          <a:xfrm rot="16200000">
            <a:off x="1029353" y="3877874"/>
            <a:ext cx="2517463" cy="1870948"/>
            <a:chOff x="4835817" y="1965690"/>
            <a:chExt cx="3600000" cy="1182334"/>
          </a:xfrm>
        </p:grpSpPr>
        <p:sp>
          <p:nvSpPr>
            <p:cNvPr id="115" name="Rounded Rectangle 12">
              <a:extLst>
                <a:ext uri="{FF2B5EF4-FFF2-40B4-BE49-F238E27FC236}">
                  <a16:creationId xmlns:a16="http://schemas.microsoft.com/office/drawing/2014/main" xmlns="" id="{B7610CEF-8541-4BA5-A9DF-B3786903BB58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6" name="Rounded Rectangle 8">
              <a:extLst>
                <a:ext uri="{FF2B5EF4-FFF2-40B4-BE49-F238E27FC236}">
                  <a16:creationId xmlns:a16="http://schemas.microsoft.com/office/drawing/2014/main" xmlns="" id="{89FF460D-B914-4630-91EB-94F92CFD8066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DF45F5BE-44A1-4F31-B783-5DBE905164A6}"/>
              </a:ext>
            </a:extLst>
          </p:cNvPr>
          <p:cNvGrpSpPr/>
          <p:nvPr/>
        </p:nvGrpSpPr>
        <p:grpSpPr>
          <a:xfrm rot="16200000">
            <a:off x="4360565" y="3877873"/>
            <a:ext cx="2517461" cy="1870948"/>
            <a:chOff x="4835817" y="1965690"/>
            <a:chExt cx="3599999" cy="1182334"/>
          </a:xfrm>
        </p:grpSpPr>
        <p:sp>
          <p:nvSpPr>
            <p:cNvPr id="118" name="Rounded Rectangle 15">
              <a:extLst>
                <a:ext uri="{FF2B5EF4-FFF2-40B4-BE49-F238E27FC236}">
                  <a16:creationId xmlns:a16="http://schemas.microsoft.com/office/drawing/2014/main" xmlns="" id="{F672A598-9A23-4B25-A498-035963D09EB3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9" name="Rounded Rectangle 8">
              <a:extLst>
                <a:ext uri="{FF2B5EF4-FFF2-40B4-BE49-F238E27FC236}">
                  <a16:creationId xmlns:a16="http://schemas.microsoft.com/office/drawing/2014/main" xmlns="" id="{A36D8ABC-F47D-47B5-8520-053E7291A345}"/>
                </a:ext>
              </a:extLst>
            </p:cNvPr>
            <p:cNvSpPr/>
            <p:nvPr/>
          </p:nvSpPr>
          <p:spPr>
            <a:xfrm rot="5400000" flipH="1">
              <a:off x="7368345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F09A552F-E0D3-4A68-BDBC-9DBFB24D3C81}"/>
              </a:ext>
            </a:extLst>
          </p:cNvPr>
          <p:cNvGrpSpPr/>
          <p:nvPr/>
        </p:nvGrpSpPr>
        <p:grpSpPr>
          <a:xfrm rot="16200000">
            <a:off x="7553987" y="3890402"/>
            <a:ext cx="2517463" cy="1870948"/>
            <a:chOff x="4835817" y="1965690"/>
            <a:chExt cx="3600000" cy="1182334"/>
          </a:xfrm>
        </p:grpSpPr>
        <p:sp>
          <p:nvSpPr>
            <p:cNvPr id="121" name="Rounded Rectangle 18">
              <a:extLst>
                <a:ext uri="{FF2B5EF4-FFF2-40B4-BE49-F238E27FC236}">
                  <a16:creationId xmlns:a16="http://schemas.microsoft.com/office/drawing/2014/main" xmlns="" id="{CD76558E-2B41-45D1-AD29-194E6C2F1081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2" name="Rounded Rectangle 8">
              <a:extLst>
                <a:ext uri="{FF2B5EF4-FFF2-40B4-BE49-F238E27FC236}">
                  <a16:creationId xmlns:a16="http://schemas.microsoft.com/office/drawing/2014/main" xmlns="" id="{35B2DDC4-A717-41D9-B640-68A780595139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BDDD5158-409E-4F8E-9A97-FDE9BF7007D1}"/>
              </a:ext>
            </a:extLst>
          </p:cNvPr>
          <p:cNvSpPr txBox="1"/>
          <p:nvPr/>
        </p:nvSpPr>
        <p:spPr>
          <a:xfrm>
            <a:off x="5006580" y="2264038"/>
            <a:ext cx="952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Back-End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584262C1-1369-4E0F-96DB-02A7283AA299}"/>
              </a:ext>
            </a:extLst>
          </p:cNvPr>
          <p:cNvSpPr txBox="1"/>
          <p:nvPr/>
        </p:nvSpPr>
        <p:spPr>
          <a:xfrm>
            <a:off x="1930997" y="2251512"/>
            <a:ext cx="952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Front-End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959FFE43-F1B2-4310-8A19-1BF138077A61}"/>
              </a:ext>
            </a:extLst>
          </p:cNvPr>
          <p:cNvSpPr txBox="1"/>
          <p:nvPr/>
        </p:nvSpPr>
        <p:spPr>
          <a:xfrm>
            <a:off x="8147197" y="2239992"/>
            <a:ext cx="1249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Database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B378BB14-6BEA-4648-8597-6F08396250A2}"/>
              </a:ext>
            </a:extLst>
          </p:cNvPr>
          <p:cNvSpPr txBox="1"/>
          <p:nvPr/>
        </p:nvSpPr>
        <p:spPr>
          <a:xfrm>
            <a:off x="1302505" y="4184466"/>
            <a:ext cx="187094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•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Angular: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platform and framework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•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Bootstrap4: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Styling for website</a:t>
            </a: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• HTML5: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Structure of the website</a:t>
            </a: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• CSS4: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Styling of the website.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•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JS+ts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:  To make the website interactive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E3E0BDD8-C853-4D6F-91E1-5656F69667D2}"/>
              </a:ext>
            </a:extLst>
          </p:cNvPr>
          <p:cNvSpPr txBox="1"/>
          <p:nvPr/>
        </p:nvSpPr>
        <p:spPr>
          <a:xfrm>
            <a:off x="4621188" y="4222043"/>
            <a:ext cx="2033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•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ASP.NET API: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Used to apply many APIs , each API is responsible to 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manage the requests of the user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BFA0A67F-F080-4EE2-8B47-B892E5793884}"/>
              </a:ext>
            </a:extLst>
          </p:cNvPr>
          <p:cNvSpPr txBox="1"/>
          <p:nvPr/>
        </p:nvSpPr>
        <p:spPr>
          <a:xfrm>
            <a:off x="7926875" y="4334778"/>
            <a:ext cx="154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•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SQL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used to store the data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D777D609-97B5-4972-8D72-E4D0B81A2831}"/>
              </a:ext>
            </a:extLst>
          </p:cNvPr>
          <p:cNvSpPr txBox="1"/>
          <p:nvPr/>
        </p:nvSpPr>
        <p:spPr>
          <a:xfrm>
            <a:off x="9189303" y="4334778"/>
            <a:ext cx="154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456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  <p:bldP spid="135" grpId="0"/>
      <p:bldP spid="1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3">
            <a:extLst>
              <a:ext uri="{FF2B5EF4-FFF2-40B4-BE49-F238E27FC236}">
                <a16:creationId xmlns:a16="http://schemas.microsoft.com/office/drawing/2014/main" xmlns="" id="{AC1BC93D-835D-4E08-8B3C-D094A086C909}"/>
              </a:ext>
            </a:extLst>
          </p:cNvPr>
          <p:cNvGrpSpPr/>
          <p:nvPr/>
        </p:nvGrpSpPr>
        <p:grpSpPr>
          <a:xfrm>
            <a:off x="3653185" y="210286"/>
            <a:ext cx="5875328" cy="1032708"/>
            <a:chOff x="2484242" y="367815"/>
            <a:chExt cx="3619486" cy="2183518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1D5C7EE9-36AE-433C-82BE-535338F90FC5}"/>
                </a:ext>
              </a:extLst>
            </p:cNvPr>
            <p:cNvSpPr txBox="1"/>
            <p:nvPr/>
          </p:nvSpPr>
          <p:spPr>
            <a:xfrm>
              <a:off x="3167456" y="367815"/>
              <a:ext cx="2936272" cy="13665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 smtClean="0">
                  <a:cs typeface="Arial" pitchFamily="34" charset="0"/>
                </a:rPr>
                <a:t>Home Page</a:t>
              </a:r>
              <a:endParaRPr lang="en-US" altLang="ko-KR" sz="3600" b="1" dirty="0"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6F16A38F-682A-42DF-A93F-4C626747E02C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175702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 startAt="2"/>
              </a:pP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B378BB14-6BEA-4648-8597-6F08396250A2}"/>
              </a:ext>
            </a:extLst>
          </p:cNvPr>
          <p:cNvSpPr txBox="1"/>
          <p:nvPr/>
        </p:nvSpPr>
        <p:spPr>
          <a:xfrm>
            <a:off x="1302505" y="4184466"/>
            <a:ext cx="187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D777D609-97B5-4972-8D72-E4D0B81A2831}"/>
              </a:ext>
            </a:extLst>
          </p:cNvPr>
          <p:cNvSpPr txBox="1"/>
          <p:nvPr/>
        </p:nvSpPr>
        <p:spPr>
          <a:xfrm>
            <a:off x="8249851" y="4322252"/>
            <a:ext cx="154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32" name="صورة 31" descr="Home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395"/>
            <a:ext cx="12192000" cy="5486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456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3">
            <a:extLst>
              <a:ext uri="{FF2B5EF4-FFF2-40B4-BE49-F238E27FC236}">
                <a16:creationId xmlns:a16="http://schemas.microsoft.com/office/drawing/2014/main" xmlns="" id="{AC1BC93D-835D-4E08-8B3C-D094A086C909}"/>
              </a:ext>
            </a:extLst>
          </p:cNvPr>
          <p:cNvGrpSpPr/>
          <p:nvPr/>
        </p:nvGrpSpPr>
        <p:grpSpPr>
          <a:xfrm>
            <a:off x="3653185" y="222812"/>
            <a:ext cx="5699964" cy="1020182"/>
            <a:chOff x="2484242" y="394300"/>
            <a:chExt cx="3511453" cy="215703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1D5C7EE9-36AE-433C-82BE-535338F90FC5}"/>
                </a:ext>
              </a:extLst>
            </p:cNvPr>
            <p:cNvSpPr txBox="1"/>
            <p:nvPr/>
          </p:nvSpPr>
          <p:spPr>
            <a:xfrm>
              <a:off x="2772477" y="394300"/>
              <a:ext cx="3223218" cy="13665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 smtClean="0">
                  <a:cs typeface="Arial" pitchFamily="34" charset="0"/>
                </a:rPr>
                <a:t>Customer Dashboard</a:t>
              </a:r>
              <a:endParaRPr lang="en-US" altLang="ko-KR" sz="3600" b="1" dirty="0"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6F16A38F-682A-42DF-A93F-4C626747E02C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175702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 startAt="2"/>
              </a:pP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B378BB14-6BEA-4648-8597-6F08396250A2}"/>
              </a:ext>
            </a:extLst>
          </p:cNvPr>
          <p:cNvSpPr txBox="1"/>
          <p:nvPr/>
        </p:nvSpPr>
        <p:spPr>
          <a:xfrm>
            <a:off x="1302505" y="4184466"/>
            <a:ext cx="187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D777D609-97B5-4972-8D72-E4D0B81A2831}"/>
              </a:ext>
            </a:extLst>
          </p:cNvPr>
          <p:cNvSpPr txBox="1"/>
          <p:nvPr/>
        </p:nvSpPr>
        <p:spPr>
          <a:xfrm>
            <a:off x="8249851" y="4322252"/>
            <a:ext cx="154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8" name="صورة 7" descr="Post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822"/>
            <a:ext cx="12192000" cy="59811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456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3">
            <a:extLst>
              <a:ext uri="{FF2B5EF4-FFF2-40B4-BE49-F238E27FC236}">
                <a16:creationId xmlns:a16="http://schemas.microsoft.com/office/drawing/2014/main" xmlns="" id="{AC1BC93D-835D-4E08-8B3C-D094A086C909}"/>
              </a:ext>
            </a:extLst>
          </p:cNvPr>
          <p:cNvGrpSpPr/>
          <p:nvPr/>
        </p:nvGrpSpPr>
        <p:grpSpPr>
          <a:xfrm>
            <a:off x="3653185" y="0"/>
            <a:ext cx="5624807" cy="1242994"/>
            <a:chOff x="2484242" y="-76806"/>
            <a:chExt cx="3465153" cy="2628139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1D5C7EE9-36AE-433C-82BE-535338F90FC5}"/>
                </a:ext>
              </a:extLst>
            </p:cNvPr>
            <p:cNvSpPr txBox="1"/>
            <p:nvPr/>
          </p:nvSpPr>
          <p:spPr>
            <a:xfrm>
              <a:off x="3013123" y="-76806"/>
              <a:ext cx="2936272" cy="13665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 smtClean="0">
                  <a:cs typeface="Arial" pitchFamily="34" charset="0"/>
                </a:rPr>
                <a:t>Admin Dashboard</a:t>
              </a:r>
              <a:endParaRPr lang="en-US" altLang="ko-KR" sz="3600" b="1" dirty="0"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6F16A38F-682A-42DF-A93F-4C626747E02C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175702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 startAt="2"/>
              </a:pP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B378BB14-6BEA-4648-8597-6F08396250A2}"/>
              </a:ext>
            </a:extLst>
          </p:cNvPr>
          <p:cNvSpPr txBox="1"/>
          <p:nvPr/>
        </p:nvSpPr>
        <p:spPr>
          <a:xfrm>
            <a:off x="1302505" y="4184466"/>
            <a:ext cx="187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D777D609-97B5-4972-8D72-E4D0B81A2831}"/>
              </a:ext>
            </a:extLst>
          </p:cNvPr>
          <p:cNvSpPr txBox="1"/>
          <p:nvPr/>
        </p:nvSpPr>
        <p:spPr>
          <a:xfrm>
            <a:off x="8249851" y="4322252"/>
            <a:ext cx="154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صورة 6" descr="AdminDas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0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456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3">
            <a:extLst>
              <a:ext uri="{FF2B5EF4-FFF2-40B4-BE49-F238E27FC236}">
                <a16:creationId xmlns:a16="http://schemas.microsoft.com/office/drawing/2014/main" xmlns="" id="{AC1BC93D-835D-4E08-8B3C-D094A086C909}"/>
              </a:ext>
            </a:extLst>
          </p:cNvPr>
          <p:cNvGrpSpPr/>
          <p:nvPr/>
        </p:nvGrpSpPr>
        <p:grpSpPr>
          <a:xfrm>
            <a:off x="3390139" y="0"/>
            <a:ext cx="5900380" cy="830997"/>
            <a:chOff x="2484242" y="794305"/>
            <a:chExt cx="3634919" cy="1757028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1D5C7EE9-36AE-433C-82BE-535338F90FC5}"/>
                </a:ext>
              </a:extLst>
            </p:cNvPr>
            <p:cNvSpPr txBox="1"/>
            <p:nvPr/>
          </p:nvSpPr>
          <p:spPr>
            <a:xfrm>
              <a:off x="2826494" y="897507"/>
              <a:ext cx="3292667" cy="13665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 smtClean="0">
                  <a:cs typeface="Arial" pitchFamily="34" charset="0"/>
                </a:rPr>
                <a:t>Accountant Dashboard</a:t>
              </a:r>
              <a:endParaRPr lang="en-US" altLang="ko-KR" sz="3600" b="1" dirty="0"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6F16A38F-682A-42DF-A93F-4C626747E02C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175702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 startAt="2"/>
              </a:pP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B378BB14-6BEA-4648-8597-6F08396250A2}"/>
              </a:ext>
            </a:extLst>
          </p:cNvPr>
          <p:cNvSpPr txBox="1"/>
          <p:nvPr/>
        </p:nvSpPr>
        <p:spPr>
          <a:xfrm>
            <a:off x="1302505" y="4184466"/>
            <a:ext cx="187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D777D609-97B5-4972-8D72-E4D0B81A2831}"/>
              </a:ext>
            </a:extLst>
          </p:cNvPr>
          <p:cNvSpPr txBox="1"/>
          <p:nvPr/>
        </p:nvSpPr>
        <p:spPr>
          <a:xfrm>
            <a:off x="8249851" y="4322252"/>
            <a:ext cx="154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صورة 6" descr="AccDas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450"/>
            <a:ext cx="12192000" cy="6178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456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E2714A-BE29-4E83-A155-D5802C472B0A}"/>
              </a:ext>
            </a:extLst>
          </p:cNvPr>
          <p:cNvSpPr txBox="1"/>
          <p:nvPr/>
        </p:nvSpPr>
        <p:spPr>
          <a:xfrm>
            <a:off x="0" y="463628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9A9243-91CB-437D-9D82-6D402B13F59A}"/>
              </a:ext>
            </a:extLst>
          </p:cNvPr>
          <p:cNvSpPr txBox="1"/>
          <p:nvPr/>
        </p:nvSpPr>
        <p:spPr>
          <a:xfrm>
            <a:off x="50" y="5575611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F1D7A79-2F7C-47C1-9B5E-1F9609BB56A1}"/>
              </a:ext>
            </a:extLst>
          </p:cNvPr>
          <p:cNvGrpSpPr/>
          <p:nvPr/>
        </p:nvGrpSpPr>
        <p:grpSpPr>
          <a:xfrm>
            <a:off x="3953043" y="1301423"/>
            <a:ext cx="3578905" cy="1980329"/>
            <a:chOff x="2591472" y="4529905"/>
            <a:chExt cx="2513902" cy="13910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B3149EBD-3769-46E7-87F2-48B8D2807F5A}"/>
                </a:ext>
              </a:extLst>
            </p:cNvPr>
            <p:cNvGrpSpPr/>
            <p:nvPr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DBFE1F68-DAE9-4986-8BDB-E9B1A89F0E24}"/>
                  </a:ext>
                </a:extLst>
              </p:cNvPr>
              <p:cNvSpPr/>
              <p:nvPr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xmlns="" id="{FA1D8DEF-C0F8-4E0C-9E26-4EFADDAF001E}"/>
                  </a:ext>
                </a:extLst>
              </p:cNvPr>
              <p:cNvGrpSpPr/>
              <p:nvPr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FDBD895B-BF33-46ED-88FC-DBBBFF401AA4}"/>
                    </a:ext>
                  </a:extLst>
                </p:cNvPr>
                <p:cNvGrpSpPr/>
                <p:nvPr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xmlns="" id="{CAD0CA60-0E5E-45F2-91DC-705577A3586F}"/>
                      </a:ext>
                    </a:extLst>
                  </p:cNvPr>
                  <p:cNvSpPr/>
                  <p:nvPr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 dirty="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xmlns="" id="{2DE98894-C093-4985-BE3B-A80468AEB444}"/>
                      </a:ext>
                    </a:extLst>
                  </p:cNvPr>
                  <p:cNvSpPr/>
                  <p:nvPr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 dirty="0"/>
                  </a:p>
                </p:txBody>
              </p:sp>
              <p:sp>
                <p:nvSpPr>
                  <p:cNvPr id="23" name="Trapezoid 22">
                    <a:extLst>
                      <a:ext uri="{FF2B5EF4-FFF2-40B4-BE49-F238E27FC236}">
                        <a16:creationId xmlns:a16="http://schemas.microsoft.com/office/drawing/2014/main" xmlns="" id="{A1BA2C3E-CC09-422E-B407-EBE5A4EE84E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 dirty="0"/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4CCEA71B-7FEA-4770-A09C-E833A2EA576A}"/>
                    </a:ext>
                  </a:extLst>
                </p:cNvPr>
                <p:cNvSpPr/>
                <p:nvPr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 dirty="0"/>
                </a:p>
              </p:txBody>
            </p:sp>
          </p:grp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3B188041-B207-4CDD-88B9-B5FC3D862622}"/>
                </a:ext>
              </a:extLst>
            </p:cNvPr>
            <p:cNvSpPr/>
            <p:nvPr/>
          </p:nvSpPr>
          <p:spPr>
            <a:xfrm>
              <a:off x="4806436" y="5837168"/>
              <a:ext cx="61576" cy="551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24" name="Graphic 25">
            <a:extLst>
              <a:ext uri="{FF2B5EF4-FFF2-40B4-BE49-F238E27FC236}">
                <a16:creationId xmlns:a16="http://schemas.microsoft.com/office/drawing/2014/main" xmlns="" id="{A474F0DA-4A18-42EF-B28C-67D0F2513BBF}"/>
              </a:ext>
            </a:extLst>
          </p:cNvPr>
          <p:cNvGrpSpPr/>
          <p:nvPr/>
        </p:nvGrpSpPr>
        <p:grpSpPr>
          <a:xfrm>
            <a:off x="3122204" y="3357650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A9EDB8FC-CE5C-4930-8A7F-10D4DBF3B904}"/>
              </a:ext>
            </a:extLst>
          </p:cNvPr>
          <p:cNvSpPr/>
          <p:nvPr/>
        </p:nvSpPr>
        <p:spPr>
          <a:xfrm flipH="1">
            <a:off x="4301025" y="3143490"/>
            <a:ext cx="3831441" cy="1242492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4" name="자유형: 도형 71">
            <a:extLst>
              <a:ext uri="{FF2B5EF4-FFF2-40B4-BE49-F238E27FC236}">
                <a16:creationId xmlns:a16="http://schemas.microsoft.com/office/drawing/2014/main" xmlns="" id="{81DA6E37-78D8-421A-B00C-97C9C49334F2}"/>
              </a:ext>
            </a:extLst>
          </p:cNvPr>
          <p:cNvSpPr/>
          <p:nvPr/>
        </p:nvSpPr>
        <p:spPr>
          <a:xfrm>
            <a:off x="5219827" y="1807096"/>
            <a:ext cx="876173" cy="776450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4035EB0D-19B5-4A3D-BAF2-023189B15136}"/>
              </a:ext>
            </a:extLst>
          </p:cNvPr>
          <p:cNvSpPr txBox="1"/>
          <p:nvPr/>
        </p:nvSpPr>
        <p:spPr>
          <a:xfrm>
            <a:off x="1400628" y="1023947"/>
            <a:ext cx="93907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0" b="1" noProof="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supervised by</a:t>
            </a:r>
            <a:r>
              <a:rPr kumimoji="0" lang="ar-SA" sz="5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  <a:endParaRPr kumimoji="0" lang="en-US" sz="5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i="1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Eng</a:t>
            </a:r>
            <a:r>
              <a:rPr kumimoji="0" lang="en-US" sz="500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. Dana </a:t>
            </a:r>
            <a:r>
              <a:rPr kumimoji="0" lang="en-US" sz="500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Kannan</a:t>
            </a:r>
            <a:endParaRPr kumimoji="0" lang="en-US" sz="50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9" name="Picture 2" descr="Phân biệt &quot;thank&quot; và &quot;thanks&quot; | Học Tiếng Anh cùng Callum Nguyễn">
            <a:extLst>
              <a:ext uri="{FF2B5EF4-FFF2-40B4-BE49-F238E27FC236}">
                <a16:creationId xmlns:a16="http://schemas.microsoft.com/office/drawing/2014/main" xmlns="" id="{00EAF1F4-AB0E-40A5-9258-522823E6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79" y="3918857"/>
            <a:ext cx="3787448" cy="26556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74F3AD22-6495-4E11-890C-C2E7B73109EE}"/>
              </a:ext>
            </a:extLst>
          </p:cNvPr>
          <p:cNvSpPr txBox="1"/>
          <p:nvPr/>
        </p:nvSpPr>
        <p:spPr>
          <a:xfrm>
            <a:off x="1230874" y="283473"/>
            <a:ext cx="93229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Auction</a:t>
            </a:r>
            <a:endParaRPr lang="en-US" sz="7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111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9F1090D-049E-469C-8DD0-BE25A458A218}"/>
              </a:ext>
            </a:extLst>
          </p:cNvPr>
          <p:cNvSpPr txBox="1"/>
          <p:nvPr/>
        </p:nvSpPr>
        <p:spPr>
          <a:xfrm>
            <a:off x="5476558" y="5358537"/>
            <a:ext cx="488264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000" b="1" i="1" dirty="0">
                <a:cs typeface="Arial" pitchFamily="34" charset="0"/>
              </a:rPr>
              <a:t>Introduction</a:t>
            </a:r>
            <a:endParaRPr lang="ko-KR" altLang="en-US" sz="4000" i="1" dirty="0">
              <a:latin typeface="+mj-lt"/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0C141D5F-1484-4B25-B77C-9AA3112CB068}"/>
              </a:ext>
            </a:extLst>
          </p:cNvPr>
          <p:cNvGrpSpPr/>
          <p:nvPr/>
        </p:nvGrpSpPr>
        <p:grpSpPr>
          <a:xfrm>
            <a:off x="2484242" y="1115769"/>
            <a:ext cx="3662215" cy="1108419"/>
            <a:chOff x="2484242" y="794305"/>
            <a:chExt cx="3662215" cy="110841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340ED658-723F-4F9E-B763-6B322248391A}"/>
                </a:ext>
              </a:extLst>
            </p:cNvPr>
            <p:cNvSpPr txBox="1"/>
            <p:nvPr/>
          </p:nvSpPr>
          <p:spPr>
            <a:xfrm>
              <a:off x="3210185" y="979394"/>
              <a:ext cx="293627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Project Idea</a:t>
              </a:r>
            </a:p>
            <a:p>
              <a:r>
                <a:rPr lang="en-US" altLang="ko-KR" sz="2700" b="1" dirty="0">
                  <a:cs typeface="Arial" pitchFamily="34" charset="0"/>
                </a:rPr>
                <a:t> 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1A4A0BE-CD47-4E17-BE57-5974014190F0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/>
              </a:pPr>
              <a:r>
                <a:rPr lang="en-US" altLang="ko-KR" sz="4800" b="1" dirty="0">
                  <a:solidFill>
                    <a:srgbClr val="FFC000"/>
                  </a:solidFill>
                  <a:cs typeface="Arial" pitchFamily="34" charset="0"/>
                </a:rPr>
                <a:t> </a:t>
              </a: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6DB279B7-2CDA-4537-B456-53305755D9DD}"/>
              </a:ext>
            </a:extLst>
          </p:cNvPr>
          <p:cNvGrpSpPr/>
          <p:nvPr/>
        </p:nvGrpSpPr>
        <p:grpSpPr>
          <a:xfrm>
            <a:off x="2484242" y="2661332"/>
            <a:ext cx="4017966" cy="830997"/>
            <a:chOff x="2484242" y="1900848"/>
            <a:chExt cx="4017966" cy="83099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24BB659-E703-4DE6-96F7-1E61F5610A13}"/>
                </a:ext>
              </a:extLst>
            </p:cNvPr>
            <p:cNvSpPr txBox="1"/>
            <p:nvPr/>
          </p:nvSpPr>
          <p:spPr>
            <a:xfrm>
              <a:off x="3210185" y="2074218"/>
              <a:ext cx="3292023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Project Scope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FA14796-67F6-4C63-85EE-991E0F3F4EF2}"/>
                </a:ext>
              </a:extLst>
            </p:cNvPr>
            <p:cNvSpPr txBox="1"/>
            <p:nvPr/>
          </p:nvSpPr>
          <p:spPr>
            <a:xfrm>
              <a:off x="2484242" y="190084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 startAt="2"/>
              </a:pPr>
              <a:r>
                <a:rPr lang="en-US" altLang="ko-KR" sz="4800" b="1" dirty="0">
                  <a:solidFill>
                    <a:srgbClr val="FFC000"/>
                  </a:solidFill>
                  <a:cs typeface="Arial" pitchFamily="34" charset="0"/>
                </a:rPr>
                <a:t> </a:t>
              </a: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C999533-79ED-4DB0-9278-5C9F816AA9B1}"/>
              </a:ext>
            </a:extLst>
          </p:cNvPr>
          <p:cNvGrpSpPr/>
          <p:nvPr/>
        </p:nvGrpSpPr>
        <p:grpSpPr>
          <a:xfrm>
            <a:off x="7141396" y="1102121"/>
            <a:ext cx="3712754" cy="1500410"/>
            <a:chOff x="7521640" y="858103"/>
            <a:chExt cx="3712754" cy="150041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49562B66-3AA4-4307-B7DB-60357201D9C8}"/>
                </a:ext>
              </a:extLst>
            </p:cNvPr>
            <p:cNvSpPr txBox="1"/>
            <p:nvPr/>
          </p:nvSpPr>
          <p:spPr>
            <a:xfrm>
              <a:off x="8298122" y="1019685"/>
              <a:ext cx="2936272" cy="133882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Project Aims and Objectives</a:t>
              </a:r>
            </a:p>
            <a:p>
              <a:r>
                <a:rPr lang="en-US" altLang="ko-KR" sz="2700" b="1" dirty="0">
                  <a:cs typeface="Arial" pitchFamily="34" charset="0"/>
                </a:rPr>
                <a:t> 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4E0D2063-C2F2-4CBF-AF66-60EC6E59C5A1}"/>
                </a:ext>
              </a:extLst>
            </p:cNvPr>
            <p:cNvSpPr txBox="1"/>
            <p:nvPr/>
          </p:nvSpPr>
          <p:spPr>
            <a:xfrm>
              <a:off x="7521640" y="8581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 startAt="3"/>
              </a:pPr>
              <a:r>
                <a:rPr lang="en-US" altLang="ko-KR" sz="4800" b="1" dirty="0">
                  <a:solidFill>
                    <a:srgbClr val="FFC000"/>
                  </a:solidFill>
                  <a:cs typeface="Arial" pitchFamily="34" charset="0"/>
                </a:rPr>
                <a:t> </a:t>
              </a: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0EA0B30E-6517-47FB-810F-2876F82E30E7}"/>
              </a:ext>
            </a:extLst>
          </p:cNvPr>
          <p:cNvGrpSpPr/>
          <p:nvPr/>
        </p:nvGrpSpPr>
        <p:grpSpPr>
          <a:xfrm>
            <a:off x="7141396" y="2695017"/>
            <a:ext cx="4278304" cy="830997"/>
            <a:chOff x="7521640" y="1998331"/>
            <a:chExt cx="4278304" cy="83099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552D6435-E23B-440D-8D59-A3208310FDD5}"/>
                </a:ext>
              </a:extLst>
            </p:cNvPr>
            <p:cNvSpPr txBox="1"/>
            <p:nvPr/>
          </p:nvSpPr>
          <p:spPr>
            <a:xfrm>
              <a:off x="8298121" y="2096351"/>
              <a:ext cx="3501823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en-US" altLang="ko-KR" sz="2700" b="1" dirty="0"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67DF30F8-9BE7-41B3-8280-BE41BE4B7DF5}"/>
                </a:ext>
              </a:extLst>
            </p:cNvPr>
            <p:cNvSpPr txBox="1"/>
            <p:nvPr/>
          </p:nvSpPr>
          <p:spPr>
            <a:xfrm>
              <a:off x="7521640" y="1998331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 startAt="4"/>
              </a:pP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C2F2A9E8-13D0-4240-BAA3-D2AC653D0A85}"/>
              </a:ext>
            </a:extLst>
          </p:cNvPr>
          <p:cNvGrpSpPr/>
          <p:nvPr/>
        </p:nvGrpSpPr>
        <p:grpSpPr>
          <a:xfrm>
            <a:off x="7141396" y="4099603"/>
            <a:ext cx="4278305" cy="830997"/>
            <a:chOff x="7521640" y="1998331"/>
            <a:chExt cx="4278305" cy="83099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68D3CED2-C760-45A3-BD52-EADEE41A6D59}"/>
                </a:ext>
              </a:extLst>
            </p:cNvPr>
            <p:cNvSpPr txBox="1"/>
            <p:nvPr/>
          </p:nvSpPr>
          <p:spPr>
            <a:xfrm>
              <a:off x="8298122" y="2176045"/>
              <a:ext cx="3501823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en-US" altLang="ko-KR" sz="2700" b="1" dirty="0"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33894F95-FF9D-423B-AE71-7D2D7F178AB9}"/>
                </a:ext>
              </a:extLst>
            </p:cNvPr>
            <p:cNvSpPr txBox="1"/>
            <p:nvPr/>
          </p:nvSpPr>
          <p:spPr>
            <a:xfrm>
              <a:off x="7521640" y="1998331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 startAt="5"/>
              </a:pP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D30EE3-48D9-40FB-A758-F50B6C0CD1D3}"/>
              </a:ext>
            </a:extLst>
          </p:cNvPr>
          <p:cNvSpPr txBox="1"/>
          <p:nvPr/>
        </p:nvSpPr>
        <p:spPr>
          <a:xfrm>
            <a:off x="4609301" y="529698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i="1" dirty="0">
                <a:solidFill>
                  <a:srgbClr val="FF0000"/>
                </a:solidFill>
                <a:cs typeface="Arial" pitchFamily="34" charset="0"/>
              </a:rPr>
              <a:t>01.</a:t>
            </a:r>
            <a:endParaRPr lang="ko-KR" altLang="en-US" sz="4800" b="1" i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881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AC1BC93D-835D-4E08-8B3C-D094A086C909}"/>
              </a:ext>
            </a:extLst>
          </p:cNvPr>
          <p:cNvGrpSpPr/>
          <p:nvPr/>
        </p:nvGrpSpPr>
        <p:grpSpPr>
          <a:xfrm>
            <a:off x="3653185" y="411997"/>
            <a:ext cx="5900380" cy="695141"/>
            <a:chOff x="2484242" y="794305"/>
            <a:chExt cx="3634919" cy="1469779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1D5C7EE9-36AE-433C-82BE-535338F90FC5}"/>
                </a:ext>
              </a:extLst>
            </p:cNvPr>
            <p:cNvSpPr txBox="1"/>
            <p:nvPr/>
          </p:nvSpPr>
          <p:spPr>
            <a:xfrm>
              <a:off x="3182889" y="897507"/>
              <a:ext cx="2936272" cy="13665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>
                  <a:cs typeface="Arial" pitchFamily="34" charset="0"/>
                </a:rPr>
                <a:t>Project Idea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6F16A38F-682A-42DF-A93F-4C626747E02C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/>
              </a:pPr>
              <a:r>
                <a:rPr lang="en-US" altLang="ko-KR" sz="4800" b="1" dirty="0">
                  <a:solidFill>
                    <a:srgbClr val="FFC000"/>
                  </a:solidFill>
                  <a:cs typeface="Arial" pitchFamily="34" charset="0"/>
                </a:rPr>
                <a:t> </a:t>
              </a: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20F647A-7CD6-4B01-BEC4-EEB0CBE1AD41}"/>
              </a:ext>
            </a:extLst>
          </p:cNvPr>
          <p:cNvGrpSpPr/>
          <p:nvPr/>
        </p:nvGrpSpPr>
        <p:grpSpPr>
          <a:xfrm>
            <a:off x="2569645" y="1277655"/>
            <a:ext cx="4532614" cy="2079798"/>
            <a:chOff x="1096128" y="1731300"/>
            <a:chExt cx="3597956" cy="1594914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xmlns="" id="{8E6E05BC-33F3-4D95-91B5-204C57E3EB1D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Parallelogram 39">
              <a:extLst>
                <a:ext uri="{FF2B5EF4-FFF2-40B4-BE49-F238E27FC236}">
                  <a16:creationId xmlns:a16="http://schemas.microsoft.com/office/drawing/2014/main" xmlns="" id="{6717714D-6D99-41CB-B780-3EC702A8923F}"/>
                </a:ext>
              </a:extLst>
            </p:cNvPr>
            <p:cNvSpPr/>
            <p:nvPr/>
          </p:nvSpPr>
          <p:spPr>
            <a:xfrm>
              <a:off x="1329862" y="1953539"/>
              <a:ext cx="3364222" cy="1372675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89A00C1-FDD7-4953-9DC3-D002DFEAA2A9}"/>
              </a:ext>
            </a:extLst>
          </p:cNvPr>
          <p:cNvSpPr txBox="1"/>
          <p:nvPr/>
        </p:nvSpPr>
        <p:spPr>
          <a:xfrm>
            <a:off x="3289933" y="1309366"/>
            <a:ext cx="3123637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i="1" dirty="0" smtClean="0">
                <a:latin typeface="+mj-lt"/>
                <a:cs typeface="Times New Roman" panose="02020603050405020304" pitchFamily="18" charset="0"/>
              </a:rPr>
              <a:t>This platform contributes to collecting Antiques </a:t>
            </a:r>
          </a:p>
          <a:p>
            <a:r>
              <a:rPr lang="en-US" i="1" dirty="0" smtClean="0">
                <a:latin typeface="+mj-lt"/>
                <a:cs typeface="Times New Roman" panose="02020603050405020304" pitchFamily="18" charset="0"/>
              </a:rPr>
              <a:t>and buyers, and facilitating the buying and selling process.</a:t>
            </a:r>
            <a:endParaRPr lang="ko-KR" altLang="en-US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A3923C6-A0A5-4265-AF1A-D86E6967E64D}"/>
              </a:ext>
            </a:extLst>
          </p:cNvPr>
          <p:cNvGrpSpPr/>
          <p:nvPr/>
        </p:nvGrpSpPr>
        <p:grpSpPr>
          <a:xfrm>
            <a:off x="2369772" y="1980632"/>
            <a:ext cx="777316" cy="777316"/>
            <a:chOff x="896255" y="1986583"/>
            <a:chExt cx="777316" cy="77731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069A892C-6363-4DA3-9D35-D997E01B31CB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6E3EC698-2D6B-4E0D-AA08-1E3AF214F11A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EC06F2F-9EAF-4256-8433-EB4A3074F5DB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32A0713F-552D-4F35-8199-73C95501EC8E}"/>
              </a:ext>
            </a:extLst>
          </p:cNvPr>
          <p:cNvGrpSpPr/>
          <p:nvPr/>
        </p:nvGrpSpPr>
        <p:grpSpPr>
          <a:xfrm>
            <a:off x="1620073" y="3797949"/>
            <a:ext cx="4228344" cy="1632103"/>
            <a:chOff x="1096128" y="1731300"/>
            <a:chExt cx="3605453" cy="1594915"/>
          </a:xfrm>
        </p:grpSpPr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xmlns="" id="{726CCBE3-D9DA-4BF6-92B5-381D4B56CE1F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Parallelogram 39">
              <a:extLst>
                <a:ext uri="{FF2B5EF4-FFF2-40B4-BE49-F238E27FC236}">
                  <a16:creationId xmlns:a16="http://schemas.microsoft.com/office/drawing/2014/main" xmlns="" id="{F78BE5DA-E792-4B6E-9D10-79875CFB406C}"/>
                </a:ext>
              </a:extLst>
            </p:cNvPr>
            <p:cNvSpPr/>
            <p:nvPr/>
          </p:nvSpPr>
          <p:spPr>
            <a:xfrm>
              <a:off x="1329863" y="1962133"/>
              <a:ext cx="3371718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1 w 3401707"/>
                <a:gd name="connsiteY5" fmla="*/ 1221491 h 1364082"/>
                <a:gd name="connsiteX6" fmla="*/ 3206721 w 3401707"/>
                <a:gd name="connsiteY6" fmla="*/ 0 h 1364082"/>
                <a:gd name="connsiteX0" fmla="*/ 3206721 w 3371718"/>
                <a:gd name="connsiteY0" fmla="*/ 0 h 1364082"/>
                <a:gd name="connsiteX1" fmla="*/ 3371718 w 3371718"/>
                <a:gd name="connsiteY1" fmla="*/ 0 h 1364082"/>
                <a:gd name="connsiteX2" fmla="*/ 3060687 w 3371718"/>
                <a:gd name="connsiteY2" fmla="*/ 1364082 h 1364082"/>
                <a:gd name="connsiteX3" fmla="*/ 0 w 3371718"/>
                <a:gd name="connsiteY3" fmla="*/ 1364082 h 1364082"/>
                <a:gd name="connsiteX4" fmla="*/ 37796 w 3371718"/>
                <a:gd name="connsiteY4" fmla="*/ 1212899 h 1364082"/>
                <a:gd name="connsiteX5" fmla="*/ 2940981 w 3371718"/>
                <a:gd name="connsiteY5" fmla="*/ 1221491 h 1364082"/>
                <a:gd name="connsiteX6" fmla="*/ 3206721 w 3371718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8" h="1364082">
                  <a:moveTo>
                    <a:pt x="3206721" y="0"/>
                  </a:moveTo>
                  <a:lnTo>
                    <a:pt x="3371718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1" y="1221491"/>
                  </a:lnTo>
                  <a:cubicBezTo>
                    <a:pt x="3042056" y="817191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4A9C8B8F-C5BB-4419-808B-D01300B9E5AF}"/>
              </a:ext>
            </a:extLst>
          </p:cNvPr>
          <p:cNvGrpSpPr/>
          <p:nvPr/>
        </p:nvGrpSpPr>
        <p:grpSpPr>
          <a:xfrm>
            <a:off x="1420200" y="4053230"/>
            <a:ext cx="777316" cy="777316"/>
            <a:chOff x="896255" y="1986583"/>
            <a:chExt cx="777316" cy="77731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7DCE7487-55D0-43EA-ACB9-CAE024FDB8C4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0A5A9A66-8C98-4678-B9A0-415D981EFC44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0E0C4C2-9A2C-4CC6-A125-763364AFA801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C7F87654-0E3A-473E-BA25-BECB250C291E}"/>
              </a:ext>
            </a:extLst>
          </p:cNvPr>
          <p:cNvGrpSpPr/>
          <p:nvPr/>
        </p:nvGrpSpPr>
        <p:grpSpPr>
          <a:xfrm>
            <a:off x="7462806" y="2360439"/>
            <a:ext cx="4228344" cy="1632103"/>
            <a:chOff x="1096128" y="1731300"/>
            <a:chExt cx="3605453" cy="1594915"/>
          </a:xfrm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xmlns="" id="{BEC0E2C0-C979-47F0-A3EA-E8EA7F1CA110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Parallelogram 39">
              <a:extLst>
                <a:ext uri="{FF2B5EF4-FFF2-40B4-BE49-F238E27FC236}">
                  <a16:creationId xmlns:a16="http://schemas.microsoft.com/office/drawing/2014/main" xmlns="" id="{A934D337-1806-4ADC-B736-82DEFE3AF0F0}"/>
                </a:ext>
              </a:extLst>
            </p:cNvPr>
            <p:cNvSpPr/>
            <p:nvPr/>
          </p:nvSpPr>
          <p:spPr>
            <a:xfrm>
              <a:off x="1329862" y="1962133"/>
              <a:ext cx="3371719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70970 w 3401707"/>
                <a:gd name="connsiteY5" fmla="*/ 1212899 h 1364082"/>
                <a:gd name="connsiteX6" fmla="*/ 3206721 w 3401707"/>
                <a:gd name="connsiteY6" fmla="*/ 0 h 1364082"/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2 w 3401707"/>
                <a:gd name="connsiteY5" fmla="*/ 1212899 h 1364082"/>
                <a:gd name="connsiteX6" fmla="*/ 3206721 w 3401707"/>
                <a:gd name="connsiteY6" fmla="*/ 0 h 1364082"/>
                <a:gd name="connsiteX0" fmla="*/ 3206721 w 3371719"/>
                <a:gd name="connsiteY0" fmla="*/ 0 h 1364082"/>
                <a:gd name="connsiteX1" fmla="*/ 3371719 w 3371719"/>
                <a:gd name="connsiteY1" fmla="*/ 8592 h 1364082"/>
                <a:gd name="connsiteX2" fmla="*/ 3060687 w 3371719"/>
                <a:gd name="connsiteY2" fmla="*/ 1364082 h 1364082"/>
                <a:gd name="connsiteX3" fmla="*/ 0 w 3371719"/>
                <a:gd name="connsiteY3" fmla="*/ 1364082 h 1364082"/>
                <a:gd name="connsiteX4" fmla="*/ 37796 w 3371719"/>
                <a:gd name="connsiteY4" fmla="*/ 1212899 h 1364082"/>
                <a:gd name="connsiteX5" fmla="*/ 2940982 w 3371719"/>
                <a:gd name="connsiteY5" fmla="*/ 1212899 h 1364082"/>
                <a:gd name="connsiteX6" fmla="*/ 3206721 w 3371719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9" h="1364082">
                  <a:moveTo>
                    <a:pt x="3206721" y="0"/>
                  </a:moveTo>
                  <a:lnTo>
                    <a:pt x="3371719" y="8592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2" y="1212899"/>
                  </a:lnTo>
                  <a:cubicBezTo>
                    <a:pt x="3042057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B7340B6-68F0-490E-9D23-3A229C2A0C5C}"/>
              </a:ext>
            </a:extLst>
          </p:cNvPr>
          <p:cNvGrpSpPr/>
          <p:nvPr/>
        </p:nvGrpSpPr>
        <p:grpSpPr>
          <a:xfrm>
            <a:off x="7250407" y="2615720"/>
            <a:ext cx="777316" cy="777316"/>
            <a:chOff x="896255" y="1986583"/>
            <a:chExt cx="777316" cy="77731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70CBA1D2-08DB-4DAA-AD59-75EE8E4447CA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77143D10-1177-4245-8D9A-C04C48CF28BD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4E07CCF4-70AA-46A9-B787-653B3F10EFDA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688B6D1-F7E2-4093-9B26-1A5CAEB325A7}"/>
              </a:ext>
            </a:extLst>
          </p:cNvPr>
          <p:cNvSpPr txBox="1"/>
          <p:nvPr/>
        </p:nvSpPr>
        <p:spPr>
          <a:xfrm>
            <a:off x="8018559" y="2272756"/>
            <a:ext cx="337967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antique owners to find buyers for their antiques and get the best price</a:t>
            </a:r>
            <a:endParaRPr lang="en-US" sz="2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C02FA0B-1026-43C0-80AF-7D3ADD87ED91}"/>
              </a:ext>
            </a:extLst>
          </p:cNvPr>
          <p:cNvSpPr txBox="1"/>
          <p:nvPr/>
        </p:nvSpPr>
        <p:spPr>
          <a:xfrm>
            <a:off x="2301901" y="3820193"/>
            <a:ext cx="33600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i="1" dirty="0" smtClean="0"/>
              <a:t>The admin will also be able to perform several operations to manage the store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56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AC1BC93D-835D-4E08-8B3C-D094A086C909}"/>
              </a:ext>
            </a:extLst>
          </p:cNvPr>
          <p:cNvGrpSpPr/>
          <p:nvPr/>
        </p:nvGrpSpPr>
        <p:grpSpPr>
          <a:xfrm>
            <a:off x="4278540" y="480595"/>
            <a:ext cx="4444545" cy="1272753"/>
            <a:chOff x="2484242" y="794305"/>
            <a:chExt cx="4444545" cy="127275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1D5C7EE9-36AE-433C-82BE-535338F90FC5}"/>
                </a:ext>
              </a:extLst>
            </p:cNvPr>
            <p:cNvSpPr txBox="1"/>
            <p:nvPr/>
          </p:nvSpPr>
          <p:spPr>
            <a:xfrm>
              <a:off x="3182888" y="897507"/>
              <a:ext cx="3745899" cy="116955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500" b="1" dirty="0">
                  <a:cs typeface="Arial" pitchFamily="34" charset="0"/>
                </a:rPr>
                <a:t>Project Scope</a:t>
              </a:r>
            </a:p>
            <a:p>
              <a:r>
                <a:rPr lang="en-US" altLang="ko-KR" sz="3500" b="1" dirty="0">
                  <a:cs typeface="Arial" pitchFamily="34" charset="0"/>
                </a:rPr>
                <a:t> </a:t>
              </a:r>
              <a:endParaRPr lang="ko-KR" altLang="en-US" sz="3500" b="1" dirty="0"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6F16A38F-682A-42DF-A93F-4C626747E02C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 startAt="2"/>
              </a:pPr>
              <a:r>
                <a:rPr lang="en-US" altLang="ko-KR" sz="4800" b="1" dirty="0">
                  <a:solidFill>
                    <a:srgbClr val="FFC000"/>
                  </a:solidFill>
                  <a:cs typeface="Arial" pitchFamily="34" charset="0"/>
                </a:rPr>
                <a:t> </a:t>
              </a: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91CBF70-270B-4F15-A36C-124B8DBCFDAD}"/>
              </a:ext>
            </a:extLst>
          </p:cNvPr>
          <p:cNvGrpSpPr/>
          <p:nvPr/>
        </p:nvGrpSpPr>
        <p:grpSpPr>
          <a:xfrm>
            <a:off x="8671913" y="1085875"/>
            <a:ext cx="1639386" cy="1809364"/>
            <a:chOff x="323446" y="1187211"/>
            <a:chExt cx="4106513" cy="566677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4D0F259-6743-44FC-9FF8-94E0F94928CD}"/>
                </a:ext>
              </a:extLst>
            </p:cNvPr>
            <p:cNvSpPr/>
            <p:nvPr/>
          </p:nvSpPr>
          <p:spPr>
            <a:xfrm>
              <a:off x="1369521" y="1257243"/>
              <a:ext cx="1329845" cy="2117902"/>
            </a:xfrm>
            <a:custGeom>
              <a:avLst/>
              <a:gdLst>
                <a:gd name="connsiteX0" fmla="*/ 977458 w 973829"/>
                <a:gd name="connsiteY0" fmla="*/ 686201 h 1550912"/>
                <a:gd name="connsiteX1" fmla="*/ 932824 w 973829"/>
                <a:gd name="connsiteY1" fmla="*/ 312449 h 1550912"/>
                <a:gd name="connsiteX2" fmla="*/ 779085 w 973829"/>
                <a:gd name="connsiteY2" fmla="*/ 99198 h 1550912"/>
                <a:gd name="connsiteX3" fmla="*/ 506323 w 973829"/>
                <a:gd name="connsiteY3" fmla="*/ 463 h 1550912"/>
                <a:gd name="connsiteX4" fmla="*/ 119947 w 973829"/>
                <a:gd name="connsiteY4" fmla="*/ 101452 h 1550912"/>
                <a:gd name="connsiteX5" fmla="*/ 2276 w 973829"/>
                <a:gd name="connsiteY5" fmla="*/ 488279 h 1550912"/>
                <a:gd name="connsiteX6" fmla="*/ 19408 w 973829"/>
                <a:gd name="connsiteY6" fmla="*/ 801167 h 1550912"/>
                <a:gd name="connsiteX7" fmla="*/ 71707 w 973829"/>
                <a:gd name="connsiteY7" fmla="*/ 956258 h 1550912"/>
                <a:gd name="connsiteX8" fmla="*/ 130317 w 973829"/>
                <a:gd name="connsiteY8" fmla="*/ 1077987 h 1550912"/>
                <a:gd name="connsiteX9" fmla="*/ 159171 w 973829"/>
                <a:gd name="connsiteY9" fmla="*/ 1140204 h 1550912"/>
                <a:gd name="connsiteX10" fmla="*/ 149703 w 973829"/>
                <a:gd name="connsiteY10" fmla="*/ 1205125 h 1550912"/>
                <a:gd name="connsiteX11" fmla="*/ 151507 w 973829"/>
                <a:gd name="connsiteY11" fmla="*/ 1252464 h 1550912"/>
                <a:gd name="connsiteX12" fmla="*/ 585672 w 973829"/>
                <a:gd name="connsiteY12" fmla="*/ 1553179 h 1550912"/>
                <a:gd name="connsiteX13" fmla="*/ 597845 w 973829"/>
                <a:gd name="connsiteY13" fmla="*/ 1553630 h 1550912"/>
                <a:gd name="connsiteX14" fmla="*/ 660513 w 973829"/>
                <a:gd name="connsiteY14" fmla="*/ 1546416 h 1550912"/>
                <a:gd name="connsiteX15" fmla="*/ 761052 w 973829"/>
                <a:gd name="connsiteY15" fmla="*/ 1425139 h 1550912"/>
                <a:gd name="connsiteX16" fmla="*/ 756994 w 973829"/>
                <a:gd name="connsiteY16" fmla="*/ 1353905 h 1550912"/>
                <a:gd name="connsiteX17" fmla="*/ 769618 w 973829"/>
                <a:gd name="connsiteY17" fmla="*/ 1249308 h 1550912"/>
                <a:gd name="connsiteX18" fmla="*/ 769618 w 973829"/>
                <a:gd name="connsiteY18" fmla="*/ 1249308 h 1550912"/>
                <a:gd name="connsiteX19" fmla="*/ 769618 w 973829"/>
                <a:gd name="connsiteY19" fmla="*/ 1249308 h 1550912"/>
                <a:gd name="connsiteX20" fmla="*/ 830482 w 973829"/>
                <a:gd name="connsiteY20" fmla="*/ 1166803 h 1550912"/>
                <a:gd name="connsiteX21" fmla="*/ 919750 w 973829"/>
                <a:gd name="connsiteY21" fmla="*/ 960316 h 1550912"/>
                <a:gd name="connsiteX22" fmla="*/ 928316 w 973829"/>
                <a:gd name="connsiteY22" fmla="*/ 919288 h 1550912"/>
                <a:gd name="connsiteX23" fmla="*/ 929668 w 973829"/>
                <a:gd name="connsiteY23" fmla="*/ 908468 h 1550912"/>
                <a:gd name="connsiteX24" fmla="*/ 977458 w 973829"/>
                <a:gd name="connsiteY24" fmla="*/ 686201 h 155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73829" h="1550912">
                  <a:moveTo>
                    <a:pt x="977458" y="686201"/>
                  </a:moveTo>
                  <a:cubicBezTo>
                    <a:pt x="978360" y="623984"/>
                    <a:pt x="963031" y="378272"/>
                    <a:pt x="932824" y="312449"/>
                  </a:cubicBezTo>
                  <a:cubicBezTo>
                    <a:pt x="921553" y="288103"/>
                    <a:pt x="802980" y="111371"/>
                    <a:pt x="779085" y="99198"/>
                  </a:cubicBezTo>
                  <a:cubicBezTo>
                    <a:pt x="682153" y="48252"/>
                    <a:pt x="597394" y="1815"/>
                    <a:pt x="506323" y="463"/>
                  </a:cubicBezTo>
                  <a:cubicBezTo>
                    <a:pt x="430581" y="-890"/>
                    <a:pt x="220035" y="-5849"/>
                    <a:pt x="119947" y="101452"/>
                  </a:cubicBezTo>
                  <a:cubicBezTo>
                    <a:pt x="87937" y="136168"/>
                    <a:pt x="15802" y="379625"/>
                    <a:pt x="2276" y="488279"/>
                  </a:cubicBezTo>
                  <a:cubicBezTo>
                    <a:pt x="-6741" y="579801"/>
                    <a:pt x="13547" y="716858"/>
                    <a:pt x="19408" y="801167"/>
                  </a:cubicBezTo>
                  <a:cubicBezTo>
                    <a:pt x="22114" y="839489"/>
                    <a:pt x="69002" y="947241"/>
                    <a:pt x="71707" y="956258"/>
                  </a:cubicBezTo>
                  <a:cubicBezTo>
                    <a:pt x="73059" y="958061"/>
                    <a:pt x="130317" y="1077987"/>
                    <a:pt x="130317" y="1077987"/>
                  </a:cubicBezTo>
                  <a:cubicBezTo>
                    <a:pt x="137981" y="1086553"/>
                    <a:pt x="157818" y="1138400"/>
                    <a:pt x="159171" y="1140204"/>
                  </a:cubicBezTo>
                  <a:cubicBezTo>
                    <a:pt x="151957" y="1172664"/>
                    <a:pt x="152408" y="1191600"/>
                    <a:pt x="149703" y="1205125"/>
                  </a:cubicBezTo>
                  <a:cubicBezTo>
                    <a:pt x="147449" y="1222258"/>
                    <a:pt x="132120" y="1238939"/>
                    <a:pt x="151507" y="1252464"/>
                  </a:cubicBezTo>
                  <a:cubicBezTo>
                    <a:pt x="169540" y="1265088"/>
                    <a:pt x="578008" y="1551827"/>
                    <a:pt x="585672" y="1553179"/>
                  </a:cubicBezTo>
                  <a:cubicBezTo>
                    <a:pt x="590631" y="1554983"/>
                    <a:pt x="594689" y="1554983"/>
                    <a:pt x="597845" y="1553630"/>
                  </a:cubicBezTo>
                  <a:cubicBezTo>
                    <a:pt x="608214" y="1555884"/>
                    <a:pt x="642930" y="1546416"/>
                    <a:pt x="660513" y="1546416"/>
                  </a:cubicBezTo>
                  <a:cubicBezTo>
                    <a:pt x="671333" y="1546416"/>
                    <a:pt x="746174" y="1444976"/>
                    <a:pt x="761052" y="1425139"/>
                  </a:cubicBezTo>
                  <a:cubicBezTo>
                    <a:pt x="756994" y="1396735"/>
                    <a:pt x="757445" y="1391325"/>
                    <a:pt x="756994" y="1353905"/>
                  </a:cubicBezTo>
                  <a:cubicBezTo>
                    <a:pt x="756092" y="1318739"/>
                    <a:pt x="747075" y="1281769"/>
                    <a:pt x="769618" y="1249308"/>
                  </a:cubicBezTo>
                  <a:cubicBezTo>
                    <a:pt x="769618" y="1249308"/>
                    <a:pt x="769618" y="1249308"/>
                    <a:pt x="769618" y="1249308"/>
                  </a:cubicBezTo>
                  <a:cubicBezTo>
                    <a:pt x="769618" y="1249308"/>
                    <a:pt x="769618" y="1249308"/>
                    <a:pt x="769618" y="1249308"/>
                  </a:cubicBezTo>
                  <a:cubicBezTo>
                    <a:pt x="774577" y="1241644"/>
                    <a:pt x="820563" y="1177624"/>
                    <a:pt x="830482" y="1166803"/>
                  </a:cubicBezTo>
                  <a:cubicBezTo>
                    <a:pt x="871058" y="1102783"/>
                    <a:pt x="903519" y="1034705"/>
                    <a:pt x="919750" y="960316"/>
                  </a:cubicBezTo>
                  <a:cubicBezTo>
                    <a:pt x="922004" y="946339"/>
                    <a:pt x="924709" y="932814"/>
                    <a:pt x="928316" y="919288"/>
                  </a:cubicBezTo>
                  <a:cubicBezTo>
                    <a:pt x="929217" y="915682"/>
                    <a:pt x="929668" y="912075"/>
                    <a:pt x="929668" y="908468"/>
                  </a:cubicBezTo>
                  <a:cubicBezTo>
                    <a:pt x="936431" y="873302"/>
                    <a:pt x="972048" y="745262"/>
                    <a:pt x="977458" y="68620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64A61971-BCA4-4C19-B274-6542F636B94C}"/>
                </a:ext>
              </a:extLst>
            </p:cNvPr>
            <p:cNvSpPr/>
            <p:nvPr/>
          </p:nvSpPr>
          <p:spPr>
            <a:xfrm>
              <a:off x="323446" y="3012206"/>
              <a:ext cx="4106513" cy="3841775"/>
            </a:xfrm>
            <a:custGeom>
              <a:avLst/>
              <a:gdLst>
                <a:gd name="connsiteX0" fmla="*/ 2467095 w 3007148"/>
                <a:gd name="connsiteY0" fmla="*/ 2771593 h 2813284"/>
                <a:gd name="connsiteX1" fmla="*/ 2467095 w 3007148"/>
                <a:gd name="connsiteY1" fmla="*/ 2802251 h 2813284"/>
                <a:gd name="connsiteX2" fmla="*/ 2355736 w 3007148"/>
                <a:gd name="connsiteY2" fmla="*/ 2809915 h 2813284"/>
                <a:gd name="connsiteX3" fmla="*/ 651535 w 3007148"/>
                <a:gd name="connsiteY3" fmla="*/ 2808112 h 2813284"/>
                <a:gd name="connsiteX4" fmla="*/ 574891 w 3007148"/>
                <a:gd name="connsiteY4" fmla="*/ 2776102 h 2813284"/>
                <a:gd name="connsiteX5" fmla="*/ 598786 w 3007148"/>
                <a:gd name="connsiteY5" fmla="*/ 2486658 h 2813284"/>
                <a:gd name="connsiteX6" fmla="*/ 506813 w 3007148"/>
                <a:gd name="connsiteY6" fmla="*/ 1986669 h 2813284"/>
                <a:gd name="connsiteX7" fmla="*/ 390044 w 3007148"/>
                <a:gd name="connsiteY7" fmla="*/ 1809035 h 2813284"/>
                <a:gd name="connsiteX8" fmla="*/ 263356 w 3007148"/>
                <a:gd name="connsiteY8" fmla="*/ 1652592 h 2813284"/>
                <a:gd name="connsiteX9" fmla="*/ 263356 w 3007148"/>
                <a:gd name="connsiteY9" fmla="*/ 1652592 h 2813284"/>
                <a:gd name="connsiteX10" fmla="*/ 216918 w 3007148"/>
                <a:gd name="connsiteY10" fmla="*/ 1589924 h 2813284"/>
                <a:gd name="connsiteX11" fmla="*/ 191220 w 3007148"/>
                <a:gd name="connsiteY11" fmla="*/ 1543487 h 2813284"/>
                <a:gd name="connsiteX12" fmla="*/ 143430 w 3007148"/>
                <a:gd name="connsiteY12" fmla="*/ 1426266 h 2813284"/>
                <a:gd name="connsiteX13" fmla="*/ 60475 w 3007148"/>
                <a:gd name="connsiteY13" fmla="*/ 1231951 h 2813284"/>
                <a:gd name="connsiteX14" fmla="*/ 46047 w 3007148"/>
                <a:gd name="connsiteY14" fmla="*/ 1160267 h 2813284"/>
                <a:gd name="connsiteX15" fmla="*/ 61 w 3007148"/>
                <a:gd name="connsiteY15" fmla="*/ 731511 h 2813284"/>
                <a:gd name="connsiteX16" fmla="*/ 63630 w 3007148"/>
                <a:gd name="connsiteY16" fmla="*/ 558386 h 2813284"/>
                <a:gd name="connsiteX17" fmla="*/ 337295 w 3007148"/>
                <a:gd name="connsiteY17" fmla="*/ 369481 h 2813284"/>
                <a:gd name="connsiteX18" fmla="*/ 608704 w 3007148"/>
                <a:gd name="connsiteY18" fmla="*/ 206275 h 2813284"/>
                <a:gd name="connsiteX19" fmla="*/ 686701 w 3007148"/>
                <a:gd name="connsiteY19" fmla="*/ 156231 h 2813284"/>
                <a:gd name="connsiteX20" fmla="*/ 770108 w 3007148"/>
                <a:gd name="connsiteY20" fmla="*/ 22780 h 2813284"/>
                <a:gd name="connsiteX21" fmla="*/ 790846 w 3007148"/>
                <a:gd name="connsiteY21" fmla="*/ 2943 h 2813284"/>
                <a:gd name="connsiteX22" fmla="*/ 828718 w 3007148"/>
                <a:gd name="connsiteY22" fmla="*/ 4746 h 2813284"/>
                <a:gd name="connsiteX23" fmla="*/ 832775 w 3007148"/>
                <a:gd name="connsiteY23" fmla="*/ 20526 h 2813284"/>
                <a:gd name="connsiteX24" fmla="*/ 841341 w 3007148"/>
                <a:gd name="connsiteY24" fmla="*/ 53889 h 2813284"/>
                <a:gd name="connsiteX25" fmla="*/ 1402646 w 3007148"/>
                <a:gd name="connsiteY25" fmla="*/ 704461 h 2813284"/>
                <a:gd name="connsiteX26" fmla="*/ 1517612 w 3007148"/>
                <a:gd name="connsiteY26" fmla="*/ 889759 h 2813284"/>
                <a:gd name="connsiteX27" fmla="*/ 1635733 w 3007148"/>
                <a:gd name="connsiteY27" fmla="*/ 1087680 h 2813284"/>
                <a:gd name="connsiteX28" fmla="*/ 1744838 w 3007148"/>
                <a:gd name="connsiteY28" fmla="*/ 1236911 h 2813284"/>
                <a:gd name="connsiteX29" fmla="*/ 1613642 w 3007148"/>
                <a:gd name="connsiteY29" fmla="*/ 589946 h 2813284"/>
                <a:gd name="connsiteX30" fmla="*/ 1552327 w 3007148"/>
                <a:gd name="connsiteY30" fmla="*/ 164797 h 2813284"/>
                <a:gd name="connsiteX31" fmla="*/ 1556835 w 3007148"/>
                <a:gd name="connsiteY31" fmla="*/ 149017 h 2813284"/>
                <a:gd name="connsiteX32" fmla="*/ 1567656 w 3007148"/>
                <a:gd name="connsiteY32" fmla="*/ 156682 h 2813284"/>
                <a:gd name="connsiteX33" fmla="*/ 1695696 w 3007148"/>
                <a:gd name="connsiteY33" fmla="*/ 236031 h 2813284"/>
                <a:gd name="connsiteX34" fmla="*/ 2152855 w 3007148"/>
                <a:gd name="connsiteY34" fmla="*/ 416369 h 2813284"/>
                <a:gd name="connsiteX35" fmla="*/ 2456275 w 3007148"/>
                <a:gd name="connsiteY35" fmla="*/ 674254 h 2813284"/>
                <a:gd name="connsiteX36" fmla="*/ 2500007 w 3007148"/>
                <a:gd name="connsiteY36" fmla="*/ 732864 h 2813284"/>
                <a:gd name="connsiteX37" fmla="*/ 2596488 w 3007148"/>
                <a:gd name="connsiteY37" fmla="*/ 856396 h 2813284"/>
                <a:gd name="connsiteX38" fmla="*/ 2878268 w 3007148"/>
                <a:gd name="connsiteY38" fmla="*/ 1270724 h 2813284"/>
                <a:gd name="connsiteX39" fmla="*/ 2896752 w 3007148"/>
                <a:gd name="connsiteY39" fmla="*/ 1298677 h 2813284"/>
                <a:gd name="connsiteX40" fmla="*/ 2920196 w 3007148"/>
                <a:gd name="connsiteY40" fmla="*/ 1338351 h 2813284"/>
                <a:gd name="connsiteX41" fmla="*/ 2959871 w 3007148"/>
                <a:gd name="connsiteY41" fmla="*/ 1451965 h 2813284"/>
                <a:gd name="connsiteX42" fmla="*/ 2999545 w 3007148"/>
                <a:gd name="connsiteY42" fmla="*/ 1649436 h 2813284"/>
                <a:gd name="connsiteX43" fmla="*/ 3009915 w 3007148"/>
                <a:gd name="connsiteY43" fmla="*/ 1725628 h 2813284"/>
                <a:gd name="connsiteX44" fmla="*/ 2983766 w 3007148"/>
                <a:gd name="connsiteY44" fmla="*/ 1823012 h 2813284"/>
                <a:gd name="connsiteX45" fmla="*/ 2958067 w 3007148"/>
                <a:gd name="connsiteY45" fmla="*/ 1851415 h 2813284"/>
                <a:gd name="connsiteX46" fmla="*/ 2587020 w 3007148"/>
                <a:gd name="connsiteY46" fmla="*/ 1923100 h 2813284"/>
                <a:gd name="connsiteX47" fmla="*/ 2413444 w 3007148"/>
                <a:gd name="connsiteY47" fmla="*/ 1846906 h 2813284"/>
                <a:gd name="connsiteX48" fmla="*/ 2315160 w 3007148"/>
                <a:gd name="connsiteY48" fmla="*/ 2175574 h 2813284"/>
                <a:gd name="connsiteX49" fmla="*/ 2467095 w 3007148"/>
                <a:gd name="connsiteY49" fmla="*/ 2771593 h 281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07148" h="2813284">
                  <a:moveTo>
                    <a:pt x="2467095" y="2771593"/>
                  </a:moveTo>
                  <a:cubicBezTo>
                    <a:pt x="2469800" y="2781963"/>
                    <a:pt x="2472054" y="2793234"/>
                    <a:pt x="2467095" y="2802251"/>
                  </a:cubicBezTo>
                  <a:cubicBezTo>
                    <a:pt x="2453570" y="2827498"/>
                    <a:pt x="2376926" y="2811268"/>
                    <a:pt x="2355736" y="2809915"/>
                  </a:cubicBezTo>
                  <a:cubicBezTo>
                    <a:pt x="2296224" y="2806308"/>
                    <a:pt x="696169" y="2808112"/>
                    <a:pt x="651535" y="2808112"/>
                  </a:cubicBezTo>
                  <a:cubicBezTo>
                    <a:pt x="618623" y="2808112"/>
                    <a:pt x="570382" y="2825244"/>
                    <a:pt x="574891" y="2776102"/>
                  </a:cubicBezTo>
                  <a:cubicBezTo>
                    <a:pt x="583457" y="2680522"/>
                    <a:pt x="600138" y="2582688"/>
                    <a:pt x="598786" y="2486658"/>
                  </a:cubicBezTo>
                  <a:cubicBezTo>
                    <a:pt x="596982" y="2317591"/>
                    <a:pt x="593826" y="2134998"/>
                    <a:pt x="506813" y="1986669"/>
                  </a:cubicBezTo>
                  <a:cubicBezTo>
                    <a:pt x="470745" y="1925354"/>
                    <a:pt x="431972" y="1866293"/>
                    <a:pt x="390044" y="1809035"/>
                  </a:cubicBezTo>
                  <a:cubicBezTo>
                    <a:pt x="352172" y="1757639"/>
                    <a:pt x="312498" y="1694069"/>
                    <a:pt x="263356" y="1652592"/>
                  </a:cubicBezTo>
                  <a:cubicBezTo>
                    <a:pt x="263356" y="1652592"/>
                    <a:pt x="263356" y="1652592"/>
                    <a:pt x="263356" y="1652592"/>
                  </a:cubicBezTo>
                  <a:cubicBezTo>
                    <a:pt x="244871" y="1624188"/>
                    <a:pt x="231346" y="1611564"/>
                    <a:pt x="216918" y="1589924"/>
                  </a:cubicBezTo>
                  <a:cubicBezTo>
                    <a:pt x="197983" y="1580005"/>
                    <a:pt x="193925" y="1561971"/>
                    <a:pt x="191220" y="1543487"/>
                  </a:cubicBezTo>
                  <a:cubicBezTo>
                    <a:pt x="185810" y="1505165"/>
                    <a:pt x="158308" y="1462334"/>
                    <a:pt x="143430" y="1426266"/>
                  </a:cubicBezTo>
                  <a:cubicBezTo>
                    <a:pt x="116380" y="1361344"/>
                    <a:pt x="92034" y="1294619"/>
                    <a:pt x="60475" y="1231951"/>
                  </a:cubicBezTo>
                  <a:cubicBezTo>
                    <a:pt x="49654" y="1210311"/>
                    <a:pt x="51007" y="1184162"/>
                    <a:pt x="46047" y="1160267"/>
                  </a:cubicBezTo>
                  <a:cubicBezTo>
                    <a:pt x="18546" y="1015996"/>
                    <a:pt x="7275" y="878487"/>
                    <a:pt x="61" y="731511"/>
                  </a:cubicBezTo>
                  <a:cubicBezTo>
                    <a:pt x="-2193" y="681467"/>
                    <a:pt x="58671" y="560640"/>
                    <a:pt x="63630" y="558386"/>
                  </a:cubicBezTo>
                  <a:cubicBezTo>
                    <a:pt x="75803" y="546213"/>
                    <a:pt x="294464" y="395631"/>
                    <a:pt x="337295" y="369481"/>
                  </a:cubicBezTo>
                  <a:cubicBezTo>
                    <a:pt x="427464" y="315380"/>
                    <a:pt x="514928" y="253614"/>
                    <a:pt x="608704" y="206275"/>
                  </a:cubicBezTo>
                  <a:cubicBezTo>
                    <a:pt x="612311" y="204471"/>
                    <a:pt x="663257" y="170658"/>
                    <a:pt x="686701" y="156231"/>
                  </a:cubicBezTo>
                  <a:cubicBezTo>
                    <a:pt x="702931" y="120614"/>
                    <a:pt x="766952" y="36756"/>
                    <a:pt x="770108" y="22780"/>
                  </a:cubicBezTo>
                  <a:cubicBezTo>
                    <a:pt x="779124" y="18272"/>
                    <a:pt x="776870" y="2492"/>
                    <a:pt x="790846" y="2943"/>
                  </a:cubicBezTo>
                  <a:cubicBezTo>
                    <a:pt x="803921" y="-3820"/>
                    <a:pt x="816094" y="2943"/>
                    <a:pt x="828718" y="4746"/>
                  </a:cubicBezTo>
                  <a:cubicBezTo>
                    <a:pt x="835480" y="8353"/>
                    <a:pt x="835931" y="14665"/>
                    <a:pt x="832775" y="20526"/>
                  </a:cubicBezTo>
                  <a:cubicBezTo>
                    <a:pt x="825562" y="34502"/>
                    <a:pt x="831874" y="43519"/>
                    <a:pt x="841341" y="53889"/>
                  </a:cubicBezTo>
                  <a:cubicBezTo>
                    <a:pt x="1035206" y="264885"/>
                    <a:pt x="1243046" y="464610"/>
                    <a:pt x="1402646" y="704461"/>
                  </a:cubicBezTo>
                  <a:cubicBezTo>
                    <a:pt x="1442771" y="764874"/>
                    <a:pt x="1480191" y="827542"/>
                    <a:pt x="1517612" y="889759"/>
                  </a:cubicBezTo>
                  <a:cubicBezTo>
                    <a:pt x="1551425" y="957836"/>
                    <a:pt x="1596510" y="1022307"/>
                    <a:pt x="1635733" y="1087680"/>
                  </a:cubicBezTo>
                  <a:cubicBezTo>
                    <a:pt x="1669096" y="1143585"/>
                    <a:pt x="1696147" y="1192728"/>
                    <a:pt x="1744838" y="1236911"/>
                  </a:cubicBezTo>
                  <a:cubicBezTo>
                    <a:pt x="1695245" y="1014643"/>
                    <a:pt x="1663686" y="811762"/>
                    <a:pt x="1613642" y="589946"/>
                  </a:cubicBezTo>
                  <a:cubicBezTo>
                    <a:pt x="1588395" y="450634"/>
                    <a:pt x="1554581" y="305912"/>
                    <a:pt x="1552327" y="164797"/>
                  </a:cubicBezTo>
                  <a:cubicBezTo>
                    <a:pt x="1553679" y="158034"/>
                    <a:pt x="1548720" y="145861"/>
                    <a:pt x="1556835" y="149017"/>
                  </a:cubicBezTo>
                  <a:cubicBezTo>
                    <a:pt x="1560893" y="150821"/>
                    <a:pt x="1565401" y="153075"/>
                    <a:pt x="1567656" y="156682"/>
                  </a:cubicBezTo>
                  <a:cubicBezTo>
                    <a:pt x="1597862" y="203119"/>
                    <a:pt x="1651062" y="216193"/>
                    <a:pt x="1695696" y="236031"/>
                  </a:cubicBezTo>
                  <a:cubicBezTo>
                    <a:pt x="1734469" y="253163"/>
                    <a:pt x="2116336" y="393827"/>
                    <a:pt x="2152855" y="416369"/>
                  </a:cubicBezTo>
                  <a:cubicBezTo>
                    <a:pt x="2204702" y="445675"/>
                    <a:pt x="2443651" y="658023"/>
                    <a:pt x="2456275" y="674254"/>
                  </a:cubicBezTo>
                  <a:cubicBezTo>
                    <a:pt x="2471153" y="693640"/>
                    <a:pt x="2484227" y="714379"/>
                    <a:pt x="2500007" y="732864"/>
                  </a:cubicBezTo>
                  <a:cubicBezTo>
                    <a:pt x="2534271" y="772538"/>
                    <a:pt x="2565380" y="814016"/>
                    <a:pt x="2596488" y="856396"/>
                  </a:cubicBezTo>
                  <a:cubicBezTo>
                    <a:pt x="2647885" y="924925"/>
                    <a:pt x="2832732" y="1202195"/>
                    <a:pt x="2878268" y="1270724"/>
                  </a:cubicBezTo>
                  <a:cubicBezTo>
                    <a:pt x="2891342" y="1275683"/>
                    <a:pt x="2894949" y="1286504"/>
                    <a:pt x="2896752" y="1298677"/>
                  </a:cubicBezTo>
                  <a:cubicBezTo>
                    <a:pt x="2900810" y="1314005"/>
                    <a:pt x="2910728" y="1327080"/>
                    <a:pt x="2920196" y="1338351"/>
                  </a:cubicBezTo>
                  <a:cubicBezTo>
                    <a:pt x="2947247" y="1372165"/>
                    <a:pt x="2952206" y="1412290"/>
                    <a:pt x="2959871" y="1451965"/>
                  </a:cubicBezTo>
                  <a:cubicBezTo>
                    <a:pt x="2972945" y="1517788"/>
                    <a:pt x="2986020" y="1583612"/>
                    <a:pt x="2999545" y="1649436"/>
                  </a:cubicBezTo>
                  <a:cubicBezTo>
                    <a:pt x="3007660" y="1655296"/>
                    <a:pt x="3013972" y="1718415"/>
                    <a:pt x="3009915" y="1725628"/>
                  </a:cubicBezTo>
                  <a:cubicBezTo>
                    <a:pt x="3000898" y="1758089"/>
                    <a:pt x="2989627" y="1790100"/>
                    <a:pt x="2983766" y="1823012"/>
                  </a:cubicBezTo>
                  <a:cubicBezTo>
                    <a:pt x="2980610" y="1840144"/>
                    <a:pt x="2970240" y="1845554"/>
                    <a:pt x="2958067" y="1851415"/>
                  </a:cubicBezTo>
                  <a:cubicBezTo>
                    <a:pt x="2894949" y="1881622"/>
                    <a:pt x="2658705" y="1942486"/>
                    <a:pt x="2587020" y="1923100"/>
                  </a:cubicBezTo>
                  <a:cubicBezTo>
                    <a:pt x="2587020" y="1923100"/>
                    <a:pt x="2439593" y="1859079"/>
                    <a:pt x="2413444" y="1846906"/>
                  </a:cubicBezTo>
                  <a:cubicBezTo>
                    <a:pt x="2356638" y="1820757"/>
                    <a:pt x="2305692" y="2152130"/>
                    <a:pt x="2315160" y="2175574"/>
                  </a:cubicBezTo>
                  <a:cubicBezTo>
                    <a:pt x="2365204" y="2370339"/>
                    <a:pt x="2465743" y="2767536"/>
                    <a:pt x="2467095" y="2771593"/>
                  </a:cubicBezTo>
                  <a:close/>
                </a:path>
              </a:pathLst>
            </a:custGeom>
            <a:solidFill>
              <a:srgbClr val="080808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6771A7F7-D5BE-4A3C-BD7D-9E6819C1773F}"/>
                </a:ext>
              </a:extLst>
            </p:cNvPr>
            <p:cNvSpPr/>
            <p:nvPr/>
          </p:nvSpPr>
          <p:spPr>
            <a:xfrm>
              <a:off x="2756099" y="2278561"/>
              <a:ext cx="886563" cy="1877791"/>
            </a:xfrm>
            <a:custGeom>
              <a:avLst/>
              <a:gdLst>
                <a:gd name="connsiteX0" fmla="*/ 642412 w 649219"/>
                <a:gd name="connsiteY0" fmla="*/ 1211493 h 1375082"/>
                <a:gd name="connsiteX1" fmla="*/ 649174 w 649219"/>
                <a:gd name="connsiteY1" fmla="*/ 1257930 h 1375082"/>
                <a:gd name="connsiteX2" fmla="*/ 614910 w 649219"/>
                <a:gd name="connsiteY2" fmla="*/ 1349903 h 1375082"/>
                <a:gd name="connsiteX3" fmla="*/ 597778 w 649219"/>
                <a:gd name="connsiteY3" fmla="*/ 1367035 h 1375082"/>
                <a:gd name="connsiteX4" fmla="*/ 448998 w 649219"/>
                <a:gd name="connsiteY4" fmla="*/ 1358018 h 1375082"/>
                <a:gd name="connsiteX5" fmla="*/ 414734 w 649219"/>
                <a:gd name="connsiteY5" fmla="*/ 1349001 h 1375082"/>
                <a:gd name="connsiteX6" fmla="*/ 329524 w 649219"/>
                <a:gd name="connsiteY6" fmla="*/ 1287686 h 1375082"/>
                <a:gd name="connsiteX7" fmla="*/ 154145 w 649219"/>
                <a:gd name="connsiteY7" fmla="*/ 1007710 h 1375082"/>
                <a:gd name="connsiteX8" fmla="*/ 116273 w 649219"/>
                <a:gd name="connsiteY8" fmla="*/ 966683 h 1375082"/>
                <a:gd name="connsiteX9" fmla="*/ 33318 w 649219"/>
                <a:gd name="connsiteY9" fmla="*/ 831429 h 1375082"/>
                <a:gd name="connsiteX10" fmla="*/ 11677 w 649219"/>
                <a:gd name="connsiteY10" fmla="*/ 686707 h 1375082"/>
                <a:gd name="connsiteX11" fmla="*/ 15284 w 649219"/>
                <a:gd name="connsiteY11" fmla="*/ 537477 h 1375082"/>
                <a:gd name="connsiteX12" fmla="*/ 406 w 649219"/>
                <a:gd name="connsiteY12" fmla="*/ 394558 h 1375082"/>
                <a:gd name="connsiteX13" fmla="*/ 102297 w 649219"/>
                <a:gd name="connsiteY13" fmla="*/ 601046 h 1375082"/>
                <a:gd name="connsiteX14" fmla="*/ 102297 w 649219"/>
                <a:gd name="connsiteY14" fmla="*/ 447758 h 1375082"/>
                <a:gd name="connsiteX15" fmla="*/ 44589 w 649219"/>
                <a:gd name="connsiteY15" fmla="*/ 248935 h 1375082"/>
                <a:gd name="connsiteX16" fmla="*/ 35572 w 649219"/>
                <a:gd name="connsiteY16" fmla="*/ 218728 h 1375082"/>
                <a:gd name="connsiteX17" fmla="*/ 14382 w 649219"/>
                <a:gd name="connsiteY17" fmla="*/ 87982 h 1375082"/>
                <a:gd name="connsiteX18" fmla="*/ 49097 w 649219"/>
                <a:gd name="connsiteY18" fmla="*/ 78064 h 1375082"/>
                <a:gd name="connsiteX19" fmla="*/ 52704 w 649219"/>
                <a:gd name="connsiteY19" fmla="*/ 19905 h 1375082"/>
                <a:gd name="connsiteX20" fmla="*/ 101396 w 649219"/>
                <a:gd name="connsiteY20" fmla="*/ 4125 h 1375082"/>
                <a:gd name="connsiteX21" fmla="*/ 142873 w 649219"/>
                <a:gd name="connsiteY21" fmla="*/ 32077 h 1375082"/>
                <a:gd name="connsiteX22" fmla="*/ 169924 w 649219"/>
                <a:gd name="connsiteY22" fmla="*/ 42898 h 1375082"/>
                <a:gd name="connsiteX23" fmla="*/ 192466 w 649219"/>
                <a:gd name="connsiteY23" fmla="*/ 86179 h 1375082"/>
                <a:gd name="connsiteX24" fmla="*/ 214107 w 649219"/>
                <a:gd name="connsiteY24" fmla="*/ 100606 h 1375082"/>
                <a:gd name="connsiteX25" fmla="*/ 238002 w 649219"/>
                <a:gd name="connsiteY25" fmla="*/ 127657 h 1375082"/>
                <a:gd name="connsiteX26" fmla="*/ 261897 w 649219"/>
                <a:gd name="connsiteY26" fmla="*/ 154708 h 1375082"/>
                <a:gd name="connsiteX27" fmla="*/ 287595 w 649219"/>
                <a:gd name="connsiteY27" fmla="*/ 189874 h 1375082"/>
                <a:gd name="connsiteX28" fmla="*/ 341697 w 649219"/>
                <a:gd name="connsiteY28" fmla="*/ 257501 h 1375082"/>
                <a:gd name="connsiteX29" fmla="*/ 341697 w 649219"/>
                <a:gd name="connsiteY29" fmla="*/ 257501 h 1375082"/>
                <a:gd name="connsiteX30" fmla="*/ 369199 w 649219"/>
                <a:gd name="connsiteY30" fmla="*/ 316111 h 1375082"/>
                <a:gd name="connsiteX31" fmla="*/ 395798 w 649219"/>
                <a:gd name="connsiteY31" fmla="*/ 397714 h 1375082"/>
                <a:gd name="connsiteX32" fmla="*/ 414283 w 649219"/>
                <a:gd name="connsiteY32" fmla="*/ 537026 h 1375082"/>
                <a:gd name="connsiteX33" fmla="*/ 441334 w 649219"/>
                <a:gd name="connsiteY33" fmla="*/ 879669 h 1375082"/>
                <a:gd name="connsiteX34" fmla="*/ 642412 w 649219"/>
                <a:gd name="connsiteY34" fmla="*/ 1211493 h 13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49219" h="1375082">
                  <a:moveTo>
                    <a:pt x="642412" y="1211493"/>
                  </a:moveTo>
                  <a:cubicBezTo>
                    <a:pt x="652781" y="1226371"/>
                    <a:pt x="654134" y="1241249"/>
                    <a:pt x="649174" y="1257930"/>
                  </a:cubicBezTo>
                  <a:cubicBezTo>
                    <a:pt x="640608" y="1289489"/>
                    <a:pt x="633395" y="1321499"/>
                    <a:pt x="614910" y="1349903"/>
                  </a:cubicBezTo>
                  <a:cubicBezTo>
                    <a:pt x="610402" y="1356665"/>
                    <a:pt x="605442" y="1363428"/>
                    <a:pt x="597778" y="1367035"/>
                  </a:cubicBezTo>
                  <a:cubicBezTo>
                    <a:pt x="546381" y="1391831"/>
                    <a:pt x="497690" y="1372445"/>
                    <a:pt x="448998" y="1358018"/>
                  </a:cubicBezTo>
                  <a:cubicBezTo>
                    <a:pt x="437727" y="1354862"/>
                    <a:pt x="426456" y="1350804"/>
                    <a:pt x="414734" y="1349001"/>
                  </a:cubicBezTo>
                  <a:cubicBezTo>
                    <a:pt x="378215" y="1339533"/>
                    <a:pt x="350263" y="1322852"/>
                    <a:pt x="329524" y="1287686"/>
                  </a:cubicBezTo>
                  <a:cubicBezTo>
                    <a:pt x="272266" y="1191205"/>
                    <a:pt x="213656" y="1102839"/>
                    <a:pt x="154145" y="1007710"/>
                  </a:cubicBezTo>
                  <a:cubicBezTo>
                    <a:pt x="145128" y="993283"/>
                    <a:pt x="127995" y="977954"/>
                    <a:pt x="116273" y="966683"/>
                  </a:cubicBezTo>
                  <a:cubicBezTo>
                    <a:pt x="76599" y="928812"/>
                    <a:pt x="52704" y="889588"/>
                    <a:pt x="33318" y="831429"/>
                  </a:cubicBezTo>
                  <a:cubicBezTo>
                    <a:pt x="24301" y="805731"/>
                    <a:pt x="12579" y="704290"/>
                    <a:pt x="11677" y="686707"/>
                  </a:cubicBezTo>
                  <a:cubicBezTo>
                    <a:pt x="8521" y="617728"/>
                    <a:pt x="20694" y="606456"/>
                    <a:pt x="15284" y="537477"/>
                  </a:cubicBezTo>
                  <a:cubicBezTo>
                    <a:pt x="13480" y="516287"/>
                    <a:pt x="-2750" y="415297"/>
                    <a:pt x="406" y="394558"/>
                  </a:cubicBezTo>
                  <a:cubicBezTo>
                    <a:pt x="55860" y="388697"/>
                    <a:pt x="91928" y="525304"/>
                    <a:pt x="102297" y="601046"/>
                  </a:cubicBezTo>
                  <a:cubicBezTo>
                    <a:pt x="105904" y="626294"/>
                    <a:pt x="106355" y="473457"/>
                    <a:pt x="102297" y="447758"/>
                  </a:cubicBezTo>
                  <a:cubicBezTo>
                    <a:pt x="91477" y="379229"/>
                    <a:pt x="66229" y="314308"/>
                    <a:pt x="44589" y="248935"/>
                  </a:cubicBezTo>
                  <a:cubicBezTo>
                    <a:pt x="41433" y="239016"/>
                    <a:pt x="37826" y="229098"/>
                    <a:pt x="35572" y="218728"/>
                  </a:cubicBezTo>
                  <a:cubicBezTo>
                    <a:pt x="37826" y="197087"/>
                    <a:pt x="-5455" y="101959"/>
                    <a:pt x="14382" y="87982"/>
                  </a:cubicBezTo>
                  <a:cubicBezTo>
                    <a:pt x="31965" y="83023"/>
                    <a:pt x="52253" y="89786"/>
                    <a:pt x="49097" y="78064"/>
                  </a:cubicBezTo>
                  <a:cubicBezTo>
                    <a:pt x="42335" y="57325"/>
                    <a:pt x="49097" y="29823"/>
                    <a:pt x="52704" y="19905"/>
                  </a:cubicBezTo>
                  <a:cubicBezTo>
                    <a:pt x="58565" y="-834"/>
                    <a:pt x="85165" y="-3990"/>
                    <a:pt x="101396" y="4125"/>
                  </a:cubicBezTo>
                  <a:cubicBezTo>
                    <a:pt x="106355" y="9084"/>
                    <a:pt x="138816" y="25315"/>
                    <a:pt x="142873" y="32077"/>
                  </a:cubicBezTo>
                  <a:cubicBezTo>
                    <a:pt x="145128" y="37939"/>
                    <a:pt x="164063" y="42447"/>
                    <a:pt x="169924" y="42898"/>
                  </a:cubicBezTo>
                  <a:cubicBezTo>
                    <a:pt x="187507" y="53718"/>
                    <a:pt x="184351" y="67694"/>
                    <a:pt x="192466" y="86179"/>
                  </a:cubicBezTo>
                  <a:cubicBezTo>
                    <a:pt x="196524" y="92491"/>
                    <a:pt x="205541" y="97450"/>
                    <a:pt x="214107" y="100606"/>
                  </a:cubicBezTo>
                  <a:cubicBezTo>
                    <a:pt x="225829" y="106918"/>
                    <a:pt x="232141" y="115484"/>
                    <a:pt x="238002" y="127657"/>
                  </a:cubicBezTo>
                  <a:cubicBezTo>
                    <a:pt x="240707" y="130362"/>
                    <a:pt x="257839" y="151101"/>
                    <a:pt x="261897" y="154708"/>
                  </a:cubicBezTo>
                  <a:lnTo>
                    <a:pt x="287595" y="189874"/>
                  </a:lnTo>
                  <a:cubicBezTo>
                    <a:pt x="301121" y="206555"/>
                    <a:pt x="336737" y="251640"/>
                    <a:pt x="341697" y="257501"/>
                  </a:cubicBezTo>
                  <a:lnTo>
                    <a:pt x="341697" y="257501"/>
                  </a:lnTo>
                  <a:cubicBezTo>
                    <a:pt x="352517" y="265165"/>
                    <a:pt x="368748" y="314758"/>
                    <a:pt x="369199" y="316111"/>
                  </a:cubicBezTo>
                  <a:cubicBezTo>
                    <a:pt x="373256" y="321521"/>
                    <a:pt x="391290" y="389148"/>
                    <a:pt x="395798" y="397714"/>
                  </a:cubicBezTo>
                  <a:cubicBezTo>
                    <a:pt x="395798" y="400419"/>
                    <a:pt x="414283" y="524853"/>
                    <a:pt x="414283" y="537026"/>
                  </a:cubicBezTo>
                  <a:cubicBezTo>
                    <a:pt x="414283" y="559568"/>
                    <a:pt x="397151" y="783639"/>
                    <a:pt x="441334" y="879669"/>
                  </a:cubicBezTo>
                  <a:cubicBezTo>
                    <a:pt x="481910" y="948198"/>
                    <a:pt x="630239" y="1193008"/>
                    <a:pt x="642412" y="1211493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F319A28-EDF7-4C92-A9D8-B8723BE8DE34}"/>
                </a:ext>
              </a:extLst>
            </p:cNvPr>
            <p:cNvSpPr/>
            <p:nvPr/>
          </p:nvSpPr>
          <p:spPr>
            <a:xfrm>
              <a:off x="3272113" y="5331366"/>
              <a:ext cx="547946" cy="652610"/>
            </a:xfrm>
            <a:custGeom>
              <a:avLst/>
              <a:gdLst>
                <a:gd name="connsiteX0" fmla="*/ 160395 w 401253"/>
                <a:gd name="connsiteY0" fmla="*/ 478634 h 477897"/>
                <a:gd name="connsiteX1" fmla="*/ 49487 w 401253"/>
                <a:gd name="connsiteY1" fmla="*/ 249604 h 477897"/>
                <a:gd name="connsiteX2" fmla="*/ 3951 w 401253"/>
                <a:gd name="connsiteY2" fmla="*/ 147262 h 477897"/>
                <a:gd name="connsiteX3" fmla="*/ 4853 w 401253"/>
                <a:gd name="connsiteY3" fmla="*/ 113449 h 477897"/>
                <a:gd name="connsiteX4" fmla="*/ 55799 w 401253"/>
                <a:gd name="connsiteY4" fmla="*/ 16065 h 477897"/>
                <a:gd name="connsiteX5" fmla="*/ 83751 w 401253"/>
                <a:gd name="connsiteY5" fmla="*/ 14713 h 477897"/>
                <a:gd name="connsiteX6" fmla="*/ 111704 w 401253"/>
                <a:gd name="connsiteY6" fmla="*/ 38157 h 477897"/>
                <a:gd name="connsiteX7" fmla="*/ 214497 w 401253"/>
                <a:gd name="connsiteY7" fmla="*/ 117957 h 477897"/>
                <a:gd name="connsiteX8" fmla="*/ 396188 w 401253"/>
                <a:gd name="connsiteY8" fmla="*/ 202716 h 477897"/>
                <a:gd name="connsiteX9" fmla="*/ 396188 w 401253"/>
                <a:gd name="connsiteY9" fmla="*/ 208577 h 477897"/>
                <a:gd name="connsiteX10" fmla="*/ 404303 w 401253"/>
                <a:gd name="connsiteY10" fmla="*/ 285672 h 477897"/>
                <a:gd name="connsiteX11" fmla="*/ 404303 w 401253"/>
                <a:gd name="connsiteY11" fmla="*/ 329855 h 477897"/>
                <a:gd name="connsiteX12" fmla="*/ 395737 w 401253"/>
                <a:gd name="connsiteY12" fmla="*/ 379899 h 477897"/>
                <a:gd name="connsiteX13" fmla="*/ 395286 w 401253"/>
                <a:gd name="connsiteY13" fmla="*/ 383957 h 477897"/>
                <a:gd name="connsiteX14" fmla="*/ 385819 w 401253"/>
                <a:gd name="connsiteY14" fmla="*/ 402441 h 477897"/>
                <a:gd name="connsiteX15" fmla="*/ 377253 w 401253"/>
                <a:gd name="connsiteY15" fmla="*/ 415967 h 477897"/>
                <a:gd name="connsiteX16" fmla="*/ 340734 w 401253"/>
                <a:gd name="connsiteY16" fmla="*/ 447526 h 477897"/>
                <a:gd name="connsiteX17" fmla="*/ 336676 w 401253"/>
                <a:gd name="connsiteY17" fmla="*/ 447977 h 477897"/>
                <a:gd name="connsiteX18" fmla="*/ 268599 w 401253"/>
                <a:gd name="connsiteY18" fmla="*/ 465560 h 477897"/>
                <a:gd name="connsiteX19" fmla="*/ 251015 w 401253"/>
                <a:gd name="connsiteY19" fmla="*/ 466011 h 477897"/>
                <a:gd name="connsiteX20" fmla="*/ 161297 w 401253"/>
                <a:gd name="connsiteY20" fmla="*/ 470519 h 477897"/>
                <a:gd name="connsiteX21" fmla="*/ 160395 w 401253"/>
                <a:gd name="connsiteY21" fmla="*/ 478634 h 47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1253" h="477897">
                  <a:moveTo>
                    <a:pt x="160395" y="478634"/>
                  </a:moveTo>
                  <a:cubicBezTo>
                    <a:pt x="107646" y="410106"/>
                    <a:pt x="87809" y="325347"/>
                    <a:pt x="49487" y="249604"/>
                  </a:cubicBezTo>
                  <a:cubicBezTo>
                    <a:pt x="32355" y="216242"/>
                    <a:pt x="19731" y="181076"/>
                    <a:pt x="3951" y="147262"/>
                  </a:cubicBezTo>
                  <a:cubicBezTo>
                    <a:pt x="-1459" y="135089"/>
                    <a:pt x="-1459" y="125170"/>
                    <a:pt x="4853" y="113449"/>
                  </a:cubicBezTo>
                  <a:cubicBezTo>
                    <a:pt x="22436" y="81438"/>
                    <a:pt x="39117" y="48526"/>
                    <a:pt x="55799" y="16065"/>
                  </a:cubicBezTo>
                  <a:cubicBezTo>
                    <a:pt x="66619" y="-5124"/>
                    <a:pt x="66619" y="-5124"/>
                    <a:pt x="83751" y="14713"/>
                  </a:cubicBezTo>
                  <a:cubicBezTo>
                    <a:pt x="90965" y="25082"/>
                    <a:pt x="98629" y="35001"/>
                    <a:pt x="111704" y="38157"/>
                  </a:cubicBezTo>
                  <a:cubicBezTo>
                    <a:pt x="145968" y="64757"/>
                    <a:pt x="179782" y="92259"/>
                    <a:pt x="214497" y="117957"/>
                  </a:cubicBezTo>
                  <a:cubicBezTo>
                    <a:pt x="262738" y="153123"/>
                    <a:pt x="389425" y="194150"/>
                    <a:pt x="396188" y="202716"/>
                  </a:cubicBezTo>
                  <a:cubicBezTo>
                    <a:pt x="396188" y="204520"/>
                    <a:pt x="396188" y="206774"/>
                    <a:pt x="396188" y="208577"/>
                  </a:cubicBezTo>
                  <a:cubicBezTo>
                    <a:pt x="404303" y="233825"/>
                    <a:pt x="400246" y="259974"/>
                    <a:pt x="404303" y="285672"/>
                  </a:cubicBezTo>
                  <a:cubicBezTo>
                    <a:pt x="404303" y="300550"/>
                    <a:pt x="404303" y="314977"/>
                    <a:pt x="404303" y="329855"/>
                  </a:cubicBezTo>
                  <a:cubicBezTo>
                    <a:pt x="401598" y="346536"/>
                    <a:pt x="400697" y="363668"/>
                    <a:pt x="395737" y="379899"/>
                  </a:cubicBezTo>
                  <a:cubicBezTo>
                    <a:pt x="395286" y="381251"/>
                    <a:pt x="395286" y="382604"/>
                    <a:pt x="395286" y="383957"/>
                  </a:cubicBezTo>
                  <a:cubicBezTo>
                    <a:pt x="392131" y="390268"/>
                    <a:pt x="391680" y="397482"/>
                    <a:pt x="385819" y="402441"/>
                  </a:cubicBezTo>
                  <a:cubicBezTo>
                    <a:pt x="383114" y="406950"/>
                    <a:pt x="380408" y="411458"/>
                    <a:pt x="377253" y="415967"/>
                  </a:cubicBezTo>
                  <a:cubicBezTo>
                    <a:pt x="372744" y="434902"/>
                    <a:pt x="355612" y="439861"/>
                    <a:pt x="340734" y="447526"/>
                  </a:cubicBezTo>
                  <a:cubicBezTo>
                    <a:pt x="339382" y="447526"/>
                    <a:pt x="338029" y="447526"/>
                    <a:pt x="336676" y="447977"/>
                  </a:cubicBezTo>
                  <a:cubicBezTo>
                    <a:pt x="317290" y="466462"/>
                    <a:pt x="292043" y="463306"/>
                    <a:pt x="268599" y="465560"/>
                  </a:cubicBezTo>
                  <a:cubicBezTo>
                    <a:pt x="262738" y="465560"/>
                    <a:pt x="256877" y="466011"/>
                    <a:pt x="251015" y="466011"/>
                  </a:cubicBezTo>
                  <a:cubicBezTo>
                    <a:pt x="221260" y="470970"/>
                    <a:pt x="191053" y="465109"/>
                    <a:pt x="161297" y="470519"/>
                  </a:cubicBezTo>
                  <a:cubicBezTo>
                    <a:pt x="161748" y="472773"/>
                    <a:pt x="161297" y="475929"/>
                    <a:pt x="160395" y="478634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7DF51342-4D4B-4C5F-B17B-BB1D3949C96D}"/>
                </a:ext>
              </a:extLst>
            </p:cNvPr>
            <p:cNvSpPr/>
            <p:nvPr/>
          </p:nvSpPr>
          <p:spPr>
            <a:xfrm>
              <a:off x="1563353" y="2801972"/>
              <a:ext cx="824997" cy="572573"/>
            </a:xfrm>
            <a:custGeom>
              <a:avLst/>
              <a:gdLst>
                <a:gd name="connsiteX0" fmla="*/ 19484 w 604134"/>
                <a:gd name="connsiteY0" fmla="*/ 0 h 419287"/>
                <a:gd name="connsiteX1" fmla="*/ 70881 w 604134"/>
                <a:gd name="connsiteY1" fmla="*/ 62668 h 419287"/>
                <a:gd name="connsiteX2" fmla="*/ 208389 w 604134"/>
                <a:gd name="connsiteY2" fmla="*/ 180339 h 419287"/>
                <a:gd name="connsiteX3" fmla="*/ 335077 w 604134"/>
                <a:gd name="connsiteY3" fmla="*/ 226776 h 419287"/>
                <a:gd name="connsiteX4" fmla="*/ 588002 w 604134"/>
                <a:gd name="connsiteY4" fmla="*/ 163206 h 419287"/>
                <a:gd name="connsiteX5" fmla="*/ 606036 w 604134"/>
                <a:gd name="connsiteY5" fmla="*/ 154190 h 419287"/>
                <a:gd name="connsiteX6" fmla="*/ 471233 w 604134"/>
                <a:gd name="connsiteY6" fmla="*/ 402155 h 419287"/>
                <a:gd name="connsiteX7" fmla="*/ 443731 w 604134"/>
                <a:gd name="connsiteY7" fmla="*/ 421993 h 419287"/>
                <a:gd name="connsiteX8" fmla="*/ 9566 w 604134"/>
                <a:gd name="connsiteY8" fmla="*/ 121278 h 419287"/>
                <a:gd name="connsiteX9" fmla="*/ 7762 w 604134"/>
                <a:gd name="connsiteY9" fmla="*/ 73939 h 419287"/>
                <a:gd name="connsiteX10" fmla="*/ 19484 w 604134"/>
                <a:gd name="connsiteY10" fmla="*/ 0 h 4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4134" h="419287">
                  <a:moveTo>
                    <a:pt x="19484" y="0"/>
                  </a:moveTo>
                  <a:cubicBezTo>
                    <a:pt x="37969" y="23444"/>
                    <a:pt x="60512" y="50044"/>
                    <a:pt x="70881" y="62668"/>
                  </a:cubicBezTo>
                  <a:cubicBezTo>
                    <a:pt x="116416" y="117671"/>
                    <a:pt x="151583" y="137959"/>
                    <a:pt x="208389" y="180339"/>
                  </a:cubicBezTo>
                  <a:cubicBezTo>
                    <a:pt x="244908" y="207390"/>
                    <a:pt x="288189" y="220915"/>
                    <a:pt x="335077" y="226776"/>
                  </a:cubicBezTo>
                  <a:cubicBezTo>
                    <a:pt x="427952" y="237596"/>
                    <a:pt x="510006" y="209193"/>
                    <a:pt x="588002" y="163206"/>
                  </a:cubicBezTo>
                  <a:cubicBezTo>
                    <a:pt x="593863" y="159600"/>
                    <a:pt x="600175" y="156895"/>
                    <a:pt x="606036" y="154190"/>
                  </a:cubicBezTo>
                  <a:cubicBezTo>
                    <a:pt x="590707" y="186200"/>
                    <a:pt x="513162" y="328216"/>
                    <a:pt x="471233" y="402155"/>
                  </a:cubicBezTo>
                  <a:cubicBezTo>
                    <a:pt x="464019" y="415230"/>
                    <a:pt x="459962" y="427403"/>
                    <a:pt x="443731" y="421993"/>
                  </a:cubicBezTo>
                  <a:cubicBezTo>
                    <a:pt x="436067" y="420640"/>
                    <a:pt x="27600" y="133901"/>
                    <a:pt x="9566" y="121278"/>
                  </a:cubicBezTo>
                  <a:cubicBezTo>
                    <a:pt x="-9821" y="107752"/>
                    <a:pt x="5959" y="91071"/>
                    <a:pt x="7762" y="73939"/>
                  </a:cubicBezTo>
                  <a:cubicBezTo>
                    <a:pt x="10918" y="58610"/>
                    <a:pt x="15427" y="43281"/>
                    <a:pt x="19484" y="0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9C181AAF-20CF-4A25-BE50-8F375944D576}"/>
                </a:ext>
              </a:extLst>
            </p:cNvPr>
            <p:cNvSpPr/>
            <p:nvPr/>
          </p:nvSpPr>
          <p:spPr>
            <a:xfrm>
              <a:off x="3691515" y="6686789"/>
              <a:ext cx="18470" cy="55410"/>
            </a:xfrm>
            <a:custGeom>
              <a:avLst/>
              <a:gdLst>
                <a:gd name="connsiteX0" fmla="*/ 10167 w 13525"/>
                <a:gd name="connsiteY0" fmla="*/ 42420 h 40576"/>
                <a:gd name="connsiteX1" fmla="*/ 699 w 13525"/>
                <a:gd name="connsiteY1" fmla="*/ 12214 h 40576"/>
                <a:gd name="connsiteX2" fmla="*/ 5659 w 13525"/>
                <a:gd name="connsiteY2" fmla="*/ 942 h 40576"/>
                <a:gd name="connsiteX3" fmla="*/ 11520 w 13525"/>
                <a:gd name="connsiteY3" fmla="*/ 491 h 40576"/>
                <a:gd name="connsiteX4" fmla="*/ 12872 w 13525"/>
                <a:gd name="connsiteY4" fmla="*/ 12664 h 40576"/>
                <a:gd name="connsiteX5" fmla="*/ 10167 w 13525"/>
                <a:gd name="connsiteY5" fmla="*/ 42420 h 4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5" h="40576">
                  <a:moveTo>
                    <a:pt x="10167" y="42420"/>
                  </a:moveTo>
                  <a:cubicBezTo>
                    <a:pt x="248" y="33403"/>
                    <a:pt x="4757" y="21681"/>
                    <a:pt x="699" y="12214"/>
                  </a:cubicBezTo>
                  <a:cubicBezTo>
                    <a:pt x="-1555" y="7705"/>
                    <a:pt x="2052" y="3647"/>
                    <a:pt x="5659" y="942"/>
                  </a:cubicBezTo>
                  <a:cubicBezTo>
                    <a:pt x="7011" y="41"/>
                    <a:pt x="10618" y="-410"/>
                    <a:pt x="11520" y="491"/>
                  </a:cubicBezTo>
                  <a:cubicBezTo>
                    <a:pt x="14676" y="4098"/>
                    <a:pt x="16479" y="9508"/>
                    <a:pt x="12872" y="12664"/>
                  </a:cubicBezTo>
                  <a:cubicBezTo>
                    <a:pt x="2052" y="21681"/>
                    <a:pt x="19635" y="32051"/>
                    <a:pt x="10167" y="42420"/>
                  </a:cubicBezTo>
                  <a:close/>
                </a:path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19E060CE-B8B6-451C-BA3C-6FC6E3E790F3}"/>
                </a:ext>
              </a:extLst>
            </p:cNvPr>
            <p:cNvSpPr/>
            <p:nvPr/>
          </p:nvSpPr>
          <p:spPr>
            <a:xfrm>
              <a:off x="3663005" y="6572329"/>
              <a:ext cx="18470" cy="30783"/>
            </a:xfrm>
            <a:custGeom>
              <a:avLst/>
              <a:gdLst>
                <a:gd name="connsiteX0" fmla="*/ 5346 w 13525"/>
                <a:gd name="connsiteY0" fmla="*/ 0 h 22542"/>
                <a:gd name="connsiteX1" fmla="*/ 14814 w 13525"/>
                <a:gd name="connsiteY1" fmla="*/ 15780 h 22542"/>
                <a:gd name="connsiteX2" fmla="*/ 10305 w 13525"/>
                <a:gd name="connsiteY2" fmla="*/ 26149 h 22542"/>
                <a:gd name="connsiteX3" fmla="*/ 837 w 13525"/>
                <a:gd name="connsiteY3" fmla="*/ 10820 h 22542"/>
                <a:gd name="connsiteX4" fmla="*/ 5346 w 13525"/>
                <a:gd name="connsiteY4" fmla="*/ 0 h 2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25" h="22542">
                  <a:moveTo>
                    <a:pt x="5346" y="0"/>
                  </a:moveTo>
                  <a:cubicBezTo>
                    <a:pt x="13010" y="2254"/>
                    <a:pt x="14363" y="9017"/>
                    <a:pt x="14814" y="15780"/>
                  </a:cubicBezTo>
                  <a:cubicBezTo>
                    <a:pt x="15265" y="19387"/>
                    <a:pt x="17519" y="26149"/>
                    <a:pt x="10305" y="26149"/>
                  </a:cubicBezTo>
                  <a:cubicBezTo>
                    <a:pt x="837" y="25698"/>
                    <a:pt x="2190" y="17132"/>
                    <a:pt x="837" y="10820"/>
                  </a:cubicBezTo>
                  <a:cubicBezTo>
                    <a:pt x="-515" y="6312"/>
                    <a:pt x="-966" y="2254"/>
                    <a:pt x="5346" y="0"/>
                  </a:cubicBezTo>
                  <a:close/>
                </a:path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78F73414-72FA-4AF0-A193-4331EE07F0F0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DFFBCB37-84E5-4D8E-89DC-D8DBD4862894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A2B3A10D-1501-4F87-8A2D-A4A25E64E44D}"/>
                </a:ext>
              </a:extLst>
            </p:cNvPr>
            <p:cNvSpPr/>
            <p:nvPr/>
          </p:nvSpPr>
          <p:spPr>
            <a:xfrm>
              <a:off x="3688019" y="6646826"/>
              <a:ext cx="6156" cy="24627"/>
            </a:xfrm>
            <a:custGeom>
              <a:avLst/>
              <a:gdLst>
                <a:gd name="connsiteX0" fmla="*/ 3710 w 4508"/>
                <a:gd name="connsiteY0" fmla="*/ 0 h 18033"/>
                <a:gd name="connsiteX1" fmla="*/ 7767 w 4508"/>
                <a:gd name="connsiteY1" fmla="*/ 18034 h 18033"/>
                <a:gd name="connsiteX2" fmla="*/ 3710 w 4508"/>
                <a:gd name="connsiteY2" fmla="*/ 0 h 1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8" h="18033">
                  <a:moveTo>
                    <a:pt x="3710" y="0"/>
                  </a:moveTo>
                  <a:cubicBezTo>
                    <a:pt x="5513" y="7213"/>
                    <a:pt x="10022" y="11722"/>
                    <a:pt x="7767" y="18034"/>
                  </a:cubicBezTo>
                  <a:cubicBezTo>
                    <a:pt x="103" y="14427"/>
                    <a:pt x="-3053" y="10369"/>
                    <a:pt x="3710" y="0"/>
                  </a:cubicBezTo>
                  <a:close/>
                </a:path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CB85DE66-94FE-489F-93CE-1715DD132855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E1EAD169-C815-4D00-8FCC-3150140FC916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2F243C87-96BF-4067-8416-7AD8FBA79EC1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C733B26B-8530-474C-9605-2B91D445A6B7}"/>
                </a:ext>
              </a:extLst>
            </p:cNvPr>
            <p:cNvSpPr/>
            <p:nvPr/>
          </p:nvSpPr>
          <p:spPr>
            <a:xfrm>
              <a:off x="1461542" y="2884472"/>
              <a:ext cx="1249808" cy="1822381"/>
            </a:xfrm>
            <a:custGeom>
              <a:avLst/>
              <a:gdLst>
                <a:gd name="connsiteX0" fmla="*/ 721167 w 915219"/>
                <a:gd name="connsiteY0" fmla="*/ 246613 h 1334506"/>
                <a:gd name="connsiteX1" fmla="*/ 692763 w 915219"/>
                <a:gd name="connsiteY1" fmla="*/ 229932 h 1334506"/>
                <a:gd name="connsiteX2" fmla="*/ 626940 w 915219"/>
                <a:gd name="connsiteY2" fmla="*/ 316044 h 1334506"/>
                <a:gd name="connsiteX3" fmla="*/ 571485 w 915219"/>
                <a:gd name="connsiteY3" fmla="*/ 349857 h 1334506"/>
                <a:gd name="connsiteX4" fmla="*/ 530909 w 915219"/>
                <a:gd name="connsiteY4" fmla="*/ 361128 h 1334506"/>
                <a:gd name="connsiteX5" fmla="*/ 488079 w 915219"/>
                <a:gd name="connsiteY5" fmla="*/ 342644 h 1334506"/>
                <a:gd name="connsiteX6" fmla="*/ 189618 w 915219"/>
                <a:gd name="connsiteY6" fmla="*/ 133000 h 1334506"/>
                <a:gd name="connsiteX7" fmla="*/ 81866 w 915219"/>
                <a:gd name="connsiteY7" fmla="*/ 55454 h 1334506"/>
                <a:gd name="connsiteX8" fmla="*/ 74652 w 915219"/>
                <a:gd name="connsiteY8" fmla="*/ 34264 h 1334506"/>
                <a:gd name="connsiteX9" fmla="*/ 83669 w 915219"/>
                <a:gd name="connsiteY9" fmla="*/ 0 h 1334506"/>
                <a:gd name="connsiteX10" fmla="*/ 49856 w 915219"/>
                <a:gd name="connsiteY10" fmla="*/ 25698 h 1334506"/>
                <a:gd name="connsiteX11" fmla="*/ 27313 w 915219"/>
                <a:gd name="connsiteY11" fmla="*/ 61766 h 1334506"/>
                <a:gd name="connsiteX12" fmla="*/ 4771 w 915219"/>
                <a:gd name="connsiteY12" fmla="*/ 147427 h 1334506"/>
                <a:gd name="connsiteX13" fmla="*/ 367252 w 915219"/>
                <a:gd name="connsiteY13" fmla="*/ 573928 h 1334506"/>
                <a:gd name="connsiteX14" fmla="*/ 632350 w 915219"/>
                <a:gd name="connsiteY14" fmla="*/ 930999 h 1334506"/>
                <a:gd name="connsiteX15" fmla="*/ 915482 w 915219"/>
                <a:gd name="connsiteY15" fmla="*/ 1338564 h 1334506"/>
                <a:gd name="connsiteX16" fmla="*/ 828468 w 915219"/>
                <a:gd name="connsiteY16" fmla="*/ 906202 h 1334506"/>
                <a:gd name="connsiteX17" fmla="*/ 721167 w 915219"/>
                <a:gd name="connsiteY17" fmla="*/ 246613 h 133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5219" h="1334506">
                  <a:moveTo>
                    <a:pt x="721167" y="246613"/>
                  </a:moveTo>
                  <a:cubicBezTo>
                    <a:pt x="719814" y="244810"/>
                    <a:pt x="703584" y="228129"/>
                    <a:pt x="692763" y="229932"/>
                  </a:cubicBezTo>
                  <a:cubicBezTo>
                    <a:pt x="671573" y="245712"/>
                    <a:pt x="629194" y="311986"/>
                    <a:pt x="626940" y="316044"/>
                  </a:cubicBezTo>
                  <a:cubicBezTo>
                    <a:pt x="615218" y="338586"/>
                    <a:pt x="598987" y="351210"/>
                    <a:pt x="571485" y="349857"/>
                  </a:cubicBezTo>
                  <a:cubicBezTo>
                    <a:pt x="557509" y="348955"/>
                    <a:pt x="543082" y="353464"/>
                    <a:pt x="530909" y="361128"/>
                  </a:cubicBezTo>
                  <a:cubicBezTo>
                    <a:pt x="526401" y="362481"/>
                    <a:pt x="495743" y="348054"/>
                    <a:pt x="488079" y="342644"/>
                  </a:cubicBezTo>
                  <a:cubicBezTo>
                    <a:pt x="481316" y="338135"/>
                    <a:pt x="238760" y="166813"/>
                    <a:pt x="189618" y="133000"/>
                  </a:cubicBezTo>
                  <a:cubicBezTo>
                    <a:pt x="189618" y="133000"/>
                    <a:pt x="100801" y="68078"/>
                    <a:pt x="81866" y="55454"/>
                  </a:cubicBezTo>
                  <a:cubicBezTo>
                    <a:pt x="74201" y="50044"/>
                    <a:pt x="71947" y="43732"/>
                    <a:pt x="74652" y="34264"/>
                  </a:cubicBezTo>
                  <a:cubicBezTo>
                    <a:pt x="76456" y="27051"/>
                    <a:pt x="94489" y="1352"/>
                    <a:pt x="83669" y="0"/>
                  </a:cubicBezTo>
                  <a:cubicBezTo>
                    <a:pt x="80513" y="0"/>
                    <a:pt x="58873" y="21190"/>
                    <a:pt x="49856" y="25698"/>
                  </a:cubicBezTo>
                  <a:cubicBezTo>
                    <a:pt x="36781" y="34264"/>
                    <a:pt x="32273" y="48241"/>
                    <a:pt x="27313" y="61766"/>
                  </a:cubicBezTo>
                  <a:cubicBezTo>
                    <a:pt x="25510" y="74841"/>
                    <a:pt x="-13263" y="128491"/>
                    <a:pt x="4771" y="147427"/>
                  </a:cubicBezTo>
                  <a:cubicBezTo>
                    <a:pt x="126950" y="275918"/>
                    <a:pt x="246425" y="444535"/>
                    <a:pt x="367252" y="573928"/>
                  </a:cubicBezTo>
                  <a:cubicBezTo>
                    <a:pt x="429469" y="640202"/>
                    <a:pt x="604397" y="889972"/>
                    <a:pt x="632350" y="930999"/>
                  </a:cubicBezTo>
                  <a:cubicBezTo>
                    <a:pt x="636858" y="930999"/>
                    <a:pt x="865438" y="1287168"/>
                    <a:pt x="915482" y="1338564"/>
                  </a:cubicBezTo>
                  <a:cubicBezTo>
                    <a:pt x="885275" y="1145151"/>
                    <a:pt x="827566" y="907555"/>
                    <a:pt x="828468" y="906202"/>
                  </a:cubicBezTo>
                  <a:cubicBezTo>
                    <a:pt x="829370" y="885012"/>
                    <a:pt x="727028" y="322806"/>
                    <a:pt x="721167" y="246613"/>
                  </a:cubicBezTo>
                  <a:close/>
                </a:path>
              </a:pathLst>
            </a:custGeom>
            <a:solidFill>
              <a:srgbClr val="F7F7F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AAD60BD-06E7-4FBD-89EA-F27F70172589}"/>
                </a:ext>
              </a:extLst>
            </p:cNvPr>
            <p:cNvSpPr/>
            <p:nvPr/>
          </p:nvSpPr>
          <p:spPr>
            <a:xfrm>
              <a:off x="2121583" y="3383485"/>
              <a:ext cx="597198" cy="1348315"/>
            </a:xfrm>
            <a:custGeom>
              <a:avLst/>
              <a:gdLst>
                <a:gd name="connsiteX0" fmla="*/ 143600 w 437321"/>
                <a:gd name="connsiteY0" fmla="*/ 488483 h 987354"/>
                <a:gd name="connsiteX1" fmla="*/ 89950 w 437321"/>
                <a:gd name="connsiteY1" fmla="*/ 218426 h 987354"/>
                <a:gd name="connsiteX2" fmla="*/ 76875 w 437321"/>
                <a:gd name="connsiteY2" fmla="*/ 198138 h 987354"/>
                <a:gd name="connsiteX3" fmla="*/ 8797 w 437321"/>
                <a:gd name="connsiteY3" fmla="*/ 129609 h 987354"/>
                <a:gd name="connsiteX4" fmla="*/ 3838 w 437321"/>
                <a:gd name="connsiteY4" fmla="*/ 100304 h 987354"/>
                <a:gd name="connsiteX5" fmla="*/ 20970 w 437321"/>
                <a:gd name="connsiteY5" fmla="*/ 58826 h 987354"/>
                <a:gd name="connsiteX6" fmla="*/ 78678 w 437321"/>
                <a:gd name="connsiteY6" fmla="*/ 12389 h 987354"/>
                <a:gd name="connsiteX7" fmla="*/ 145854 w 437321"/>
                <a:gd name="connsiteY7" fmla="*/ 216 h 987354"/>
                <a:gd name="connsiteX8" fmla="*/ 189136 w 437321"/>
                <a:gd name="connsiteY8" fmla="*/ 29070 h 987354"/>
                <a:gd name="connsiteX9" fmla="*/ 208071 w 437321"/>
                <a:gd name="connsiteY9" fmla="*/ 169734 h 987354"/>
                <a:gd name="connsiteX10" fmla="*/ 232868 w 437321"/>
                <a:gd name="connsiteY10" fmla="*/ 258551 h 987354"/>
                <a:gd name="connsiteX11" fmla="*/ 305454 w 437321"/>
                <a:gd name="connsiteY11" fmla="*/ 402822 h 987354"/>
                <a:gd name="connsiteX12" fmla="*/ 410953 w 437321"/>
                <a:gd name="connsiteY12" fmla="*/ 788296 h 987354"/>
                <a:gd name="connsiteX13" fmla="*/ 440258 w 437321"/>
                <a:gd name="connsiteY13" fmla="*/ 989374 h 987354"/>
                <a:gd name="connsiteX14" fmla="*/ 157577 w 437321"/>
                <a:gd name="connsiteY14" fmla="*/ 567381 h 987354"/>
                <a:gd name="connsiteX15" fmla="*/ 143600 w 437321"/>
                <a:gd name="connsiteY15" fmla="*/ 488483 h 987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7321" h="987354">
                  <a:moveTo>
                    <a:pt x="143600" y="488483"/>
                  </a:moveTo>
                  <a:cubicBezTo>
                    <a:pt x="125566" y="398314"/>
                    <a:pt x="107533" y="308595"/>
                    <a:pt x="89950" y="218426"/>
                  </a:cubicBezTo>
                  <a:cubicBezTo>
                    <a:pt x="88146" y="209409"/>
                    <a:pt x="82736" y="203999"/>
                    <a:pt x="76875" y="198138"/>
                  </a:cubicBezTo>
                  <a:cubicBezTo>
                    <a:pt x="54333" y="175145"/>
                    <a:pt x="32241" y="151700"/>
                    <a:pt x="8797" y="129609"/>
                  </a:cubicBezTo>
                  <a:cubicBezTo>
                    <a:pt x="-1122" y="120141"/>
                    <a:pt x="-2474" y="112026"/>
                    <a:pt x="3838" y="100304"/>
                  </a:cubicBezTo>
                  <a:cubicBezTo>
                    <a:pt x="10600" y="86779"/>
                    <a:pt x="17814" y="73253"/>
                    <a:pt x="20970" y="58826"/>
                  </a:cubicBezTo>
                  <a:cubicBezTo>
                    <a:pt x="27282" y="26365"/>
                    <a:pt x="48472" y="15094"/>
                    <a:pt x="78678" y="12389"/>
                  </a:cubicBezTo>
                  <a:cubicBezTo>
                    <a:pt x="97163" y="10585"/>
                    <a:pt x="127370" y="3823"/>
                    <a:pt x="145854" y="216"/>
                  </a:cubicBezTo>
                  <a:cubicBezTo>
                    <a:pt x="158027" y="-2489"/>
                    <a:pt x="179217" y="20955"/>
                    <a:pt x="189136" y="29070"/>
                  </a:cubicBezTo>
                  <a:cubicBezTo>
                    <a:pt x="248648" y="80467"/>
                    <a:pt x="215736" y="91287"/>
                    <a:pt x="208071" y="169734"/>
                  </a:cubicBezTo>
                  <a:cubicBezTo>
                    <a:pt x="204465" y="204900"/>
                    <a:pt x="216638" y="224287"/>
                    <a:pt x="232868" y="258551"/>
                  </a:cubicBezTo>
                  <a:cubicBezTo>
                    <a:pt x="259017" y="313555"/>
                    <a:pt x="289224" y="357737"/>
                    <a:pt x="305454" y="402822"/>
                  </a:cubicBezTo>
                  <a:cubicBezTo>
                    <a:pt x="309963" y="407331"/>
                    <a:pt x="402837" y="749974"/>
                    <a:pt x="410953" y="788296"/>
                  </a:cubicBezTo>
                  <a:cubicBezTo>
                    <a:pt x="416813" y="816699"/>
                    <a:pt x="447020" y="984865"/>
                    <a:pt x="440258" y="989374"/>
                  </a:cubicBezTo>
                  <a:cubicBezTo>
                    <a:pt x="393820" y="976750"/>
                    <a:pt x="156675" y="584964"/>
                    <a:pt x="157577" y="567381"/>
                  </a:cubicBezTo>
                  <a:cubicBezTo>
                    <a:pt x="151265" y="548446"/>
                    <a:pt x="147207" y="526354"/>
                    <a:pt x="143600" y="488483"/>
                  </a:cubicBezTo>
                  <a:close/>
                </a:path>
              </a:pathLst>
            </a:custGeom>
            <a:solidFill>
              <a:srgbClr val="070804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D9B9F0E2-5C13-47BF-8ECB-C354B2F6E9B1}"/>
                </a:ext>
              </a:extLst>
            </p:cNvPr>
            <p:cNvSpPr/>
            <p:nvPr/>
          </p:nvSpPr>
          <p:spPr>
            <a:xfrm>
              <a:off x="3387098" y="5351458"/>
              <a:ext cx="36940" cy="30783"/>
            </a:xfrm>
            <a:custGeom>
              <a:avLst/>
              <a:gdLst>
                <a:gd name="connsiteX0" fmla="*/ 27952 w 27050"/>
                <a:gd name="connsiteY0" fmla="*/ 23444 h 22542"/>
                <a:gd name="connsiteX1" fmla="*/ 0 w 27050"/>
                <a:gd name="connsiteY1" fmla="*/ 0 h 22542"/>
                <a:gd name="connsiteX2" fmla="*/ 27952 w 27050"/>
                <a:gd name="connsiteY2" fmla="*/ 23444 h 2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50" h="22542">
                  <a:moveTo>
                    <a:pt x="27952" y="23444"/>
                  </a:moveTo>
                  <a:cubicBezTo>
                    <a:pt x="15329" y="24346"/>
                    <a:pt x="4508" y="15329"/>
                    <a:pt x="0" y="0"/>
                  </a:cubicBezTo>
                  <a:cubicBezTo>
                    <a:pt x="9919" y="6763"/>
                    <a:pt x="20288" y="13525"/>
                    <a:pt x="27952" y="23444"/>
                  </a:cubicBezTo>
                  <a:close/>
                </a:path>
              </a:pathLst>
            </a:custGeom>
            <a:solidFill>
              <a:srgbClr val="F1C1AE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A4C2C4E6-0DCC-492A-9716-8E884BFEA387}"/>
                </a:ext>
              </a:extLst>
            </p:cNvPr>
            <p:cNvSpPr/>
            <p:nvPr/>
          </p:nvSpPr>
          <p:spPr>
            <a:xfrm>
              <a:off x="2649170" y="2302049"/>
              <a:ext cx="6156" cy="49254"/>
            </a:xfrm>
            <a:custGeom>
              <a:avLst/>
              <a:gdLst>
                <a:gd name="connsiteX0" fmla="*/ 4319 w 0"/>
                <a:gd name="connsiteY0" fmla="*/ 36969 h 36067"/>
                <a:gd name="connsiteX1" fmla="*/ 262 w 0"/>
                <a:gd name="connsiteY1" fmla="*/ 36969 h 36067"/>
                <a:gd name="connsiteX2" fmla="*/ 4319 w 0"/>
                <a:gd name="connsiteY2" fmla="*/ 0 h 36067"/>
                <a:gd name="connsiteX3" fmla="*/ 4319 w 0"/>
                <a:gd name="connsiteY3" fmla="*/ 36969 h 3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6067">
                  <a:moveTo>
                    <a:pt x="4319" y="36969"/>
                  </a:moveTo>
                  <a:cubicBezTo>
                    <a:pt x="2967" y="36969"/>
                    <a:pt x="1614" y="36969"/>
                    <a:pt x="262" y="36969"/>
                  </a:cubicBezTo>
                  <a:cubicBezTo>
                    <a:pt x="262" y="24346"/>
                    <a:pt x="-1542" y="11722"/>
                    <a:pt x="4319" y="0"/>
                  </a:cubicBezTo>
                  <a:cubicBezTo>
                    <a:pt x="4319" y="12624"/>
                    <a:pt x="4319" y="24797"/>
                    <a:pt x="4319" y="36969"/>
                  </a:cubicBezTo>
                  <a:close/>
                </a:path>
              </a:pathLst>
            </a:custGeom>
            <a:solidFill>
              <a:srgbClr val="271F1C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C995CA7A-637B-4C28-98C4-1469AE60489A}"/>
                </a:ext>
              </a:extLst>
            </p:cNvPr>
            <p:cNvSpPr/>
            <p:nvPr/>
          </p:nvSpPr>
          <p:spPr>
            <a:xfrm>
              <a:off x="2851822" y="2314979"/>
              <a:ext cx="6156" cy="61567"/>
            </a:xfrm>
            <a:custGeom>
              <a:avLst/>
              <a:gdLst>
                <a:gd name="connsiteX0" fmla="*/ 4699 w 4508"/>
                <a:gd name="connsiteY0" fmla="*/ 45986 h 45084"/>
                <a:gd name="connsiteX1" fmla="*/ 1092 w 4508"/>
                <a:gd name="connsiteY1" fmla="*/ 0 h 45084"/>
                <a:gd name="connsiteX2" fmla="*/ 4699 w 4508"/>
                <a:gd name="connsiteY2" fmla="*/ 45986 h 4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8" h="45084">
                  <a:moveTo>
                    <a:pt x="4699" y="45986"/>
                  </a:moveTo>
                  <a:cubicBezTo>
                    <a:pt x="-3417" y="31108"/>
                    <a:pt x="1543" y="15329"/>
                    <a:pt x="1092" y="0"/>
                  </a:cubicBezTo>
                  <a:cubicBezTo>
                    <a:pt x="6953" y="14878"/>
                    <a:pt x="5149" y="30207"/>
                    <a:pt x="4699" y="45986"/>
                  </a:cubicBezTo>
                  <a:close/>
                </a:path>
              </a:pathLst>
            </a:custGeom>
            <a:solidFill>
              <a:srgbClr val="14100C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9F9778E5-80D1-42AA-9432-4DCD6C754356}"/>
                </a:ext>
              </a:extLst>
            </p:cNvPr>
            <p:cNvSpPr/>
            <p:nvPr/>
          </p:nvSpPr>
          <p:spPr>
            <a:xfrm>
              <a:off x="1363393" y="2530617"/>
              <a:ext cx="6156" cy="6156"/>
            </a:xfrm>
            <a:custGeom>
              <a:avLst/>
              <a:gdLst>
                <a:gd name="connsiteX0" fmla="*/ 0 w 0"/>
                <a:gd name="connsiteY0" fmla="*/ 338 h 0"/>
                <a:gd name="connsiteX1" fmla="*/ 0 w 0"/>
                <a:gd name="connsiteY1" fmla="*/ 338 h 0"/>
                <a:gd name="connsiteX2" fmla="*/ 0 w 0"/>
                <a:gd name="connsiteY2" fmla="*/ 338 h 0"/>
                <a:gd name="connsiteX3" fmla="*/ 0 w 0"/>
                <a:gd name="connsiteY3" fmla="*/ 33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338"/>
                  </a:moveTo>
                  <a:cubicBezTo>
                    <a:pt x="0" y="338"/>
                    <a:pt x="0" y="-113"/>
                    <a:pt x="0" y="338"/>
                  </a:cubicBezTo>
                  <a:cubicBezTo>
                    <a:pt x="0" y="-113"/>
                    <a:pt x="0" y="-113"/>
                    <a:pt x="0" y="338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rgbClr val="080808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E93D936F-02CF-4C79-A6A7-156A0BDE212C}"/>
                </a:ext>
              </a:extLst>
            </p:cNvPr>
            <p:cNvSpPr/>
            <p:nvPr/>
          </p:nvSpPr>
          <p:spPr>
            <a:xfrm>
              <a:off x="1244885" y="1187211"/>
              <a:ext cx="1613053" cy="1803910"/>
            </a:xfrm>
            <a:custGeom>
              <a:avLst/>
              <a:gdLst>
                <a:gd name="connsiteX0" fmla="*/ 1181889 w 1181218"/>
                <a:gd name="connsiteY0" fmla="*/ 926389 h 1320981"/>
                <a:gd name="connsiteX1" fmla="*/ 1181439 w 1181218"/>
                <a:gd name="connsiteY1" fmla="*/ 871385 h 1320981"/>
                <a:gd name="connsiteX2" fmla="*/ 1182340 w 1181218"/>
                <a:gd name="connsiteY2" fmla="*/ 819538 h 1320981"/>
                <a:gd name="connsiteX3" fmla="*/ 1169717 w 1181218"/>
                <a:gd name="connsiteY3" fmla="*/ 806914 h 1320981"/>
                <a:gd name="connsiteX4" fmla="*/ 1154388 w 1181218"/>
                <a:gd name="connsiteY4" fmla="*/ 803758 h 1320981"/>
                <a:gd name="connsiteX5" fmla="*/ 1140411 w 1181218"/>
                <a:gd name="connsiteY5" fmla="*/ 761379 h 1320981"/>
                <a:gd name="connsiteX6" fmla="*/ 1132747 w 1181218"/>
                <a:gd name="connsiteY6" fmla="*/ 726664 h 1320981"/>
                <a:gd name="connsiteX7" fmla="*/ 1109303 w 1181218"/>
                <a:gd name="connsiteY7" fmla="*/ 690596 h 1320981"/>
                <a:gd name="connsiteX8" fmla="*/ 1109303 w 1181218"/>
                <a:gd name="connsiteY8" fmla="*/ 641904 h 1320981"/>
                <a:gd name="connsiteX9" fmla="*/ 1109303 w 1181218"/>
                <a:gd name="connsiteY9" fmla="*/ 641904 h 1320981"/>
                <a:gd name="connsiteX10" fmla="*/ 1109303 w 1181218"/>
                <a:gd name="connsiteY10" fmla="*/ 641904 h 1320981"/>
                <a:gd name="connsiteX11" fmla="*/ 1109303 w 1181218"/>
                <a:gd name="connsiteY11" fmla="*/ 641904 h 1320981"/>
                <a:gd name="connsiteX12" fmla="*/ 1108401 w 1181218"/>
                <a:gd name="connsiteY12" fmla="*/ 597721 h 1320981"/>
                <a:gd name="connsiteX13" fmla="*/ 1091269 w 1181218"/>
                <a:gd name="connsiteY13" fmla="*/ 475091 h 1320981"/>
                <a:gd name="connsiteX14" fmla="*/ 1086310 w 1181218"/>
                <a:gd name="connsiteY14" fmla="*/ 430006 h 1320981"/>
                <a:gd name="connsiteX15" fmla="*/ 1064218 w 1181218"/>
                <a:gd name="connsiteY15" fmla="*/ 363732 h 1320981"/>
                <a:gd name="connsiteX16" fmla="*/ 1063317 w 1181218"/>
                <a:gd name="connsiteY16" fmla="*/ 337583 h 1320981"/>
                <a:gd name="connsiteX17" fmla="*/ 1043930 w 1181218"/>
                <a:gd name="connsiteY17" fmla="*/ 259135 h 1320981"/>
                <a:gd name="connsiteX18" fmla="*/ 1020937 w 1181218"/>
                <a:gd name="connsiteY18" fmla="*/ 203230 h 1320981"/>
                <a:gd name="connsiteX19" fmla="*/ 965032 w 1181218"/>
                <a:gd name="connsiteY19" fmla="*/ 141915 h 1320981"/>
                <a:gd name="connsiteX20" fmla="*/ 908225 w 1181218"/>
                <a:gd name="connsiteY20" fmla="*/ 92773 h 1320981"/>
                <a:gd name="connsiteX21" fmla="*/ 887937 w 1181218"/>
                <a:gd name="connsiteY21" fmla="*/ 83756 h 1320981"/>
                <a:gd name="connsiteX22" fmla="*/ 842402 w 1181218"/>
                <a:gd name="connsiteY22" fmla="*/ 58058 h 1320981"/>
                <a:gd name="connsiteX23" fmla="*/ 807236 w 1181218"/>
                <a:gd name="connsiteY23" fmla="*/ 46336 h 1320981"/>
                <a:gd name="connsiteX24" fmla="*/ 740510 w 1181218"/>
                <a:gd name="connsiteY24" fmla="*/ 21539 h 1320981"/>
                <a:gd name="connsiteX25" fmla="*/ 672432 w 1181218"/>
                <a:gd name="connsiteY25" fmla="*/ 10719 h 1320981"/>
                <a:gd name="connsiteX26" fmla="*/ 541236 w 1181218"/>
                <a:gd name="connsiteY26" fmla="*/ 1251 h 1320981"/>
                <a:gd name="connsiteX27" fmla="*/ 425819 w 1181218"/>
                <a:gd name="connsiteY27" fmla="*/ 14326 h 1320981"/>
                <a:gd name="connsiteX28" fmla="*/ 336551 w 1181218"/>
                <a:gd name="connsiteY28" fmla="*/ 37770 h 1320981"/>
                <a:gd name="connsiteX29" fmla="*/ 271629 w 1181218"/>
                <a:gd name="connsiteY29" fmla="*/ 66173 h 1320981"/>
                <a:gd name="connsiteX30" fmla="*/ 220233 w 1181218"/>
                <a:gd name="connsiteY30" fmla="*/ 90068 h 1320981"/>
                <a:gd name="connsiteX31" fmla="*/ 190928 w 1181218"/>
                <a:gd name="connsiteY31" fmla="*/ 109454 h 1320981"/>
                <a:gd name="connsiteX32" fmla="*/ 171541 w 1181218"/>
                <a:gd name="connsiteY32" fmla="*/ 130644 h 1320981"/>
                <a:gd name="connsiteX33" fmla="*/ 112931 w 1181218"/>
                <a:gd name="connsiteY33" fmla="*/ 201878 h 1320981"/>
                <a:gd name="connsiteX34" fmla="*/ 81823 w 1181218"/>
                <a:gd name="connsiteY34" fmla="*/ 285284 h 1320981"/>
                <a:gd name="connsiteX35" fmla="*/ 82274 w 1181218"/>
                <a:gd name="connsiteY35" fmla="*/ 284834 h 1320981"/>
                <a:gd name="connsiteX36" fmla="*/ 66494 w 1181218"/>
                <a:gd name="connsiteY36" fmla="*/ 339386 h 1320981"/>
                <a:gd name="connsiteX37" fmla="*/ 63338 w 1181218"/>
                <a:gd name="connsiteY37" fmla="*/ 369593 h 1320981"/>
                <a:gd name="connsiteX38" fmla="*/ 58830 w 1181218"/>
                <a:gd name="connsiteY38" fmla="*/ 422342 h 1320981"/>
                <a:gd name="connsiteX39" fmla="*/ 63338 w 1181218"/>
                <a:gd name="connsiteY39" fmla="*/ 528291 h 1320981"/>
                <a:gd name="connsiteX40" fmla="*/ 76413 w 1181218"/>
                <a:gd name="connsiteY40" fmla="*/ 597270 h 1320981"/>
                <a:gd name="connsiteX41" fmla="*/ 78667 w 1181218"/>
                <a:gd name="connsiteY41" fmla="*/ 641003 h 1320981"/>
                <a:gd name="connsiteX42" fmla="*/ 38993 w 1181218"/>
                <a:gd name="connsiteY42" fmla="*/ 682481 h 1320981"/>
                <a:gd name="connsiteX43" fmla="*/ 37640 w 1181218"/>
                <a:gd name="connsiteY43" fmla="*/ 696457 h 1320981"/>
                <a:gd name="connsiteX44" fmla="*/ 16901 w 1181218"/>
                <a:gd name="connsiteY44" fmla="*/ 728918 h 1320981"/>
                <a:gd name="connsiteX45" fmla="*/ 3826 w 1181218"/>
                <a:gd name="connsiteY45" fmla="*/ 815931 h 1320981"/>
                <a:gd name="connsiteX46" fmla="*/ 22762 w 1181218"/>
                <a:gd name="connsiteY46" fmla="*/ 918273 h 1320981"/>
                <a:gd name="connsiteX47" fmla="*/ 59281 w 1181218"/>
                <a:gd name="connsiteY47" fmla="*/ 974178 h 1320981"/>
                <a:gd name="connsiteX48" fmla="*/ 48009 w 1181218"/>
                <a:gd name="connsiteY48" fmla="*/ 971473 h 1320981"/>
                <a:gd name="connsiteX49" fmla="*/ 91291 w 1181218"/>
                <a:gd name="connsiteY49" fmla="*/ 987253 h 1320981"/>
                <a:gd name="connsiteX50" fmla="*/ 162525 w 1181218"/>
                <a:gd name="connsiteY50" fmla="*/ 1006189 h 1320981"/>
                <a:gd name="connsiteX51" fmla="*/ 157114 w 1181218"/>
                <a:gd name="connsiteY51" fmla="*/ 946677 h 1320981"/>
                <a:gd name="connsiteX52" fmla="*/ 166131 w 1181218"/>
                <a:gd name="connsiteY52" fmla="*/ 735680 h 1320981"/>
                <a:gd name="connsiteX53" fmla="*/ 176501 w 1181218"/>
                <a:gd name="connsiteY53" fmla="*/ 646413 h 1320981"/>
                <a:gd name="connsiteX54" fmla="*/ 176501 w 1181218"/>
                <a:gd name="connsiteY54" fmla="*/ 646413 h 1320981"/>
                <a:gd name="connsiteX55" fmla="*/ 176501 w 1181218"/>
                <a:gd name="connsiteY55" fmla="*/ 646413 h 1320981"/>
                <a:gd name="connsiteX56" fmla="*/ 185067 w 1181218"/>
                <a:gd name="connsiteY56" fmla="*/ 573826 h 1320981"/>
                <a:gd name="connsiteX57" fmla="*/ 190026 w 1181218"/>
                <a:gd name="connsiteY57" fmla="*/ 541816 h 1320981"/>
                <a:gd name="connsiteX58" fmla="*/ 198592 w 1181218"/>
                <a:gd name="connsiteY58" fmla="*/ 474189 h 1320981"/>
                <a:gd name="connsiteX59" fmla="*/ 238718 w 1181218"/>
                <a:gd name="connsiteY59" fmla="*/ 352010 h 1320981"/>
                <a:gd name="connsiteX60" fmla="*/ 276589 w 1181218"/>
                <a:gd name="connsiteY60" fmla="*/ 349756 h 1320981"/>
                <a:gd name="connsiteX61" fmla="*/ 341060 w 1181218"/>
                <a:gd name="connsiteY61" fmla="*/ 347050 h 1320981"/>
                <a:gd name="connsiteX62" fmla="*/ 392456 w 1181218"/>
                <a:gd name="connsiteY62" fmla="*/ 343444 h 1320981"/>
                <a:gd name="connsiteX63" fmla="*/ 523202 w 1181218"/>
                <a:gd name="connsiteY63" fmla="*/ 340739 h 1320981"/>
                <a:gd name="connsiteX64" fmla="*/ 881175 w 1181218"/>
                <a:gd name="connsiteY64" fmla="*/ 333525 h 1320981"/>
                <a:gd name="connsiteX65" fmla="*/ 905971 w 1181218"/>
                <a:gd name="connsiteY65" fmla="*/ 346600 h 1320981"/>
                <a:gd name="connsiteX66" fmla="*/ 990730 w 1181218"/>
                <a:gd name="connsiteY66" fmla="*/ 547226 h 1320981"/>
                <a:gd name="connsiteX67" fmla="*/ 1022290 w 1181218"/>
                <a:gd name="connsiteY67" fmla="*/ 686989 h 1320981"/>
                <a:gd name="connsiteX68" fmla="*/ 1029503 w 1181218"/>
                <a:gd name="connsiteY68" fmla="*/ 860565 h 1320981"/>
                <a:gd name="connsiteX69" fmla="*/ 1005157 w 1181218"/>
                <a:gd name="connsiteY69" fmla="*/ 1009344 h 1320981"/>
                <a:gd name="connsiteX70" fmla="*/ 1020035 w 1181218"/>
                <a:gd name="connsiteY70" fmla="*/ 1009344 h 1320981"/>
                <a:gd name="connsiteX71" fmla="*/ 1041676 w 1181218"/>
                <a:gd name="connsiteY71" fmla="*/ 998073 h 1320981"/>
                <a:gd name="connsiteX72" fmla="*/ 1041676 w 1181218"/>
                <a:gd name="connsiteY72" fmla="*/ 998073 h 1320981"/>
                <a:gd name="connsiteX73" fmla="*/ 1120123 w 1181218"/>
                <a:gd name="connsiteY73" fmla="*/ 989958 h 1320981"/>
                <a:gd name="connsiteX74" fmla="*/ 1057906 w 1181218"/>
                <a:gd name="connsiteY74" fmla="*/ 1102670 h 1320981"/>
                <a:gd name="connsiteX75" fmla="*/ 945195 w 1181218"/>
                <a:gd name="connsiteY75" fmla="*/ 1204110 h 1320981"/>
                <a:gd name="connsiteX76" fmla="*/ 865395 w 1181218"/>
                <a:gd name="connsiteY76" fmla="*/ 1235219 h 1320981"/>
                <a:gd name="connsiteX77" fmla="*/ 858181 w 1181218"/>
                <a:gd name="connsiteY77" fmla="*/ 1249646 h 1320981"/>
                <a:gd name="connsiteX78" fmla="*/ 902815 w 1181218"/>
                <a:gd name="connsiteY78" fmla="*/ 1323134 h 1320981"/>
                <a:gd name="connsiteX79" fmla="*/ 971344 w 1181218"/>
                <a:gd name="connsiteY79" fmla="*/ 1255507 h 1320981"/>
                <a:gd name="connsiteX80" fmla="*/ 983968 w 1181218"/>
                <a:gd name="connsiteY80" fmla="*/ 1234317 h 1320981"/>
                <a:gd name="connsiteX81" fmla="*/ 1013723 w 1181218"/>
                <a:gd name="connsiteY81" fmla="*/ 1205914 h 1320981"/>
                <a:gd name="connsiteX82" fmla="*/ 1119672 w 1181218"/>
                <a:gd name="connsiteY82" fmla="*/ 1075619 h 1320981"/>
                <a:gd name="connsiteX83" fmla="*/ 1151683 w 1181218"/>
                <a:gd name="connsiteY83" fmla="*/ 1008443 h 1320981"/>
                <a:gd name="connsiteX84" fmla="*/ 1171971 w 1181218"/>
                <a:gd name="connsiteY84" fmla="*/ 973728 h 1320981"/>
                <a:gd name="connsiteX85" fmla="*/ 1181889 w 1181218"/>
                <a:gd name="connsiteY85" fmla="*/ 926389 h 132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181218" h="1320981">
                  <a:moveTo>
                    <a:pt x="1181889" y="926389"/>
                  </a:moveTo>
                  <a:cubicBezTo>
                    <a:pt x="1183242" y="904748"/>
                    <a:pt x="1180086" y="892124"/>
                    <a:pt x="1181439" y="871385"/>
                  </a:cubicBezTo>
                  <a:cubicBezTo>
                    <a:pt x="1176479" y="856507"/>
                    <a:pt x="1187300" y="834416"/>
                    <a:pt x="1182340" y="819538"/>
                  </a:cubicBezTo>
                  <a:cubicBezTo>
                    <a:pt x="1179184" y="813677"/>
                    <a:pt x="1179184" y="813677"/>
                    <a:pt x="1169717" y="806914"/>
                  </a:cubicBezTo>
                  <a:cubicBezTo>
                    <a:pt x="1162052" y="804660"/>
                    <a:pt x="1157994" y="806013"/>
                    <a:pt x="1154388" y="803758"/>
                  </a:cubicBezTo>
                  <a:cubicBezTo>
                    <a:pt x="1132296" y="795192"/>
                    <a:pt x="1141764" y="776257"/>
                    <a:pt x="1140411" y="761379"/>
                  </a:cubicBezTo>
                  <a:cubicBezTo>
                    <a:pt x="1139510" y="748755"/>
                    <a:pt x="1145371" y="734779"/>
                    <a:pt x="1132747" y="726664"/>
                  </a:cubicBezTo>
                  <a:cubicBezTo>
                    <a:pt x="1131395" y="725762"/>
                    <a:pt x="1108852" y="696908"/>
                    <a:pt x="1109303" y="690596"/>
                  </a:cubicBezTo>
                  <a:cubicBezTo>
                    <a:pt x="1107950" y="677521"/>
                    <a:pt x="1109754" y="642355"/>
                    <a:pt x="1109303" y="641904"/>
                  </a:cubicBezTo>
                  <a:cubicBezTo>
                    <a:pt x="1109303" y="641904"/>
                    <a:pt x="1109303" y="641904"/>
                    <a:pt x="1109303" y="641904"/>
                  </a:cubicBezTo>
                  <a:lnTo>
                    <a:pt x="1109303" y="641904"/>
                  </a:lnTo>
                  <a:lnTo>
                    <a:pt x="1109303" y="641904"/>
                  </a:lnTo>
                  <a:cubicBezTo>
                    <a:pt x="1107500" y="638298"/>
                    <a:pt x="1108401" y="608992"/>
                    <a:pt x="1108401" y="597721"/>
                  </a:cubicBezTo>
                  <a:cubicBezTo>
                    <a:pt x="1107950" y="565260"/>
                    <a:pt x="1096679" y="482305"/>
                    <a:pt x="1091269" y="475091"/>
                  </a:cubicBezTo>
                  <a:cubicBezTo>
                    <a:pt x="1086761" y="460213"/>
                    <a:pt x="1090818" y="444884"/>
                    <a:pt x="1086310" y="430006"/>
                  </a:cubicBezTo>
                  <a:cubicBezTo>
                    <a:pt x="1086310" y="407013"/>
                    <a:pt x="1061513" y="387627"/>
                    <a:pt x="1064218" y="363732"/>
                  </a:cubicBezTo>
                  <a:cubicBezTo>
                    <a:pt x="1061513" y="355166"/>
                    <a:pt x="1064218" y="346149"/>
                    <a:pt x="1063317" y="337583"/>
                  </a:cubicBezTo>
                  <a:cubicBezTo>
                    <a:pt x="1060612" y="302867"/>
                    <a:pt x="1066923" y="287088"/>
                    <a:pt x="1043930" y="259135"/>
                  </a:cubicBezTo>
                  <a:cubicBezTo>
                    <a:pt x="1039422" y="251471"/>
                    <a:pt x="1024995" y="210444"/>
                    <a:pt x="1020937" y="203230"/>
                  </a:cubicBezTo>
                  <a:cubicBezTo>
                    <a:pt x="1008313" y="173925"/>
                    <a:pt x="984418" y="166712"/>
                    <a:pt x="965032" y="141915"/>
                  </a:cubicBezTo>
                  <a:cubicBezTo>
                    <a:pt x="949252" y="114864"/>
                    <a:pt x="937079" y="103142"/>
                    <a:pt x="908225" y="92773"/>
                  </a:cubicBezTo>
                  <a:cubicBezTo>
                    <a:pt x="904618" y="92773"/>
                    <a:pt x="889290" y="87814"/>
                    <a:pt x="887937" y="83756"/>
                  </a:cubicBezTo>
                  <a:cubicBezTo>
                    <a:pt x="880724" y="70681"/>
                    <a:pt x="856378" y="58959"/>
                    <a:pt x="842402" y="58058"/>
                  </a:cubicBezTo>
                  <a:cubicBezTo>
                    <a:pt x="825270" y="54902"/>
                    <a:pt x="822114" y="54451"/>
                    <a:pt x="807236" y="46336"/>
                  </a:cubicBezTo>
                  <a:cubicBezTo>
                    <a:pt x="786948" y="32359"/>
                    <a:pt x="764405" y="26048"/>
                    <a:pt x="740510" y="21539"/>
                  </a:cubicBezTo>
                  <a:cubicBezTo>
                    <a:pt x="717968" y="17481"/>
                    <a:pt x="694975" y="15227"/>
                    <a:pt x="672432" y="10719"/>
                  </a:cubicBezTo>
                  <a:cubicBezTo>
                    <a:pt x="629151" y="2153"/>
                    <a:pt x="584968" y="-2356"/>
                    <a:pt x="541236" y="1251"/>
                  </a:cubicBezTo>
                  <a:cubicBezTo>
                    <a:pt x="502914" y="4407"/>
                    <a:pt x="464141" y="6210"/>
                    <a:pt x="425819" y="14326"/>
                  </a:cubicBezTo>
                  <a:cubicBezTo>
                    <a:pt x="385243" y="23342"/>
                    <a:pt x="373972" y="18383"/>
                    <a:pt x="336551" y="37770"/>
                  </a:cubicBezTo>
                  <a:cubicBezTo>
                    <a:pt x="318968" y="49041"/>
                    <a:pt x="288311" y="53549"/>
                    <a:pt x="271629" y="66173"/>
                  </a:cubicBezTo>
                  <a:cubicBezTo>
                    <a:pt x="264867" y="70681"/>
                    <a:pt x="223840" y="80149"/>
                    <a:pt x="220233" y="90068"/>
                  </a:cubicBezTo>
                  <a:cubicBezTo>
                    <a:pt x="213019" y="95027"/>
                    <a:pt x="192731" y="104946"/>
                    <a:pt x="190928" y="109454"/>
                  </a:cubicBezTo>
                  <a:cubicBezTo>
                    <a:pt x="184616" y="114414"/>
                    <a:pt x="177853" y="125685"/>
                    <a:pt x="171541" y="130644"/>
                  </a:cubicBezTo>
                  <a:cubicBezTo>
                    <a:pt x="135023" y="157695"/>
                    <a:pt x="123752" y="156793"/>
                    <a:pt x="112931" y="201878"/>
                  </a:cubicBezTo>
                  <a:cubicBezTo>
                    <a:pt x="105267" y="219912"/>
                    <a:pt x="89487" y="267251"/>
                    <a:pt x="81823" y="285284"/>
                  </a:cubicBezTo>
                  <a:lnTo>
                    <a:pt x="82274" y="284834"/>
                  </a:lnTo>
                  <a:cubicBezTo>
                    <a:pt x="84979" y="303769"/>
                    <a:pt x="64240" y="320451"/>
                    <a:pt x="66494" y="339386"/>
                  </a:cubicBezTo>
                  <a:cubicBezTo>
                    <a:pt x="61535" y="346600"/>
                    <a:pt x="68298" y="362379"/>
                    <a:pt x="63338" y="369593"/>
                  </a:cubicBezTo>
                  <a:cubicBezTo>
                    <a:pt x="61986" y="384471"/>
                    <a:pt x="60182" y="407464"/>
                    <a:pt x="58830" y="422342"/>
                  </a:cubicBezTo>
                  <a:cubicBezTo>
                    <a:pt x="54772" y="462918"/>
                    <a:pt x="60182" y="487715"/>
                    <a:pt x="63338" y="528291"/>
                  </a:cubicBezTo>
                  <a:cubicBezTo>
                    <a:pt x="65142" y="545874"/>
                    <a:pt x="76413" y="597270"/>
                    <a:pt x="76413" y="597270"/>
                  </a:cubicBezTo>
                  <a:cubicBezTo>
                    <a:pt x="81823" y="604033"/>
                    <a:pt x="78216" y="636494"/>
                    <a:pt x="78667" y="641003"/>
                  </a:cubicBezTo>
                  <a:cubicBezTo>
                    <a:pt x="60182" y="655881"/>
                    <a:pt x="51165" y="662643"/>
                    <a:pt x="38993" y="682481"/>
                  </a:cubicBezTo>
                  <a:lnTo>
                    <a:pt x="37640" y="696457"/>
                  </a:lnTo>
                  <a:cubicBezTo>
                    <a:pt x="34033" y="713138"/>
                    <a:pt x="26820" y="716294"/>
                    <a:pt x="16901" y="728918"/>
                  </a:cubicBezTo>
                  <a:cubicBezTo>
                    <a:pt x="-1133" y="752362"/>
                    <a:pt x="-3387" y="792036"/>
                    <a:pt x="3826" y="815931"/>
                  </a:cubicBezTo>
                  <a:cubicBezTo>
                    <a:pt x="9237" y="834416"/>
                    <a:pt x="20508" y="894379"/>
                    <a:pt x="22762" y="918273"/>
                  </a:cubicBezTo>
                  <a:cubicBezTo>
                    <a:pt x="25016" y="941717"/>
                    <a:pt x="36287" y="963358"/>
                    <a:pt x="59281" y="974178"/>
                  </a:cubicBezTo>
                  <a:lnTo>
                    <a:pt x="48009" y="971473"/>
                  </a:lnTo>
                  <a:cubicBezTo>
                    <a:pt x="57477" y="972375"/>
                    <a:pt x="84979" y="975982"/>
                    <a:pt x="91291" y="987253"/>
                  </a:cubicBezTo>
                  <a:cubicBezTo>
                    <a:pt x="117891" y="991311"/>
                    <a:pt x="136826" y="999426"/>
                    <a:pt x="162525" y="1006189"/>
                  </a:cubicBezTo>
                  <a:cubicBezTo>
                    <a:pt x="165680" y="986351"/>
                    <a:pt x="158016" y="947578"/>
                    <a:pt x="157114" y="946677"/>
                  </a:cubicBezTo>
                  <a:cubicBezTo>
                    <a:pt x="152155" y="867328"/>
                    <a:pt x="153508" y="814579"/>
                    <a:pt x="166131" y="735680"/>
                  </a:cubicBezTo>
                  <a:cubicBezTo>
                    <a:pt x="171091" y="706375"/>
                    <a:pt x="172894" y="676169"/>
                    <a:pt x="176501" y="646413"/>
                  </a:cubicBezTo>
                  <a:cubicBezTo>
                    <a:pt x="176501" y="646413"/>
                    <a:pt x="176501" y="646413"/>
                    <a:pt x="176501" y="646413"/>
                  </a:cubicBezTo>
                  <a:cubicBezTo>
                    <a:pt x="176501" y="646413"/>
                    <a:pt x="176501" y="646413"/>
                    <a:pt x="176501" y="646413"/>
                  </a:cubicBezTo>
                  <a:cubicBezTo>
                    <a:pt x="181460" y="636043"/>
                    <a:pt x="184165" y="572023"/>
                    <a:pt x="185067" y="573826"/>
                  </a:cubicBezTo>
                  <a:cubicBezTo>
                    <a:pt x="191379" y="563908"/>
                    <a:pt x="188674" y="552637"/>
                    <a:pt x="190026" y="541816"/>
                  </a:cubicBezTo>
                  <a:cubicBezTo>
                    <a:pt x="188223" y="516118"/>
                    <a:pt x="197240" y="471935"/>
                    <a:pt x="198592" y="474189"/>
                  </a:cubicBezTo>
                  <a:cubicBezTo>
                    <a:pt x="205806" y="431359"/>
                    <a:pt x="221135" y="391233"/>
                    <a:pt x="238718" y="352010"/>
                  </a:cubicBezTo>
                  <a:cubicBezTo>
                    <a:pt x="251341" y="347952"/>
                    <a:pt x="263965" y="350657"/>
                    <a:pt x="276589" y="349756"/>
                  </a:cubicBezTo>
                  <a:cubicBezTo>
                    <a:pt x="298229" y="348403"/>
                    <a:pt x="319870" y="353362"/>
                    <a:pt x="341060" y="347050"/>
                  </a:cubicBezTo>
                  <a:cubicBezTo>
                    <a:pt x="357741" y="342091"/>
                    <a:pt x="375324" y="343895"/>
                    <a:pt x="392456" y="343444"/>
                  </a:cubicBezTo>
                  <a:cubicBezTo>
                    <a:pt x="436189" y="342542"/>
                    <a:pt x="479470" y="341640"/>
                    <a:pt x="523202" y="340739"/>
                  </a:cubicBezTo>
                  <a:cubicBezTo>
                    <a:pt x="642677" y="338484"/>
                    <a:pt x="761700" y="336230"/>
                    <a:pt x="881175" y="333525"/>
                  </a:cubicBezTo>
                  <a:cubicBezTo>
                    <a:pt x="892446" y="333074"/>
                    <a:pt x="900110" y="334878"/>
                    <a:pt x="905971" y="346600"/>
                  </a:cubicBezTo>
                  <a:cubicBezTo>
                    <a:pt x="937981" y="411972"/>
                    <a:pt x="967737" y="478247"/>
                    <a:pt x="990730" y="547226"/>
                  </a:cubicBezTo>
                  <a:cubicBezTo>
                    <a:pt x="1006059" y="592762"/>
                    <a:pt x="1022290" y="686989"/>
                    <a:pt x="1022290" y="686989"/>
                  </a:cubicBezTo>
                  <a:cubicBezTo>
                    <a:pt x="1022740" y="694203"/>
                    <a:pt x="1029503" y="818636"/>
                    <a:pt x="1029503" y="860565"/>
                  </a:cubicBezTo>
                  <a:cubicBezTo>
                    <a:pt x="1026798" y="883107"/>
                    <a:pt x="1005608" y="995368"/>
                    <a:pt x="1005157" y="1009344"/>
                  </a:cubicBezTo>
                  <a:cubicBezTo>
                    <a:pt x="1008764" y="1009344"/>
                    <a:pt x="1017781" y="1013402"/>
                    <a:pt x="1020035" y="1009344"/>
                  </a:cubicBezTo>
                  <a:cubicBezTo>
                    <a:pt x="1020035" y="1009344"/>
                    <a:pt x="1032659" y="1000778"/>
                    <a:pt x="1041676" y="998073"/>
                  </a:cubicBezTo>
                  <a:cubicBezTo>
                    <a:pt x="1041676" y="998073"/>
                    <a:pt x="1041676" y="998073"/>
                    <a:pt x="1041676" y="998073"/>
                  </a:cubicBezTo>
                  <a:cubicBezTo>
                    <a:pt x="1068276" y="1006189"/>
                    <a:pt x="1091269" y="993114"/>
                    <a:pt x="1120123" y="989958"/>
                  </a:cubicBezTo>
                  <a:cubicBezTo>
                    <a:pt x="1102089" y="1033690"/>
                    <a:pt x="1085859" y="1064799"/>
                    <a:pt x="1057906" y="1102670"/>
                  </a:cubicBezTo>
                  <a:cubicBezTo>
                    <a:pt x="1027700" y="1143246"/>
                    <a:pt x="999747" y="1189232"/>
                    <a:pt x="945195" y="1204110"/>
                  </a:cubicBezTo>
                  <a:cubicBezTo>
                    <a:pt x="945195" y="1204561"/>
                    <a:pt x="873059" y="1234768"/>
                    <a:pt x="865395" y="1235219"/>
                  </a:cubicBezTo>
                  <a:cubicBezTo>
                    <a:pt x="854575" y="1235670"/>
                    <a:pt x="856829" y="1243785"/>
                    <a:pt x="858181" y="1249646"/>
                  </a:cubicBezTo>
                  <a:cubicBezTo>
                    <a:pt x="860886" y="1260015"/>
                    <a:pt x="893347" y="1306903"/>
                    <a:pt x="902815" y="1323134"/>
                  </a:cubicBezTo>
                  <a:cubicBezTo>
                    <a:pt x="926259" y="1300141"/>
                    <a:pt x="948802" y="1277598"/>
                    <a:pt x="971344" y="1255507"/>
                  </a:cubicBezTo>
                  <a:cubicBezTo>
                    <a:pt x="971795" y="1256409"/>
                    <a:pt x="980812" y="1237022"/>
                    <a:pt x="983968" y="1234317"/>
                  </a:cubicBezTo>
                  <a:cubicBezTo>
                    <a:pt x="1001100" y="1218537"/>
                    <a:pt x="1001100" y="1218537"/>
                    <a:pt x="1013723" y="1205914"/>
                  </a:cubicBezTo>
                  <a:cubicBezTo>
                    <a:pt x="1053849" y="1166690"/>
                    <a:pt x="1091720" y="1125212"/>
                    <a:pt x="1119672" y="1075619"/>
                  </a:cubicBezTo>
                  <a:cubicBezTo>
                    <a:pt x="1130493" y="1056233"/>
                    <a:pt x="1145371" y="1032338"/>
                    <a:pt x="1151683" y="1008443"/>
                  </a:cubicBezTo>
                  <a:cubicBezTo>
                    <a:pt x="1159347" y="988155"/>
                    <a:pt x="1149879" y="983646"/>
                    <a:pt x="1171971" y="973728"/>
                  </a:cubicBezTo>
                  <a:cubicBezTo>
                    <a:pt x="1181889" y="960653"/>
                    <a:pt x="1183242" y="943972"/>
                    <a:pt x="1181889" y="926389"/>
                  </a:cubicBezTo>
                  <a:close/>
                </a:path>
              </a:pathLst>
            </a:custGeom>
            <a:solidFill>
              <a:srgbClr val="080808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977DF227-6233-433A-9B8B-BF4C296D8058}"/>
              </a:ext>
            </a:extLst>
          </p:cNvPr>
          <p:cNvGrpSpPr/>
          <p:nvPr/>
        </p:nvGrpSpPr>
        <p:grpSpPr>
          <a:xfrm rot="21361196">
            <a:off x="1710364" y="1224903"/>
            <a:ext cx="2425766" cy="1625284"/>
            <a:chOff x="896897" y="372794"/>
            <a:chExt cx="2425766" cy="262580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E0A5B258-5D7A-4CA6-BDE5-DCDBDECF8EE1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accent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B1E3C35A-A6E1-475F-AF5D-19BA02C11C73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F1C95AAE-F76F-4EF6-BB30-AF70576FBD50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546A974F-8E4C-4088-9243-9B0FD39D2BEA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FB9C1CDC-1DFB-477C-AE5A-88C552FCBAEC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F2603593-093A-4D1A-8A05-459A0FDF74C9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xmlns="" id="{DA57AD92-F19D-4302-B402-08C9682BC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39879068"/>
              </p:ext>
            </p:extLst>
          </p:nvPr>
        </p:nvGraphicFramePr>
        <p:xfrm>
          <a:off x="8218146" y="2565445"/>
          <a:ext cx="3204360" cy="2759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5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96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777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07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Admin </a:t>
                      </a:r>
                      <a:endParaRPr lang="ko-KR" altLang="en-US" sz="33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774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Mange Store </a:t>
                      </a:r>
                      <a:endParaRPr lang="ko-KR" altLang="en-US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586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Manage </a:t>
                      </a:r>
                      <a:r>
                        <a:rPr lang="en-US" altLang="ko-KR" sz="15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account</a:t>
                      </a:r>
                      <a:endParaRPr lang="en-US" altLang="ko-KR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774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View </a:t>
                      </a:r>
                      <a:r>
                        <a:rPr lang="en-US" altLang="ko-KR" sz="15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Orders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5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View financial reports</a:t>
                      </a:r>
                      <a:endParaRPr lang="en-US" altLang="ko-KR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969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xmlns="" id="{E3D3B990-C11C-44E3-8184-EABA08A1E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2433632"/>
              </p:ext>
            </p:extLst>
          </p:nvPr>
        </p:nvGraphicFramePr>
        <p:xfrm>
          <a:off x="1444085" y="2493691"/>
          <a:ext cx="3098888" cy="26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25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6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362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1400" b="1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4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Customer</a:t>
                      </a:r>
                      <a:r>
                        <a:rPr lang="en-US" altLang="ko-KR" sz="3300" b="1" dirty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3300" b="1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82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tx2"/>
                        </a:solidFill>
                      </a:endParaRPr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antiques</a:t>
                      </a:r>
                      <a:endParaRPr lang="en-US" altLang="ko-KR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026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>
                        <a:solidFill>
                          <a:schemeClr val="tx2"/>
                        </a:solidFill>
                      </a:endParaRPr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Send Feedback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Place Order</a:t>
                      </a: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3620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tx2"/>
                        </a:solidFill>
                      </a:endParaRPr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Search for antiques</a:t>
                      </a:r>
                      <a:endParaRPr lang="en-US" altLang="ko-KR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149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4" name="Rectangle 6">
            <a:extLst>
              <a:ext uri="{FF2B5EF4-FFF2-40B4-BE49-F238E27FC236}">
                <a16:creationId xmlns:a16="http://schemas.microsoft.com/office/drawing/2014/main" xmlns="" id="{8482B908-47EB-4D0D-A0AC-E424764F4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799" y="3398167"/>
            <a:ext cx="3367313" cy="79805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Available in all devices</a:t>
            </a:r>
          </a:p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92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3">
            <a:extLst>
              <a:ext uri="{FF2B5EF4-FFF2-40B4-BE49-F238E27FC236}">
                <a16:creationId xmlns:a16="http://schemas.microsoft.com/office/drawing/2014/main" xmlns="" id="{AC1BC93D-835D-4E08-8B3C-D094A086C909}"/>
              </a:ext>
            </a:extLst>
          </p:cNvPr>
          <p:cNvGrpSpPr/>
          <p:nvPr/>
        </p:nvGrpSpPr>
        <p:grpSpPr>
          <a:xfrm>
            <a:off x="4278540" y="480595"/>
            <a:ext cx="4444545" cy="1272753"/>
            <a:chOff x="2484242" y="794305"/>
            <a:chExt cx="4444545" cy="127275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1D5C7EE9-36AE-433C-82BE-535338F90FC5}"/>
                </a:ext>
              </a:extLst>
            </p:cNvPr>
            <p:cNvSpPr txBox="1"/>
            <p:nvPr/>
          </p:nvSpPr>
          <p:spPr>
            <a:xfrm>
              <a:off x="3182888" y="897507"/>
              <a:ext cx="3745899" cy="116955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500" b="1" dirty="0">
                  <a:cs typeface="Arial" pitchFamily="34" charset="0"/>
                </a:rPr>
                <a:t>Project Scope</a:t>
              </a:r>
            </a:p>
            <a:p>
              <a:r>
                <a:rPr lang="en-US" altLang="ko-KR" sz="3500" b="1" dirty="0">
                  <a:cs typeface="Arial" pitchFamily="34" charset="0"/>
                </a:rPr>
                <a:t> </a:t>
              </a:r>
              <a:endParaRPr lang="ko-KR" altLang="en-US" sz="3500" b="1" dirty="0"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6F16A38F-682A-42DF-A93F-4C626747E02C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 startAt="2"/>
              </a:pPr>
              <a:r>
                <a:rPr lang="en-US" altLang="ko-KR" sz="4800" b="1" dirty="0">
                  <a:solidFill>
                    <a:srgbClr val="FFC000"/>
                  </a:solidFill>
                  <a:cs typeface="Arial" pitchFamily="34" charset="0"/>
                </a:rPr>
                <a:t> </a:t>
              </a: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xmlns="" id="{391CBF70-270B-4F15-A36C-124B8DBCFDAD}"/>
              </a:ext>
            </a:extLst>
          </p:cNvPr>
          <p:cNvGrpSpPr/>
          <p:nvPr/>
        </p:nvGrpSpPr>
        <p:grpSpPr>
          <a:xfrm>
            <a:off x="8671913" y="1085875"/>
            <a:ext cx="1639386" cy="1809364"/>
            <a:chOff x="323446" y="1187211"/>
            <a:chExt cx="4106513" cy="566677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4D0F259-6743-44FC-9FF8-94E0F94928CD}"/>
                </a:ext>
              </a:extLst>
            </p:cNvPr>
            <p:cNvSpPr/>
            <p:nvPr/>
          </p:nvSpPr>
          <p:spPr>
            <a:xfrm>
              <a:off x="1369521" y="1257243"/>
              <a:ext cx="1329845" cy="2117902"/>
            </a:xfrm>
            <a:custGeom>
              <a:avLst/>
              <a:gdLst>
                <a:gd name="connsiteX0" fmla="*/ 977458 w 973829"/>
                <a:gd name="connsiteY0" fmla="*/ 686201 h 1550912"/>
                <a:gd name="connsiteX1" fmla="*/ 932824 w 973829"/>
                <a:gd name="connsiteY1" fmla="*/ 312449 h 1550912"/>
                <a:gd name="connsiteX2" fmla="*/ 779085 w 973829"/>
                <a:gd name="connsiteY2" fmla="*/ 99198 h 1550912"/>
                <a:gd name="connsiteX3" fmla="*/ 506323 w 973829"/>
                <a:gd name="connsiteY3" fmla="*/ 463 h 1550912"/>
                <a:gd name="connsiteX4" fmla="*/ 119947 w 973829"/>
                <a:gd name="connsiteY4" fmla="*/ 101452 h 1550912"/>
                <a:gd name="connsiteX5" fmla="*/ 2276 w 973829"/>
                <a:gd name="connsiteY5" fmla="*/ 488279 h 1550912"/>
                <a:gd name="connsiteX6" fmla="*/ 19408 w 973829"/>
                <a:gd name="connsiteY6" fmla="*/ 801167 h 1550912"/>
                <a:gd name="connsiteX7" fmla="*/ 71707 w 973829"/>
                <a:gd name="connsiteY7" fmla="*/ 956258 h 1550912"/>
                <a:gd name="connsiteX8" fmla="*/ 130317 w 973829"/>
                <a:gd name="connsiteY8" fmla="*/ 1077987 h 1550912"/>
                <a:gd name="connsiteX9" fmla="*/ 159171 w 973829"/>
                <a:gd name="connsiteY9" fmla="*/ 1140204 h 1550912"/>
                <a:gd name="connsiteX10" fmla="*/ 149703 w 973829"/>
                <a:gd name="connsiteY10" fmla="*/ 1205125 h 1550912"/>
                <a:gd name="connsiteX11" fmla="*/ 151507 w 973829"/>
                <a:gd name="connsiteY11" fmla="*/ 1252464 h 1550912"/>
                <a:gd name="connsiteX12" fmla="*/ 585672 w 973829"/>
                <a:gd name="connsiteY12" fmla="*/ 1553179 h 1550912"/>
                <a:gd name="connsiteX13" fmla="*/ 597845 w 973829"/>
                <a:gd name="connsiteY13" fmla="*/ 1553630 h 1550912"/>
                <a:gd name="connsiteX14" fmla="*/ 660513 w 973829"/>
                <a:gd name="connsiteY14" fmla="*/ 1546416 h 1550912"/>
                <a:gd name="connsiteX15" fmla="*/ 761052 w 973829"/>
                <a:gd name="connsiteY15" fmla="*/ 1425139 h 1550912"/>
                <a:gd name="connsiteX16" fmla="*/ 756994 w 973829"/>
                <a:gd name="connsiteY16" fmla="*/ 1353905 h 1550912"/>
                <a:gd name="connsiteX17" fmla="*/ 769618 w 973829"/>
                <a:gd name="connsiteY17" fmla="*/ 1249308 h 1550912"/>
                <a:gd name="connsiteX18" fmla="*/ 769618 w 973829"/>
                <a:gd name="connsiteY18" fmla="*/ 1249308 h 1550912"/>
                <a:gd name="connsiteX19" fmla="*/ 769618 w 973829"/>
                <a:gd name="connsiteY19" fmla="*/ 1249308 h 1550912"/>
                <a:gd name="connsiteX20" fmla="*/ 830482 w 973829"/>
                <a:gd name="connsiteY20" fmla="*/ 1166803 h 1550912"/>
                <a:gd name="connsiteX21" fmla="*/ 919750 w 973829"/>
                <a:gd name="connsiteY21" fmla="*/ 960316 h 1550912"/>
                <a:gd name="connsiteX22" fmla="*/ 928316 w 973829"/>
                <a:gd name="connsiteY22" fmla="*/ 919288 h 1550912"/>
                <a:gd name="connsiteX23" fmla="*/ 929668 w 973829"/>
                <a:gd name="connsiteY23" fmla="*/ 908468 h 1550912"/>
                <a:gd name="connsiteX24" fmla="*/ 977458 w 973829"/>
                <a:gd name="connsiteY24" fmla="*/ 686201 h 155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73829" h="1550912">
                  <a:moveTo>
                    <a:pt x="977458" y="686201"/>
                  </a:moveTo>
                  <a:cubicBezTo>
                    <a:pt x="978360" y="623984"/>
                    <a:pt x="963031" y="378272"/>
                    <a:pt x="932824" y="312449"/>
                  </a:cubicBezTo>
                  <a:cubicBezTo>
                    <a:pt x="921553" y="288103"/>
                    <a:pt x="802980" y="111371"/>
                    <a:pt x="779085" y="99198"/>
                  </a:cubicBezTo>
                  <a:cubicBezTo>
                    <a:pt x="682153" y="48252"/>
                    <a:pt x="597394" y="1815"/>
                    <a:pt x="506323" y="463"/>
                  </a:cubicBezTo>
                  <a:cubicBezTo>
                    <a:pt x="430581" y="-890"/>
                    <a:pt x="220035" y="-5849"/>
                    <a:pt x="119947" y="101452"/>
                  </a:cubicBezTo>
                  <a:cubicBezTo>
                    <a:pt x="87937" y="136168"/>
                    <a:pt x="15802" y="379625"/>
                    <a:pt x="2276" y="488279"/>
                  </a:cubicBezTo>
                  <a:cubicBezTo>
                    <a:pt x="-6741" y="579801"/>
                    <a:pt x="13547" y="716858"/>
                    <a:pt x="19408" y="801167"/>
                  </a:cubicBezTo>
                  <a:cubicBezTo>
                    <a:pt x="22114" y="839489"/>
                    <a:pt x="69002" y="947241"/>
                    <a:pt x="71707" y="956258"/>
                  </a:cubicBezTo>
                  <a:cubicBezTo>
                    <a:pt x="73059" y="958061"/>
                    <a:pt x="130317" y="1077987"/>
                    <a:pt x="130317" y="1077987"/>
                  </a:cubicBezTo>
                  <a:cubicBezTo>
                    <a:pt x="137981" y="1086553"/>
                    <a:pt x="157818" y="1138400"/>
                    <a:pt x="159171" y="1140204"/>
                  </a:cubicBezTo>
                  <a:cubicBezTo>
                    <a:pt x="151957" y="1172664"/>
                    <a:pt x="152408" y="1191600"/>
                    <a:pt x="149703" y="1205125"/>
                  </a:cubicBezTo>
                  <a:cubicBezTo>
                    <a:pt x="147449" y="1222258"/>
                    <a:pt x="132120" y="1238939"/>
                    <a:pt x="151507" y="1252464"/>
                  </a:cubicBezTo>
                  <a:cubicBezTo>
                    <a:pt x="169540" y="1265088"/>
                    <a:pt x="578008" y="1551827"/>
                    <a:pt x="585672" y="1553179"/>
                  </a:cubicBezTo>
                  <a:cubicBezTo>
                    <a:pt x="590631" y="1554983"/>
                    <a:pt x="594689" y="1554983"/>
                    <a:pt x="597845" y="1553630"/>
                  </a:cubicBezTo>
                  <a:cubicBezTo>
                    <a:pt x="608214" y="1555884"/>
                    <a:pt x="642930" y="1546416"/>
                    <a:pt x="660513" y="1546416"/>
                  </a:cubicBezTo>
                  <a:cubicBezTo>
                    <a:pt x="671333" y="1546416"/>
                    <a:pt x="746174" y="1444976"/>
                    <a:pt x="761052" y="1425139"/>
                  </a:cubicBezTo>
                  <a:cubicBezTo>
                    <a:pt x="756994" y="1396735"/>
                    <a:pt x="757445" y="1391325"/>
                    <a:pt x="756994" y="1353905"/>
                  </a:cubicBezTo>
                  <a:cubicBezTo>
                    <a:pt x="756092" y="1318739"/>
                    <a:pt x="747075" y="1281769"/>
                    <a:pt x="769618" y="1249308"/>
                  </a:cubicBezTo>
                  <a:cubicBezTo>
                    <a:pt x="769618" y="1249308"/>
                    <a:pt x="769618" y="1249308"/>
                    <a:pt x="769618" y="1249308"/>
                  </a:cubicBezTo>
                  <a:cubicBezTo>
                    <a:pt x="769618" y="1249308"/>
                    <a:pt x="769618" y="1249308"/>
                    <a:pt x="769618" y="1249308"/>
                  </a:cubicBezTo>
                  <a:cubicBezTo>
                    <a:pt x="774577" y="1241644"/>
                    <a:pt x="820563" y="1177624"/>
                    <a:pt x="830482" y="1166803"/>
                  </a:cubicBezTo>
                  <a:cubicBezTo>
                    <a:pt x="871058" y="1102783"/>
                    <a:pt x="903519" y="1034705"/>
                    <a:pt x="919750" y="960316"/>
                  </a:cubicBezTo>
                  <a:cubicBezTo>
                    <a:pt x="922004" y="946339"/>
                    <a:pt x="924709" y="932814"/>
                    <a:pt x="928316" y="919288"/>
                  </a:cubicBezTo>
                  <a:cubicBezTo>
                    <a:pt x="929217" y="915682"/>
                    <a:pt x="929668" y="912075"/>
                    <a:pt x="929668" y="908468"/>
                  </a:cubicBezTo>
                  <a:cubicBezTo>
                    <a:pt x="936431" y="873302"/>
                    <a:pt x="972048" y="745262"/>
                    <a:pt x="977458" y="68620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64A61971-BCA4-4C19-B274-6542F636B94C}"/>
                </a:ext>
              </a:extLst>
            </p:cNvPr>
            <p:cNvSpPr/>
            <p:nvPr/>
          </p:nvSpPr>
          <p:spPr>
            <a:xfrm>
              <a:off x="323446" y="3012206"/>
              <a:ext cx="4106513" cy="3841775"/>
            </a:xfrm>
            <a:custGeom>
              <a:avLst/>
              <a:gdLst>
                <a:gd name="connsiteX0" fmla="*/ 2467095 w 3007148"/>
                <a:gd name="connsiteY0" fmla="*/ 2771593 h 2813284"/>
                <a:gd name="connsiteX1" fmla="*/ 2467095 w 3007148"/>
                <a:gd name="connsiteY1" fmla="*/ 2802251 h 2813284"/>
                <a:gd name="connsiteX2" fmla="*/ 2355736 w 3007148"/>
                <a:gd name="connsiteY2" fmla="*/ 2809915 h 2813284"/>
                <a:gd name="connsiteX3" fmla="*/ 651535 w 3007148"/>
                <a:gd name="connsiteY3" fmla="*/ 2808112 h 2813284"/>
                <a:gd name="connsiteX4" fmla="*/ 574891 w 3007148"/>
                <a:gd name="connsiteY4" fmla="*/ 2776102 h 2813284"/>
                <a:gd name="connsiteX5" fmla="*/ 598786 w 3007148"/>
                <a:gd name="connsiteY5" fmla="*/ 2486658 h 2813284"/>
                <a:gd name="connsiteX6" fmla="*/ 506813 w 3007148"/>
                <a:gd name="connsiteY6" fmla="*/ 1986669 h 2813284"/>
                <a:gd name="connsiteX7" fmla="*/ 390044 w 3007148"/>
                <a:gd name="connsiteY7" fmla="*/ 1809035 h 2813284"/>
                <a:gd name="connsiteX8" fmla="*/ 263356 w 3007148"/>
                <a:gd name="connsiteY8" fmla="*/ 1652592 h 2813284"/>
                <a:gd name="connsiteX9" fmla="*/ 263356 w 3007148"/>
                <a:gd name="connsiteY9" fmla="*/ 1652592 h 2813284"/>
                <a:gd name="connsiteX10" fmla="*/ 216918 w 3007148"/>
                <a:gd name="connsiteY10" fmla="*/ 1589924 h 2813284"/>
                <a:gd name="connsiteX11" fmla="*/ 191220 w 3007148"/>
                <a:gd name="connsiteY11" fmla="*/ 1543487 h 2813284"/>
                <a:gd name="connsiteX12" fmla="*/ 143430 w 3007148"/>
                <a:gd name="connsiteY12" fmla="*/ 1426266 h 2813284"/>
                <a:gd name="connsiteX13" fmla="*/ 60475 w 3007148"/>
                <a:gd name="connsiteY13" fmla="*/ 1231951 h 2813284"/>
                <a:gd name="connsiteX14" fmla="*/ 46047 w 3007148"/>
                <a:gd name="connsiteY14" fmla="*/ 1160267 h 2813284"/>
                <a:gd name="connsiteX15" fmla="*/ 61 w 3007148"/>
                <a:gd name="connsiteY15" fmla="*/ 731511 h 2813284"/>
                <a:gd name="connsiteX16" fmla="*/ 63630 w 3007148"/>
                <a:gd name="connsiteY16" fmla="*/ 558386 h 2813284"/>
                <a:gd name="connsiteX17" fmla="*/ 337295 w 3007148"/>
                <a:gd name="connsiteY17" fmla="*/ 369481 h 2813284"/>
                <a:gd name="connsiteX18" fmla="*/ 608704 w 3007148"/>
                <a:gd name="connsiteY18" fmla="*/ 206275 h 2813284"/>
                <a:gd name="connsiteX19" fmla="*/ 686701 w 3007148"/>
                <a:gd name="connsiteY19" fmla="*/ 156231 h 2813284"/>
                <a:gd name="connsiteX20" fmla="*/ 770108 w 3007148"/>
                <a:gd name="connsiteY20" fmla="*/ 22780 h 2813284"/>
                <a:gd name="connsiteX21" fmla="*/ 790846 w 3007148"/>
                <a:gd name="connsiteY21" fmla="*/ 2943 h 2813284"/>
                <a:gd name="connsiteX22" fmla="*/ 828718 w 3007148"/>
                <a:gd name="connsiteY22" fmla="*/ 4746 h 2813284"/>
                <a:gd name="connsiteX23" fmla="*/ 832775 w 3007148"/>
                <a:gd name="connsiteY23" fmla="*/ 20526 h 2813284"/>
                <a:gd name="connsiteX24" fmla="*/ 841341 w 3007148"/>
                <a:gd name="connsiteY24" fmla="*/ 53889 h 2813284"/>
                <a:gd name="connsiteX25" fmla="*/ 1402646 w 3007148"/>
                <a:gd name="connsiteY25" fmla="*/ 704461 h 2813284"/>
                <a:gd name="connsiteX26" fmla="*/ 1517612 w 3007148"/>
                <a:gd name="connsiteY26" fmla="*/ 889759 h 2813284"/>
                <a:gd name="connsiteX27" fmla="*/ 1635733 w 3007148"/>
                <a:gd name="connsiteY27" fmla="*/ 1087680 h 2813284"/>
                <a:gd name="connsiteX28" fmla="*/ 1744838 w 3007148"/>
                <a:gd name="connsiteY28" fmla="*/ 1236911 h 2813284"/>
                <a:gd name="connsiteX29" fmla="*/ 1613642 w 3007148"/>
                <a:gd name="connsiteY29" fmla="*/ 589946 h 2813284"/>
                <a:gd name="connsiteX30" fmla="*/ 1552327 w 3007148"/>
                <a:gd name="connsiteY30" fmla="*/ 164797 h 2813284"/>
                <a:gd name="connsiteX31" fmla="*/ 1556835 w 3007148"/>
                <a:gd name="connsiteY31" fmla="*/ 149017 h 2813284"/>
                <a:gd name="connsiteX32" fmla="*/ 1567656 w 3007148"/>
                <a:gd name="connsiteY32" fmla="*/ 156682 h 2813284"/>
                <a:gd name="connsiteX33" fmla="*/ 1695696 w 3007148"/>
                <a:gd name="connsiteY33" fmla="*/ 236031 h 2813284"/>
                <a:gd name="connsiteX34" fmla="*/ 2152855 w 3007148"/>
                <a:gd name="connsiteY34" fmla="*/ 416369 h 2813284"/>
                <a:gd name="connsiteX35" fmla="*/ 2456275 w 3007148"/>
                <a:gd name="connsiteY35" fmla="*/ 674254 h 2813284"/>
                <a:gd name="connsiteX36" fmla="*/ 2500007 w 3007148"/>
                <a:gd name="connsiteY36" fmla="*/ 732864 h 2813284"/>
                <a:gd name="connsiteX37" fmla="*/ 2596488 w 3007148"/>
                <a:gd name="connsiteY37" fmla="*/ 856396 h 2813284"/>
                <a:gd name="connsiteX38" fmla="*/ 2878268 w 3007148"/>
                <a:gd name="connsiteY38" fmla="*/ 1270724 h 2813284"/>
                <a:gd name="connsiteX39" fmla="*/ 2896752 w 3007148"/>
                <a:gd name="connsiteY39" fmla="*/ 1298677 h 2813284"/>
                <a:gd name="connsiteX40" fmla="*/ 2920196 w 3007148"/>
                <a:gd name="connsiteY40" fmla="*/ 1338351 h 2813284"/>
                <a:gd name="connsiteX41" fmla="*/ 2959871 w 3007148"/>
                <a:gd name="connsiteY41" fmla="*/ 1451965 h 2813284"/>
                <a:gd name="connsiteX42" fmla="*/ 2999545 w 3007148"/>
                <a:gd name="connsiteY42" fmla="*/ 1649436 h 2813284"/>
                <a:gd name="connsiteX43" fmla="*/ 3009915 w 3007148"/>
                <a:gd name="connsiteY43" fmla="*/ 1725628 h 2813284"/>
                <a:gd name="connsiteX44" fmla="*/ 2983766 w 3007148"/>
                <a:gd name="connsiteY44" fmla="*/ 1823012 h 2813284"/>
                <a:gd name="connsiteX45" fmla="*/ 2958067 w 3007148"/>
                <a:gd name="connsiteY45" fmla="*/ 1851415 h 2813284"/>
                <a:gd name="connsiteX46" fmla="*/ 2587020 w 3007148"/>
                <a:gd name="connsiteY46" fmla="*/ 1923100 h 2813284"/>
                <a:gd name="connsiteX47" fmla="*/ 2413444 w 3007148"/>
                <a:gd name="connsiteY47" fmla="*/ 1846906 h 2813284"/>
                <a:gd name="connsiteX48" fmla="*/ 2315160 w 3007148"/>
                <a:gd name="connsiteY48" fmla="*/ 2175574 h 2813284"/>
                <a:gd name="connsiteX49" fmla="*/ 2467095 w 3007148"/>
                <a:gd name="connsiteY49" fmla="*/ 2771593 h 281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07148" h="2813284">
                  <a:moveTo>
                    <a:pt x="2467095" y="2771593"/>
                  </a:moveTo>
                  <a:cubicBezTo>
                    <a:pt x="2469800" y="2781963"/>
                    <a:pt x="2472054" y="2793234"/>
                    <a:pt x="2467095" y="2802251"/>
                  </a:cubicBezTo>
                  <a:cubicBezTo>
                    <a:pt x="2453570" y="2827498"/>
                    <a:pt x="2376926" y="2811268"/>
                    <a:pt x="2355736" y="2809915"/>
                  </a:cubicBezTo>
                  <a:cubicBezTo>
                    <a:pt x="2296224" y="2806308"/>
                    <a:pt x="696169" y="2808112"/>
                    <a:pt x="651535" y="2808112"/>
                  </a:cubicBezTo>
                  <a:cubicBezTo>
                    <a:pt x="618623" y="2808112"/>
                    <a:pt x="570382" y="2825244"/>
                    <a:pt x="574891" y="2776102"/>
                  </a:cubicBezTo>
                  <a:cubicBezTo>
                    <a:pt x="583457" y="2680522"/>
                    <a:pt x="600138" y="2582688"/>
                    <a:pt x="598786" y="2486658"/>
                  </a:cubicBezTo>
                  <a:cubicBezTo>
                    <a:pt x="596982" y="2317591"/>
                    <a:pt x="593826" y="2134998"/>
                    <a:pt x="506813" y="1986669"/>
                  </a:cubicBezTo>
                  <a:cubicBezTo>
                    <a:pt x="470745" y="1925354"/>
                    <a:pt x="431972" y="1866293"/>
                    <a:pt x="390044" y="1809035"/>
                  </a:cubicBezTo>
                  <a:cubicBezTo>
                    <a:pt x="352172" y="1757639"/>
                    <a:pt x="312498" y="1694069"/>
                    <a:pt x="263356" y="1652592"/>
                  </a:cubicBezTo>
                  <a:cubicBezTo>
                    <a:pt x="263356" y="1652592"/>
                    <a:pt x="263356" y="1652592"/>
                    <a:pt x="263356" y="1652592"/>
                  </a:cubicBezTo>
                  <a:cubicBezTo>
                    <a:pt x="244871" y="1624188"/>
                    <a:pt x="231346" y="1611564"/>
                    <a:pt x="216918" y="1589924"/>
                  </a:cubicBezTo>
                  <a:cubicBezTo>
                    <a:pt x="197983" y="1580005"/>
                    <a:pt x="193925" y="1561971"/>
                    <a:pt x="191220" y="1543487"/>
                  </a:cubicBezTo>
                  <a:cubicBezTo>
                    <a:pt x="185810" y="1505165"/>
                    <a:pt x="158308" y="1462334"/>
                    <a:pt x="143430" y="1426266"/>
                  </a:cubicBezTo>
                  <a:cubicBezTo>
                    <a:pt x="116380" y="1361344"/>
                    <a:pt x="92034" y="1294619"/>
                    <a:pt x="60475" y="1231951"/>
                  </a:cubicBezTo>
                  <a:cubicBezTo>
                    <a:pt x="49654" y="1210311"/>
                    <a:pt x="51007" y="1184162"/>
                    <a:pt x="46047" y="1160267"/>
                  </a:cubicBezTo>
                  <a:cubicBezTo>
                    <a:pt x="18546" y="1015996"/>
                    <a:pt x="7275" y="878487"/>
                    <a:pt x="61" y="731511"/>
                  </a:cubicBezTo>
                  <a:cubicBezTo>
                    <a:pt x="-2193" y="681467"/>
                    <a:pt x="58671" y="560640"/>
                    <a:pt x="63630" y="558386"/>
                  </a:cubicBezTo>
                  <a:cubicBezTo>
                    <a:pt x="75803" y="546213"/>
                    <a:pt x="294464" y="395631"/>
                    <a:pt x="337295" y="369481"/>
                  </a:cubicBezTo>
                  <a:cubicBezTo>
                    <a:pt x="427464" y="315380"/>
                    <a:pt x="514928" y="253614"/>
                    <a:pt x="608704" y="206275"/>
                  </a:cubicBezTo>
                  <a:cubicBezTo>
                    <a:pt x="612311" y="204471"/>
                    <a:pt x="663257" y="170658"/>
                    <a:pt x="686701" y="156231"/>
                  </a:cubicBezTo>
                  <a:cubicBezTo>
                    <a:pt x="702931" y="120614"/>
                    <a:pt x="766952" y="36756"/>
                    <a:pt x="770108" y="22780"/>
                  </a:cubicBezTo>
                  <a:cubicBezTo>
                    <a:pt x="779124" y="18272"/>
                    <a:pt x="776870" y="2492"/>
                    <a:pt x="790846" y="2943"/>
                  </a:cubicBezTo>
                  <a:cubicBezTo>
                    <a:pt x="803921" y="-3820"/>
                    <a:pt x="816094" y="2943"/>
                    <a:pt x="828718" y="4746"/>
                  </a:cubicBezTo>
                  <a:cubicBezTo>
                    <a:pt x="835480" y="8353"/>
                    <a:pt x="835931" y="14665"/>
                    <a:pt x="832775" y="20526"/>
                  </a:cubicBezTo>
                  <a:cubicBezTo>
                    <a:pt x="825562" y="34502"/>
                    <a:pt x="831874" y="43519"/>
                    <a:pt x="841341" y="53889"/>
                  </a:cubicBezTo>
                  <a:cubicBezTo>
                    <a:pt x="1035206" y="264885"/>
                    <a:pt x="1243046" y="464610"/>
                    <a:pt x="1402646" y="704461"/>
                  </a:cubicBezTo>
                  <a:cubicBezTo>
                    <a:pt x="1442771" y="764874"/>
                    <a:pt x="1480191" y="827542"/>
                    <a:pt x="1517612" y="889759"/>
                  </a:cubicBezTo>
                  <a:cubicBezTo>
                    <a:pt x="1551425" y="957836"/>
                    <a:pt x="1596510" y="1022307"/>
                    <a:pt x="1635733" y="1087680"/>
                  </a:cubicBezTo>
                  <a:cubicBezTo>
                    <a:pt x="1669096" y="1143585"/>
                    <a:pt x="1696147" y="1192728"/>
                    <a:pt x="1744838" y="1236911"/>
                  </a:cubicBezTo>
                  <a:cubicBezTo>
                    <a:pt x="1695245" y="1014643"/>
                    <a:pt x="1663686" y="811762"/>
                    <a:pt x="1613642" y="589946"/>
                  </a:cubicBezTo>
                  <a:cubicBezTo>
                    <a:pt x="1588395" y="450634"/>
                    <a:pt x="1554581" y="305912"/>
                    <a:pt x="1552327" y="164797"/>
                  </a:cubicBezTo>
                  <a:cubicBezTo>
                    <a:pt x="1553679" y="158034"/>
                    <a:pt x="1548720" y="145861"/>
                    <a:pt x="1556835" y="149017"/>
                  </a:cubicBezTo>
                  <a:cubicBezTo>
                    <a:pt x="1560893" y="150821"/>
                    <a:pt x="1565401" y="153075"/>
                    <a:pt x="1567656" y="156682"/>
                  </a:cubicBezTo>
                  <a:cubicBezTo>
                    <a:pt x="1597862" y="203119"/>
                    <a:pt x="1651062" y="216193"/>
                    <a:pt x="1695696" y="236031"/>
                  </a:cubicBezTo>
                  <a:cubicBezTo>
                    <a:pt x="1734469" y="253163"/>
                    <a:pt x="2116336" y="393827"/>
                    <a:pt x="2152855" y="416369"/>
                  </a:cubicBezTo>
                  <a:cubicBezTo>
                    <a:pt x="2204702" y="445675"/>
                    <a:pt x="2443651" y="658023"/>
                    <a:pt x="2456275" y="674254"/>
                  </a:cubicBezTo>
                  <a:cubicBezTo>
                    <a:pt x="2471153" y="693640"/>
                    <a:pt x="2484227" y="714379"/>
                    <a:pt x="2500007" y="732864"/>
                  </a:cubicBezTo>
                  <a:cubicBezTo>
                    <a:pt x="2534271" y="772538"/>
                    <a:pt x="2565380" y="814016"/>
                    <a:pt x="2596488" y="856396"/>
                  </a:cubicBezTo>
                  <a:cubicBezTo>
                    <a:pt x="2647885" y="924925"/>
                    <a:pt x="2832732" y="1202195"/>
                    <a:pt x="2878268" y="1270724"/>
                  </a:cubicBezTo>
                  <a:cubicBezTo>
                    <a:pt x="2891342" y="1275683"/>
                    <a:pt x="2894949" y="1286504"/>
                    <a:pt x="2896752" y="1298677"/>
                  </a:cubicBezTo>
                  <a:cubicBezTo>
                    <a:pt x="2900810" y="1314005"/>
                    <a:pt x="2910728" y="1327080"/>
                    <a:pt x="2920196" y="1338351"/>
                  </a:cubicBezTo>
                  <a:cubicBezTo>
                    <a:pt x="2947247" y="1372165"/>
                    <a:pt x="2952206" y="1412290"/>
                    <a:pt x="2959871" y="1451965"/>
                  </a:cubicBezTo>
                  <a:cubicBezTo>
                    <a:pt x="2972945" y="1517788"/>
                    <a:pt x="2986020" y="1583612"/>
                    <a:pt x="2999545" y="1649436"/>
                  </a:cubicBezTo>
                  <a:cubicBezTo>
                    <a:pt x="3007660" y="1655296"/>
                    <a:pt x="3013972" y="1718415"/>
                    <a:pt x="3009915" y="1725628"/>
                  </a:cubicBezTo>
                  <a:cubicBezTo>
                    <a:pt x="3000898" y="1758089"/>
                    <a:pt x="2989627" y="1790100"/>
                    <a:pt x="2983766" y="1823012"/>
                  </a:cubicBezTo>
                  <a:cubicBezTo>
                    <a:pt x="2980610" y="1840144"/>
                    <a:pt x="2970240" y="1845554"/>
                    <a:pt x="2958067" y="1851415"/>
                  </a:cubicBezTo>
                  <a:cubicBezTo>
                    <a:pt x="2894949" y="1881622"/>
                    <a:pt x="2658705" y="1942486"/>
                    <a:pt x="2587020" y="1923100"/>
                  </a:cubicBezTo>
                  <a:cubicBezTo>
                    <a:pt x="2587020" y="1923100"/>
                    <a:pt x="2439593" y="1859079"/>
                    <a:pt x="2413444" y="1846906"/>
                  </a:cubicBezTo>
                  <a:cubicBezTo>
                    <a:pt x="2356638" y="1820757"/>
                    <a:pt x="2305692" y="2152130"/>
                    <a:pt x="2315160" y="2175574"/>
                  </a:cubicBezTo>
                  <a:cubicBezTo>
                    <a:pt x="2365204" y="2370339"/>
                    <a:pt x="2465743" y="2767536"/>
                    <a:pt x="2467095" y="2771593"/>
                  </a:cubicBezTo>
                  <a:close/>
                </a:path>
              </a:pathLst>
            </a:custGeom>
            <a:solidFill>
              <a:srgbClr val="080808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6771A7F7-D5BE-4A3C-BD7D-9E6819C1773F}"/>
                </a:ext>
              </a:extLst>
            </p:cNvPr>
            <p:cNvSpPr/>
            <p:nvPr/>
          </p:nvSpPr>
          <p:spPr>
            <a:xfrm>
              <a:off x="2756099" y="2278561"/>
              <a:ext cx="886563" cy="1877791"/>
            </a:xfrm>
            <a:custGeom>
              <a:avLst/>
              <a:gdLst>
                <a:gd name="connsiteX0" fmla="*/ 642412 w 649219"/>
                <a:gd name="connsiteY0" fmla="*/ 1211493 h 1375082"/>
                <a:gd name="connsiteX1" fmla="*/ 649174 w 649219"/>
                <a:gd name="connsiteY1" fmla="*/ 1257930 h 1375082"/>
                <a:gd name="connsiteX2" fmla="*/ 614910 w 649219"/>
                <a:gd name="connsiteY2" fmla="*/ 1349903 h 1375082"/>
                <a:gd name="connsiteX3" fmla="*/ 597778 w 649219"/>
                <a:gd name="connsiteY3" fmla="*/ 1367035 h 1375082"/>
                <a:gd name="connsiteX4" fmla="*/ 448998 w 649219"/>
                <a:gd name="connsiteY4" fmla="*/ 1358018 h 1375082"/>
                <a:gd name="connsiteX5" fmla="*/ 414734 w 649219"/>
                <a:gd name="connsiteY5" fmla="*/ 1349001 h 1375082"/>
                <a:gd name="connsiteX6" fmla="*/ 329524 w 649219"/>
                <a:gd name="connsiteY6" fmla="*/ 1287686 h 1375082"/>
                <a:gd name="connsiteX7" fmla="*/ 154145 w 649219"/>
                <a:gd name="connsiteY7" fmla="*/ 1007710 h 1375082"/>
                <a:gd name="connsiteX8" fmla="*/ 116273 w 649219"/>
                <a:gd name="connsiteY8" fmla="*/ 966683 h 1375082"/>
                <a:gd name="connsiteX9" fmla="*/ 33318 w 649219"/>
                <a:gd name="connsiteY9" fmla="*/ 831429 h 1375082"/>
                <a:gd name="connsiteX10" fmla="*/ 11677 w 649219"/>
                <a:gd name="connsiteY10" fmla="*/ 686707 h 1375082"/>
                <a:gd name="connsiteX11" fmla="*/ 15284 w 649219"/>
                <a:gd name="connsiteY11" fmla="*/ 537477 h 1375082"/>
                <a:gd name="connsiteX12" fmla="*/ 406 w 649219"/>
                <a:gd name="connsiteY12" fmla="*/ 394558 h 1375082"/>
                <a:gd name="connsiteX13" fmla="*/ 102297 w 649219"/>
                <a:gd name="connsiteY13" fmla="*/ 601046 h 1375082"/>
                <a:gd name="connsiteX14" fmla="*/ 102297 w 649219"/>
                <a:gd name="connsiteY14" fmla="*/ 447758 h 1375082"/>
                <a:gd name="connsiteX15" fmla="*/ 44589 w 649219"/>
                <a:gd name="connsiteY15" fmla="*/ 248935 h 1375082"/>
                <a:gd name="connsiteX16" fmla="*/ 35572 w 649219"/>
                <a:gd name="connsiteY16" fmla="*/ 218728 h 1375082"/>
                <a:gd name="connsiteX17" fmla="*/ 14382 w 649219"/>
                <a:gd name="connsiteY17" fmla="*/ 87982 h 1375082"/>
                <a:gd name="connsiteX18" fmla="*/ 49097 w 649219"/>
                <a:gd name="connsiteY18" fmla="*/ 78064 h 1375082"/>
                <a:gd name="connsiteX19" fmla="*/ 52704 w 649219"/>
                <a:gd name="connsiteY19" fmla="*/ 19905 h 1375082"/>
                <a:gd name="connsiteX20" fmla="*/ 101396 w 649219"/>
                <a:gd name="connsiteY20" fmla="*/ 4125 h 1375082"/>
                <a:gd name="connsiteX21" fmla="*/ 142873 w 649219"/>
                <a:gd name="connsiteY21" fmla="*/ 32077 h 1375082"/>
                <a:gd name="connsiteX22" fmla="*/ 169924 w 649219"/>
                <a:gd name="connsiteY22" fmla="*/ 42898 h 1375082"/>
                <a:gd name="connsiteX23" fmla="*/ 192466 w 649219"/>
                <a:gd name="connsiteY23" fmla="*/ 86179 h 1375082"/>
                <a:gd name="connsiteX24" fmla="*/ 214107 w 649219"/>
                <a:gd name="connsiteY24" fmla="*/ 100606 h 1375082"/>
                <a:gd name="connsiteX25" fmla="*/ 238002 w 649219"/>
                <a:gd name="connsiteY25" fmla="*/ 127657 h 1375082"/>
                <a:gd name="connsiteX26" fmla="*/ 261897 w 649219"/>
                <a:gd name="connsiteY26" fmla="*/ 154708 h 1375082"/>
                <a:gd name="connsiteX27" fmla="*/ 287595 w 649219"/>
                <a:gd name="connsiteY27" fmla="*/ 189874 h 1375082"/>
                <a:gd name="connsiteX28" fmla="*/ 341697 w 649219"/>
                <a:gd name="connsiteY28" fmla="*/ 257501 h 1375082"/>
                <a:gd name="connsiteX29" fmla="*/ 341697 w 649219"/>
                <a:gd name="connsiteY29" fmla="*/ 257501 h 1375082"/>
                <a:gd name="connsiteX30" fmla="*/ 369199 w 649219"/>
                <a:gd name="connsiteY30" fmla="*/ 316111 h 1375082"/>
                <a:gd name="connsiteX31" fmla="*/ 395798 w 649219"/>
                <a:gd name="connsiteY31" fmla="*/ 397714 h 1375082"/>
                <a:gd name="connsiteX32" fmla="*/ 414283 w 649219"/>
                <a:gd name="connsiteY32" fmla="*/ 537026 h 1375082"/>
                <a:gd name="connsiteX33" fmla="*/ 441334 w 649219"/>
                <a:gd name="connsiteY33" fmla="*/ 879669 h 1375082"/>
                <a:gd name="connsiteX34" fmla="*/ 642412 w 649219"/>
                <a:gd name="connsiteY34" fmla="*/ 1211493 h 13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49219" h="1375082">
                  <a:moveTo>
                    <a:pt x="642412" y="1211493"/>
                  </a:moveTo>
                  <a:cubicBezTo>
                    <a:pt x="652781" y="1226371"/>
                    <a:pt x="654134" y="1241249"/>
                    <a:pt x="649174" y="1257930"/>
                  </a:cubicBezTo>
                  <a:cubicBezTo>
                    <a:pt x="640608" y="1289489"/>
                    <a:pt x="633395" y="1321499"/>
                    <a:pt x="614910" y="1349903"/>
                  </a:cubicBezTo>
                  <a:cubicBezTo>
                    <a:pt x="610402" y="1356665"/>
                    <a:pt x="605442" y="1363428"/>
                    <a:pt x="597778" y="1367035"/>
                  </a:cubicBezTo>
                  <a:cubicBezTo>
                    <a:pt x="546381" y="1391831"/>
                    <a:pt x="497690" y="1372445"/>
                    <a:pt x="448998" y="1358018"/>
                  </a:cubicBezTo>
                  <a:cubicBezTo>
                    <a:pt x="437727" y="1354862"/>
                    <a:pt x="426456" y="1350804"/>
                    <a:pt x="414734" y="1349001"/>
                  </a:cubicBezTo>
                  <a:cubicBezTo>
                    <a:pt x="378215" y="1339533"/>
                    <a:pt x="350263" y="1322852"/>
                    <a:pt x="329524" y="1287686"/>
                  </a:cubicBezTo>
                  <a:cubicBezTo>
                    <a:pt x="272266" y="1191205"/>
                    <a:pt x="213656" y="1102839"/>
                    <a:pt x="154145" y="1007710"/>
                  </a:cubicBezTo>
                  <a:cubicBezTo>
                    <a:pt x="145128" y="993283"/>
                    <a:pt x="127995" y="977954"/>
                    <a:pt x="116273" y="966683"/>
                  </a:cubicBezTo>
                  <a:cubicBezTo>
                    <a:pt x="76599" y="928812"/>
                    <a:pt x="52704" y="889588"/>
                    <a:pt x="33318" y="831429"/>
                  </a:cubicBezTo>
                  <a:cubicBezTo>
                    <a:pt x="24301" y="805731"/>
                    <a:pt x="12579" y="704290"/>
                    <a:pt x="11677" y="686707"/>
                  </a:cubicBezTo>
                  <a:cubicBezTo>
                    <a:pt x="8521" y="617728"/>
                    <a:pt x="20694" y="606456"/>
                    <a:pt x="15284" y="537477"/>
                  </a:cubicBezTo>
                  <a:cubicBezTo>
                    <a:pt x="13480" y="516287"/>
                    <a:pt x="-2750" y="415297"/>
                    <a:pt x="406" y="394558"/>
                  </a:cubicBezTo>
                  <a:cubicBezTo>
                    <a:pt x="55860" y="388697"/>
                    <a:pt x="91928" y="525304"/>
                    <a:pt x="102297" y="601046"/>
                  </a:cubicBezTo>
                  <a:cubicBezTo>
                    <a:pt x="105904" y="626294"/>
                    <a:pt x="106355" y="473457"/>
                    <a:pt x="102297" y="447758"/>
                  </a:cubicBezTo>
                  <a:cubicBezTo>
                    <a:pt x="91477" y="379229"/>
                    <a:pt x="66229" y="314308"/>
                    <a:pt x="44589" y="248935"/>
                  </a:cubicBezTo>
                  <a:cubicBezTo>
                    <a:pt x="41433" y="239016"/>
                    <a:pt x="37826" y="229098"/>
                    <a:pt x="35572" y="218728"/>
                  </a:cubicBezTo>
                  <a:cubicBezTo>
                    <a:pt x="37826" y="197087"/>
                    <a:pt x="-5455" y="101959"/>
                    <a:pt x="14382" y="87982"/>
                  </a:cubicBezTo>
                  <a:cubicBezTo>
                    <a:pt x="31965" y="83023"/>
                    <a:pt x="52253" y="89786"/>
                    <a:pt x="49097" y="78064"/>
                  </a:cubicBezTo>
                  <a:cubicBezTo>
                    <a:pt x="42335" y="57325"/>
                    <a:pt x="49097" y="29823"/>
                    <a:pt x="52704" y="19905"/>
                  </a:cubicBezTo>
                  <a:cubicBezTo>
                    <a:pt x="58565" y="-834"/>
                    <a:pt x="85165" y="-3990"/>
                    <a:pt x="101396" y="4125"/>
                  </a:cubicBezTo>
                  <a:cubicBezTo>
                    <a:pt x="106355" y="9084"/>
                    <a:pt x="138816" y="25315"/>
                    <a:pt x="142873" y="32077"/>
                  </a:cubicBezTo>
                  <a:cubicBezTo>
                    <a:pt x="145128" y="37939"/>
                    <a:pt x="164063" y="42447"/>
                    <a:pt x="169924" y="42898"/>
                  </a:cubicBezTo>
                  <a:cubicBezTo>
                    <a:pt x="187507" y="53718"/>
                    <a:pt x="184351" y="67694"/>
                    <a:pt x="192466" y="86179"/>
                  </a:cubicBezTo>
                  <a:cubicBezTo>
                    <a:pt x="196524" y="92491"/>
                    <a:pt x="205541" y="97450"/>
                    <a:pt x="214107" y="100606"/>
                  </a:cubicBezTo>
                  <a:cubicBezTo>
                    <a:pt x="225829" y="106918"/>
                    <a:pt x="232141" y="115484"/>
                    <a:pt x="238002" y="127657"/>
                  </a:cubicBezTo>
                  <a:cubicBezTo>
                    <a:pt x="240707" y="130362"/>
                    <a:pt x="257839" y="151101"/>
                    <a:pt x="261897" y="154708"/>
                  </a:cubicBezTo>
                  <a:lnTo>
                    <a:pt x="287595" y="189874"/>
                  </a:lnTo>
                  <a:cubicBezTo>
                    <a:pt x="301121" y="206555"/>
                    <a:pt x="336737" y="251640"/>
                    <a:pt x="341697" y="257501"/>
                  </a:cubicBezTo>
                  <a:lnTo>
                    <a:pt x="341697" y="257501"/>
                  </a:lnTo>
                  <a:cubicBezTo>
                    <a:pt x="352517" y="265165"/>
                    <a:pt x="368748" y="314758"/>
                    <a:pt x="369199" y="316111"/>
                  </a:cubicBezTo>
                  <a:cubicBezTo>
                    <a:pt x="373256" y="321521"/>
                    <a:pt x="391290" y="389148"/>
                    <a:pt x="395798" y="397714"/>
                  </a:cubicBezTo>
                  <a:cubicBezTo>
                    <a:pt x="395798" y="400419"/>
                    <a:pt x="414283" y="524853"/>
                    <a:pt x="414283" y="537026"/>
                  </a:cubicBezTo>
                  <a:cubicBezTo>
                    <a:pt x="414283" y="559568"/>
                    <a:pt x="397151" y="783639"/>
                    <a:pt x="441334" y="879669"/>
                  </a:cubicBezTo>
                  <a:cubicBezTo>
                    <a:pt x="481910" y="948198"/>
                    <a:pt x="630239" y="1193008"/>
                    <a:pt x="642412" y="1211493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F319A28-EDF7-4C92-A9D8-B8723BE8DE34}"/>
                </a:ext>
              </a:extLst>
            </p:cNvPr>
            <p:cNvSpPr/>
            <p:nvPr/>
          </p:nvSpPr>
          <p:spPr>
            <a:xfrm>
              <a:off x="3272113" y="5331366"/>
              <a:ext cx="547946" cy="652610"/>
            </a:xfrm>
            <a:custGeom>
              <a:avLst/>
              <a:gdLst>
                <a:gd name="connsiteX0" fmla="*/ 160395 w 401253"/>
                <a:gd name="connsiteY0" fmla="*/ 478634 h 477897"/>
                <a:gd name="connsiteX1" fmla="*/ 49487 w 401253"/>
                <a:gd name="connsiteY1" fmla="*/ 249604 h 477897"/>
                <a:gd name="connsiteX2" fmla="*/ 3951 w 401253"/>
                <a:gd name="connsiteY2" fmla="*/ 147262 h 477897"/>
                <a:gd name="connsiteX3" fmla="*/ 4853 w 401253"/>
                <a:gd name="connsiteY3" fmla="*/ 113449 h 477897"/>
                <a:gd name="connsiteX4" fmla="*/ 55799 w 401253"/>
                <a:gd name="connsiteY4" fmla="*/ 16065 h 477897"/>
                <a:gd name="connsiteX5" fmla="*/ 83751 w 401253"/>
                <a:gd name="connsiteY5" fmla="*/ 14713 h 477897"/>
                <a:gd name="connsiteX6" fmla="*/ 111704 w 401253"/>
                <a:gd name="connsiteY6" fmla="*/ 38157 h 477897"/>
                <a:gd name="connsiteX7" fmla="*/ 214497 w 401253"/>
                <a:gd name="connsiteY7" fmla="*/ 117957 h 477897"/>
                <a:gd name="connsiteX8" fmla="*/ 396188 w 401253"/>
                <a:gd name="connsiteY8" fmla="*/ 202716 h 477897"/>
                <a:gd name="connsiteX9" fmla="*/ 396188 w 401253"/>
                <a:gd name="connsiteY9" fmla="*/ 208577 h 477897"/>
                <a:gd name="connsiteX10" fmla="*/ 404303 w 401253"/>
                <a:gd name="connsiteY10" fmla="*/ 285672 h 477897"/>
                <a:gd name="connsiteX11" fmla="*/ 404303 w 401253"/>
                <a:gd name="connsiteY11" fmla="*/ 329855 h 477897"/>
                <a:gd name="connsiteX12" fmla="*/ 395737 w 401253"/>
                <a:gd name="connsiteY12" fmla="*/ 379899 h 477897"/>
                <a:gd name="connsiteX13" fmla="*/ 395286 w 401253"/>
                <a:gd name="connsiteY13" fmla="*/ 383957 h 477897"/>
                <a:gd name="connsiteX14" fmla="*/ 385819 w 401253"/>
                <a:gd name="connsiteY14" fmla="*/ 402441 h 477897"/>
                <a:gd name="connsiteX15" fmla="*/ 377253 w 401253"/>
                <a:gd name="connsiteY15" fmla="*/ 415967 h 477897"/>
                <a:gd name="connsiteX16" fmla="*/ 340734 w 401253"/>
                <a:gd name="connsiteY16" fmla="*/ 447526 h 477897"/>
                <a:gd name="connsiteX17" fmla="*/ 336676 w 401253"/>
                <a:gd name="connsiteY17" fmla="*/ 447977 h 477897"/>
                <a:gd name="connsiteX18" fmla="*/ 268599 w 401253"/>
                <a:gd name="connsiteY18" fmla="*/ 465560 h 477897"/>
                <a:gd name="connsiteX19" fmla="*/ 251015 w 401253"/>
                <a:gd name="connsiteY19" fmla="*/ 466011 h 477897"/>
                <a:gd name="connsiteX20" fmla="*/ 161297 w 401253"/>
                <a:gd name="connsiteY20" fmla="*/ 470519 h 477897"/>
                <a:gd name="connsiteX21" fmla="*/ 160395 w 401253"/>
                <a:gd name="connsiteY21" fmla="*/ 478634 h 47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1253" h="477897">
                  <a:moveTo>
                    <a:pt x="160395" y="478634"/>
                  </a:moveTo>
                  <a:cubicBezTo>
                    <a:pt x="107646" y="410106"/>
                    <a:pt x="87809" y="325347"/>
                    <a:pt x="49487" y="249604"/>
                  </a:cubicBezTo>
                  <a:cubicBezTo>
                    <a:pt x="32355" y="216242"/>
                    <a:pt x="19731" y="181076"/>
                    <a:pt x="3951" y="147262"/>
                  </a:cubicBezTo>
                  <a:cubicBezTo>
                    <a:pt x="-1459" y="135089"/>
                    <a:pt x="-1459" y="125170"/>
                    <a:pt x="4853" y="113449"/>
                  </a:cubicBezTo>
                  <a:cubicBezTo>
                    <a:pt x="22436" y="81438"/>
                    <a:pt x="39117" y="48526"/>
                    <a:pt x="55799" y="16065"/>
                  </a:cubicBezTo>
                  <a:cubicBezTo>
                    <a:pt x="66619" y="-5124"/>
                    <a:pt x="66619" y="-5124"/>
                    <a:pt x="83751" y="14713"/>
                  </a:cubicBezTo>
                  <a:cubicBezTo>
                    <a:pt x="90965" y="25082"/>
                    <a:pt x="98629" y="35001"/>
                    <a:pt x="111704" y="38157"/>
                  </a:cubicBezTo>
                  <a:cubicBezTo>
                    <a:pt x="145968" y="64757"/>
                    <a:pt x="179782" y="92259"/>
                    <a:pt x="214497" y="117957"/>
                  </a:cubicBezTo>
                  <a:cubicBezTo>
                    <a:pt x="262738" y="153123"/>
                    <a:pt x="389425" y="194150"/>
                    <a:pt x="396188" y="202716"/>
                  </a:cubicBezTo>
                  <a:cubicBezTo>
                    <a:pt x="396188" y="204520"/>
                    <a:pt x="396188" y="206774"/>
                    <a:pt x="396188" y="208577"/>
                  </a:cubicBezTo>
                  <a:cubicBezTo>
                    <a:pt x="404303" y="233825"/>
                    <a:pt x="400246" y="259974"/>
                    <a:pt x="404303" y="285672"/>
                  </a:cubicBezTo>
                  <a:cubicBezTo>
                    <a:pt x="404303" y="300550"/>
                    <a:pt x="404303" y="314977"/>
                    <a:pt x="404303" y="329855"/>
                  </a:cubicBezTo>
                  <a:cubicBezTo>
                    <a:pt x="401598" y="346536"/>
                    <a:pt x="400697" y="363668"/>
                    <a:pt x="395737" y="379899"/>
                  </a:cubicBezTo>
                  <a:cubicBezTo>
                    <a:pt x="395286" y="381251"/>
                    <a:pt x="395286" y="382604"/>
                    <a:pt x="395286" y="383957"/>
                  </a:cubicBezTo>
                  <a:cubicBezTo>
                    <a:pt x="392131" y="390268"/>
                    <a:pt x="391680" y="397482"/>
                    <a:pt x="385819" y="402441"/>
                  </a:cubicBezTo>
                  <a:cubicBezTo>
                    <a:pt x="383114" y="406950"/>
                    <a:pt x="380408" y="411458"/>
                    <a:pt x="377253" y="415967"/>
                  </a:cubicBezTo>
                  <a:cubicBezTo>
                    <a:pt x="372744" y="434902"/>
                    <a:pt x="355612" y="439861"/>
                    <a:pt x="340734" y="447526"/>
                  </a:cubicBezTo>
                  <a:cubicBezTo>
                    <a:pt x="339382" y="447526"/>
                    <a:pt x="338029" y="447526"/>
                    <a:pt x="336676" y="447977"/>
                  </a:cubicBezTo>
                  <a:cubicBezTo>
                    <a:pt x="317290" y="466462"/>
                    <a:pt x="292043" y="463306"/>
                    <a:pt x="268599" y="465560"/>
                  </a:cubicBezTo>
                  <a:cubicBezTo>
                    <a:pt x="262738" y="465560"/>
                    <a:pt x="256877" y="466011"/>
                    <a:pt x="251015" y="466011"/>
                  </a:cubicBezTo>
                  <a:cubicBezTo>
                    <a:pt x="221260" y="470970"/>
                    <a:pt x="191053" y="465109"/>
                    <a:pt x="161297" y="470519"/>
                  </a:cubicBezTo>
                  <a:cubicBezTo>
                    <a:pt x="161748" y="472773"/>
                    <a:pt x="161297" y="475929"/>
                    <a:pt x="160395" y="478634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7DF51342-4D4B-4C5F-B17B-BB1D3949C96D}"/>
                </a:ext>
              </a:extLst>
            </p:cNvPr>
            <p:cNvSpPr/>
            <p:nvPr/>
          </p:nvSpPr>
          <p:spPr>
            <a:xfrm>
              <a:off x="1563353" y="2801972"/>
              <a:ext cx="824997" cy="572573"/>
            </a:xfrm>
            <a:custGeom>
              <a:avLst/>
              <a:gdLst>
                <a:gd name="connsiteX0" fmla="*/ 19484 w 604134"/>
                <a:gd name="connsiteY0" fmla="*/ 0 h 419287"/>
                <a:gd name="connsiteX1" fmla="*/ 70881 w 604134"/>
                <a:gd name="connsiteY1" fmla="*/ 62668 h 419287"/>
                <a:gd name="connsiteX2" fmla="*/ 208389 w 604134"/>
                <a:gd name="connsiteY2" fmla="*/ 180339 h 419287"/>
                <a:gd name="connsiteX3" fmla="*/ 335077 w 604134"/>
                <a:gd name="connsiteY3" fmla="*/ 226776 h 419287"/>
                <a:gd name="connsiteX4" fmla="*/ 588002 w 604134"/>
                <a:gd name="connsiteY4" fmla="*/ 163206 h 419287"/>
                <a:gd name="connsiteX5" fmla="*/ 606036 w 604134"/>
                <a:gd name="connsiteY5" fmla="*/ 154190 h 419287"/>
                <a:gd name="connsiteX6" fmla="*/ 471233 w 604134"/>
                <a:gd name="connsiteY6" fmla="*/ 402155 h 419287"/>
                <a:gd name="connsiteX7" fmla="*/ 443731 w 604134"/>
                <a:gd name="connsiteY7" fmla="*/ 421993 h 419287"/>
                <a:gd name="connsiteX8" fmla="*/ 9566 w 604134"/>
                <a:gd name="connsiteY8" fmla="*/ 121278 h 419287"/>
                <a:gd name="connsiteX9" fmla="*/ 7762 w 604134"/>
                <a:gd name="connsiteY9" fmla="*/ 73939 h 419287"/>
                <a:gd name="connsiteX10" fmla="*/ 19484 w 604134"/>
                <a:gd name="connsiteY10" fmla="*/ 0 h 4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4134" h="419287">
                  <a:moveTo>
                    <a:pt x="19484" y="0"/>
                  </a:moveTo>
                  <a:cubicBezTo>
                    <a:pt x="37969" y="23444"/>
                    <a:pt x="60512" y="50044"/>
                    <a:pt x="70881" y="62668"/>
                  </a:cubicBezTo>
                  <a:cubicBezTo>
                    <a:pt x="116416" y="117671"/>
                    <a:pt x="151583" y="137959"/>
                    <a:pt x="208389" y="180339"/>
                  </a:cubicBezTo>
                  <a:cubicBezTo>
                    <a:pt x="244908" y="207390"/>
                    <a:pt x="288189" y="220915"/>
                    <a:pt x="335077" y="226776"/>
                  </a:cubicBezTo>
                  <a:cubicBezTo>
                    <a:pt x="427952" y="237596"/>
                    <a:pt x="510006" y="209193"/>
                    <a:pt x="588002" y="163206"/>
                  </a:cubicBezTo>
                  <a:cubicBezTo>
                    <a:pt x="593863" y="159600"/>
                    <a:pt x="600175" y="156895"/>
                    <a:pt x="606036" y="154190"/>
                  </a:cubicBezTo>
                  <a:cubicBezTo>
                    <a:pt x="590707" y="186200"/>
                    <a:pt x="513162" y="328216"/>
                    <a:pt x="471233" y="402155"/>
                  </a:cubicBezTo>
                  <a:cubicBezTo>
                    <a:pt x="464019" y="415230"/>
                    <a:pt x="459962" y="427403"/>
                    <a:pt x="443731" y="421993"/>
                  </a:cubicBezTo>
                  <a:cubicBezTo>
                    <a:pt x="436067" y="420640"/>
                    <a:pt x="27600" y="133901"/>
                    <a:pt x="9566" y="121278"/>
                  </a:cubicBezTo>
                  <a:cubicBezTo>
                    <a:pt x="-9821" y="107752"/>
                    <a:pt x="5959" y="91071"/>
                    <a:pt x="7762" y="73939"/>
                  </a:cubicBezTo>
                  <a:cubicBezTo>
                    <a:pt x="10918" y="58610"/>
                    <a:pt x="15427" y="43281"/>
                    <a:pt x="19484" y="0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9C181AAF-20CF-4A25-BE50-8F375944D576}"/>
                </a:ext>
              </a:extLst>
            </p:cNvPr>
            <p:cNvSpPr/>
            <p:nvPr/>
          </p:nvSpPr>
          <p:spPr>
            <a:xfrm>
              <a:off x="3691515" y="6686789"/>
              <a:ext cx="18470" cy="55410"/>
            </a:xfrm>
            <a:custGeom>
              <a:avLst/>
              <a:gdLst>
                <a:gd name="connsiteX0" fmla="*/ 10167 w 13525"/>
                <a:gd name="connsiteY0" fmla="*/ 42420 h 40576"/>
                <a:gd name="connsiteX1" fmla="*/ 699 w 13525"/>
                <a:gd name="connsiteY1" fmla="*/ 12214 h 40576"/>
                <a:gd name="connsiteX2" fmla="*/ 5659 w 13525"/>
                <a:gd name="connsiteY2" fmla="*/ 942 h 40576"/>
                <a:gd name="connsiteX3" fmla="*/ 11520 w 13525"/>
                <a:gd name="connsiteY3" fmla="*/ 491 h 40576"/>
                <a:gd name="connsiteX4" fmla="*/ 12872 w 13525"/>
                <a:gd name="connsiteY4" fmla="*/ 12664 h 40576"/>
                <a:gd name="connsiteX5" fmla="*/ 10167 w 13525"/>
                <a:gd name="connsiteY5" fmla="*/ 42420 h 4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5" h="40576">
                  <a:moveTo>
                    <a:pt x="10167" y="42420"/>
                  </a:moveTo>
                  <a:cubicBezTo>
                    <a:pt x="248" y="33403"/>
                    <a:pt x="4757" y="21681"/>
                    <a:pt x="699" y="12214"/>
                  </a:cubicBezTo>
                  <a:cubicBezTo>
                    <a:pt x="-1555" y="7705"/>
                    <a:pt x="2052" y="3647"/>
                    <a:pt x="5659" y="942"/>
                  </a:cubicBezTo>
                  <a:cubicBezTo>
                    <a:pt x="7011" y="41"/>
                    <a:pt x="10618" y="-410"/>
                    <a:pt x="11520" y="491"/>
                  </a:cubicBezTo>
                  <a:cubicBezTo>
                    <a:pt x="14676" y="4098"/>
                    <a:pt x="16479" y="9508"/>
                    <a:pt x="12872" y="12664"/>
                  </a:cubicBezTo>
                  <a:cubicBezTo>
                    <a:pt x="2052" y="21681"/>
                    <a:pt x="19635" y="32051"/>
                    <a:pt x="10167" y="42420"/>
                  </a:cubicBezTo>
                  <a:close/>
                </a:path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19E060CE-B8B6-451C-BA3C-6FC6E3E790F3}"/>
                </a:ext>
              </a:extLst>
            </p:cNvPr>
            <p:cNvSpPr/>
            <p:nvPr/>
          </p:nvSpPr>
          <p:spPr>
            <a:xfrm>
              <a:off x="3663005" y="6572329"/>
              <a:ext cx="18470" cy="30783"/>
            </a:xfrm>
            <a:custGeom>
              <a:avLst/>
              <a:gdLst>
                <a:gd name="connsiteX0" fmla="*/ 5346 w 13525"/>
                <a:gd name="connsiteY0" fmla="*/ 0 h 22542"/>
                <a:gd name="connsiteX1" fmla="*/ 14814 w 13525"/>
                <a:gd name="connsiteY1" fmla="*/ 15780 h 22542"/>
                <a:gd name="connsiteX2" fmla="*/ 10305 w 13525"/>
                <a:gd name="connsiteY2" fmla="*/ 26149 h 22542"/>
                <a:gd name="connsiteX3" fmla="*/ 837 w 13525"/>
                <a:gd name="connsiteY3" fmla="*/ 10820 h 22542"/>
                <a:gd name="connsiteX4" fmla="*/ 5346 w 13525"/>
                <a:gd name="connsiteY4" fmla="*/ 0 h 2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25" h="22542">
                  <a:moveTo>
                    <a:pt x="5346" y="0"/>
                  </a:moveTo>
                  <a:cubicBezTo>
                    <a:pt x="13010" y="2254"/>
                    <a:pt x="14363" y="9017"/>
                    <a:pt x="14814" y="15780"/>
                  </a:cubicBezTo>
                  <a:cubicBezTo>
                    <a:pt x="15265" y="19387"/>
                    <a:pt x="17519" y="26149"/>
                    <a:pt x="10305" y="26149"/>
                  </a:cubicBezTo>
                  <a:cubicBezTo>
                    <a:pt x="837" y="25698"/>
                    <a:pt x="2190" y="17132"/>
                    <a:pt x="837" y="10820"/>
                  </a:cubicBezTo>
                  <a:cubicBezTo>
                    <a:pt x="-515" y="6312"/>
                    <a:pt x="-966" y="2254"/>
                    <a:pt x="5346" y="0"/>
                  </a:cubicBezTo>
                  <a:close/>
                </a:path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78F73414-72FA-4AF0-A193-4331EE07F0F0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DFFBCB37-84E5-4D8E-89DC-D8DBD4862894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A2B3A10D-1501-4F87-8A2D-A4A25E64E44D}"/>
                </a:ext>
              </a:extLst>
            </p:cNvPr>
            <p:cNvSpPr/>
            <p:nvPr/>
          </p:nvSpPr>
          <p:spPr>
            <a:xfrm>
              <a:off x="3688019" y="6646826"/>
              <a:ext cx="6156" cy="24627"/>
            </a:xfrm>
            <a:custGeom>
              <a:avLst/>
              <a:gdLst>
                <a:gd name="connsiteX0" fmla="*/ 3710 w 4508"/>
                <a:gd name="connsiteY0" fmla="*/ 0 h 18033"/>
                <a:gd name="connsiteX1" fmla="*/ 7767 w 4508"/>
                <a:gd name="connsiteY1" fmla="*/ 18034 h 18033"/>
                <a:gd name="connsiteX2" fmla="*/ 3710 w 4508"/>
                <a:gd name="connsiteY2" fmla="*/ 0 h 1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8" h="18033">
                  <a:moveTo>
                    <a:pt x="3710" y="0"/>
                  </a:moveTo>
                  <a:cubicBezTo>
                    <a:pt x="5513" y="7213"/>
                    <a:pt x="10022" y="11722"/>
                    <a:pt x="7767" y="18034"/>
                  </a:cubicBezTo>
                  <a:cubicBezTo>
                    <a:pt x="103" y="14427"/>
                    <a:pt x="-3053" y="10369"/>
                    <a:pt x="3710" y="0"/>
                  </a:cubicBezTo>
                  <a:close/>
                </a:path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CB85DE66-94FE-489F-93CE-1715DD132855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E1EAD169-C815-4D00-8FCC-3150140FC916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2F243C87-96BF-4067-8416-7AD8FBA79EC1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C733B26B-8530-474C-9605-2B91D445A6B7}"/>
                </a:ext>
              </a:extLst>
            </p:cNvPr>
            <p:cNvSpPr/>
            <p:nvPr/>
          </p:nvSpPr>
          <p:spPr>
            <a:xfrm>
              <a:off x="1461542" y="2884472"/>
              <a:ext cx="1249808" cy="1822381"/>
            </a:xfrm>
            <a:custGeom>
              <a:avLst/>
              <a:gdLst>
                <a:gd name="connsiteX0" fmla="*/ 721167 w 915219"/>
                <a:gd name="connsiteY0" fmla="*/ 246613 h 1334506"/>
                <a:gd name="connsiteX1" fmla="*/ 692763 w 915219"/>
                <a:gd name="connsiteY1" fmla="*/ 229932 h 1334506"/>
                <a:gd name="connsiteX2" fmla="*/ 626940 w 915219"/>
                <a:gd name="connsiteY2" fmla="*/ 316044 h 1334506"/>
                <a:gd name="connsiteX3" fmla="*/ 571485 w 915219"/>
                <a:gd name="connsiteY3" fmla="*/ 349857 h 1334506"/>
                <a:gd name="connsiteX4" fmla="*/ 530909 w 915219"/>
                <a:gd name="connsiteY4" fmla="*/ 361128 h 1334506"/>
                <a:gd name="connsiteX5" fmla="*/ 488079 w 915219"/>
                <a:gd name="connsiteY5" fmla="*/ 342644 h 1334506"/>
                <a:gd name="connsiteX6" fmla="*/ 189618 w 915219"/>
                <a:gd name="connsiteY6" fmla="*/ 133000 h 1334506"/>
                <a:gd name="connsiteX7" fmla="*/ 81866 w 915219"/>
                <a:gd name="connsiteY7" fmla="*/ 55454 h 1334506"/>
                <a:gd name="connsiteX8" fmla="*/ 74652 w 915219"/>
                <a:gd name="connsiteY8" fmla="*/ 34264 h 1334506"/>
                <a:gd name="connsiteX9" fmla="*/ 83669 w 915219"/>
                <a:gd name="connsiteY9" fmla="*/ 0 h 1334506"/>
                <a:gd name="connsiteX10" fmla="*/ 49856 w 915219"/>
                <a:gd name="connsiteY10" fmla="*/ 25698 h 1334506"/>
                <a:gd name="connsiteX11" fmla="*/ 27313 w 915219"/>
                <a:gd name="connsiteY11" fmla="*/ 61766 h 1334506"/>
                <a:gd name="connsiteX12" fmla="*/ 4771 w 915219"/>
                <a:gd name="connsiteY12" fmla="*/ 147427 h 1334506"/>
                <a:gd name="connsiteX13" fmla="*/ 367252 w 915219"/>
                <a:gd name="connsiteY13" fmla="*/ 573928 h 1334506"/>
                <a:gd name="connsiteX14" fmla="*/ 632350 w 915219"/>
                <a:gd name="connsiteY14" fmla="*/ 930999 h 1334506"/>
                <a:gd name="connsiteX15" fmla="*/ 915482 w 915219"/>
                <a:gd name="connsiteY15" fmla="*/ 1338564 h 1334506"/>
                <a:gd name="connsiteX16" fmla="*/ 828468 w 915219"/>
                <a:gd name="connsiteY16" fmla="*/ 906202 h 1334506"/>
                <a:gd name="connsiteX17" fmla="*/ 721167 w 915219"/>
                <a:gd name="connsiteY17" fmla="*/ 246613 h 133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5219" h="1334506">
                  <a:moveTo>
                    <a:pt x="721167" y="246613"/>
                  </a:moveTo>
                  <a:cubicBezTo>
                    <a:pt x="719814" y="244810"/>
                    <a:pt x="703584" y="228129"/>
                    <a:pt x="692763" y="229932"/>
                  </a:cubicBezTo>
                  <a:cubicBezTo>
                    <a:pt x="671573" y="245712"/>
                    <a:pt x="629194" y="311986"/>
                    <a:pt x="626940" y="316044"/>
                  </a:cubicBezTo>
                  <a:cubicBezTo>
                    <a:pt x="615218" y="338586"/>
                    <a:pt x="598987" y="351210"/>
                    <a:pt x="571485" y="349857"/>
                  </a:cubicBezTo>
                  <a:cubicBezTo>
                    <a:pt x="557509" y="348955"/>
                    <a:pt x="543082" y="353464"/>
                    <a:pt x="530909" y="361128"/>
                  </a:cubicBezTo>
                  <a:cubicBezTo>
                    <a:pt x="526401" y="362481"/>
                    <a:pt x="495743" y="348054"/>
                    <a:pt x="488079" y="342644"/>
                  </a:cubicBezTo>
                  <a:cubicBezTo>
                    <a:pt x="481316" y="338135"/>
                    <a:pt x="238760" y="166813"/>
                    <a:pt x="189618" y="133000"/>
                  </a:cubicBezTo>
                  <a:cubicBezTo>
                    <a:pt x="189618" y="133000"/>
                    <a:pt x="100801" y="68078"/>
                    <a:pt x="81866" y="55454"/>
                  </a:cubicBezTo>
                  <a:cubicBezTo>
                    <a:pt x="74201" y="50044"/>
                    <a:pt x="71947" y="43732"/>
                    <a:pt x="74652" y="34264"/>
                  </a:cubicBezTo>
                  <a:cubicBezTo>
                    <a:pt x="76456" y="27051"/>
                    <a:pt x="94489" y="1352"/>
                    <a:pt x="83669" y="0"/>
                  </a:cubicBezTo>
                  <a:cubicBezTo>
                    <a:pt x="80513" y="0"/>
                    <a:pt x="58873" y="21190"/>
                    <a:pt x="49856" y="25698"/>
                  </a:cubicBezTo>
                  <a:cubicBezTo>
                    <a:pt x="36781" y="34264"/>
                    <a:pt x="32273" y="48241"/>
                    <a:pt x="27313" y="61766"/>
                  </a:cubicBezTo>
                  <a:cubicBezTo>
                    <a:pt x="25510" y="74841"/>
                    <a:pt x="-13263" y="128491"/>
                    <a:pt x="4771" y="147427"/>
                  </a:cubicBezTo>
                  <a:cubicBezTo>
                    <a:pt x="126950" y="275918"/>
                    <a:pt x="246425" y="444535"/>
                    <a:pt x="367252" y="573928"/>
                  </a:cubicBezTo>
                  <a:cubicBezTo>
                    <a:pt x="429469" y="640202"/>
                    <a:pt x="604397" y="889972"/>
                    <a:pt x="632350" y="930999"/>
                  </a:cubicBezTo>
                  <a:cubicBezTo>
                    <a:pt x="636858" y="930999"/>
                    <a:pt x="865438" y="1287168"/>
                    <a:pt x="915482" y="1338564"/>
                  </a:cubicBezTo>
                  <a:cubicBezTo>
                    <a:pt x="885275" y="1145151"/>
                    <a:pt x="827566" y="907555"/>
                    <a:pt x="828468" y="906202"/>
                  </a:cubicBezTo>
                  <a:cubicBezTo>
                    <a:pt x="829370" y="885012"/>
                    <a:pt x="727028" y="322806"/>
                    <a:pt x="721167" y="246613"/>
                  </a:cubicBezTo>
                  <a:close/>
                </a:path>
              </a:pathLst>
            </a:custGeom>
            <a:solidFill>
              <a:srgbClr val="F7F7F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AAD60BD-06E7-4FBD-89EA-F27F70172589}"/>
                </a:ext>
              </a:extLst>
            </p:cNvPr>
            <p:cNvSpPr/>
            <p:nvPr/>
          </p:nvSpPr>
          <p:spPr>
            <a:xfrm>
              <a:off x="2121583" y="3383485"/>
              <a:ext cx="597198" cy="1348315"/>
            </a:xfrm>
            <a:custGeom>
              <a:avLst/>
              <a:gdLst>
                <a:gd name="connsiteX0" fmla="*/ 143600 w 437321"/>
                <a:gd name="connsiteY0" fmla="*/ 488483 h 987354"/>
                <a:gd name="connsiteX1" fmla="*/ 89950 w 437321"/>
                <a:gd name="connsiteY1" fmla="*/ 218426 h 987354"/>
                <a:gd name="connsiteX2" fmla="*/ 76875 w 437321"/>
                <a:gd name="connsiteY2" fmla="*/ 198138 h 987354"/>
                <a:gd name="connsiteX3" fmla="*/ 8797 w 437321"/>
                <a:gd name="connsiteY3" fmla="*/ 129609 h 987354"/>
                <a:gd name="connsiteX4" fmla="*/ 3838 w 437321"/>
                <a:gd name="connsiteY4" fmla="*/ 100304 h 987354"/>
                <a:gd name="connsiteX5" fmla="*/ 20970 w 437321"/>
                <a:gd name="connsiteY5" fmla="*/ 58826 h 987354"/>
                <a:gd name="connsiteX6" fmla="*/ 78678 w 437321"/>
                <a:gd name="connsiteY6" fmla="*/ 12389 h 987354"/>
                <a:gd name="connsiteX7" fmla="*/ 145854 w 437321"/>
                <a:gd name="connsiteY7" fmla="*/ 216 h 987354"/>
                <a:gd name="connsiteX8" fmla="*/ 189136 w 437321"/>
                <a:gd name="connsiteY8" fmla="*/ 29070 h 987354"/>
                <a:gd name="connsiteX9" fmla="*/ 208071 w 437321"/>
                <a:gd name="connsiteY9" fmla="*/ 169734 h 987354"/>
                <a:gd name="connsiteX10" fmla="*/ 232868 w 437321"/>
                <a:gd name="connsiteY10" fmla="*/ 258551 h 987354"/>
                <a:gd name="connsiteX11" fmla="*/ 305454 w 437321"/>
                <a:gd name="connsiteY11" fmla="*/ 402822 h 987354"/>
                <a:gd name="connsiteX12" fmla="*/ 410953 w 437321"/>
                <a:gd name="connsiteY12" fmla="*/ 788296 h 987354"/>
                <a:gd name="connsiteX13" fmla="*/ 440258 w 437321"/>
                <a:gd name="connsiteY13" fmla="*/ 989374 h 987354"/>
                <a:gd name="connsiteX14" fmla="*/ 157577 w 437321"/>
                <a:gd name="connsiteY14" fmla="*/ 567381 h 987354"/>
                <a:gd name="connsiteX15" fmla="*/ 143600 w 437321"/>
                <a:gd name="connsiteY15" fmla="*/ 488483 h 987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7321" h="987354">
                  <a:moveTo>
                    <a:pt x="143600" y="488483"/>
                  </a:moveTo>
                  <a:cubicBezTo>
                    <a:pt x="125566" y="398314"/>
                    <a:pt x="107533" y="308595"/>
                    <a:pt x="89950" y="218426"/>
                  </a:cubicBezTo>
                  <a:cubicBezTo>
                    <a:pt x="88146" y="209409"/>
                    <a:pt x="82736" y="203999"/>
                    <a:pt x="76875" y="198138"/>
                  </a:cubicBezTo>
                  <a:cubicBezTo>
                    <a:pt x="54333" y="175145"/>
                    <a:pt x="32241" y="151700"/>
                    <a:pt x="8797" y="129609"/>
                  </a:cubicBezTo>
                  <a:cubicBezTo>
                    <a:pt x="-1122" y="120141"/>
                    <a:pt x="-2474" y="112026"/>
                    <a:pt x="3838" y="100304"/>
                  </a:cubicBezTo>
                  <a:cubicBezTo>
                    <a:pt x="10600" y="86779"/>
                    <a:pt x="17814" y="73253"/>
                    <a:pt x="20970" y="58826"/>
                  </a:cubicBezTo>
                  <a:cubicBezTo>
                    <a:pt x="27282" y="26365"/>
                    <a:pt x="48472" y="15094"/>
                    <a:pt x="78678" y="12389"/>
                  </a:cubicBezTo>
                  <a:cubicBezTo>
                    <a:pt x="97163" y="10585"/>
                    <a:pt x="127370" y="3823"/>
                    <a:pt x="145854" y="216"/>
                  </a:cubicBezTo>
                  <a:cubicBezTo>
                    <a:pt x="158027" y="-2489"/>
                    <a:pt x="179217" y="20955"/>
                    <a:pt x="189136" y="29070"/>
                  </a:cubicBezTo>
                  <a:cubicBezTo>
                    <a:pt x="248648" y="80467"/>
                    <a:pt x="215736" y="91287"/>
                    <a:pt x="208071" y="169734"/>
                  </a:cubicBezTo>
                  <a:cubicBezTo>
                    <a:pt x="204465" y="204900"/>
                    <a:pt x="216638" y="224287"/>
                    <a:pt x="232868" y="258551"/>
                  </a:cubicBezTo>
                  <a:cubicBezTo>
                    <a:pt x="259017" y="313555"/>
                    <a:pt x="289224" y="357737"/>
                    <a:pt x="305454" y="402822"/>
                  </a:cubicBezTo>
                  <a:cubicBezTo>
                    <a:pt x="309963" y="407331"/>
                    <a:pt x="402837" y="749974"/>
                    <a:pt x="410953" y="788296"/>
                  </a:cubicBezTo>
                  <a:cubicBezTo>
                    <a:pt x="416813" y="816699"/>
                    <a:pt x="447020" y="984865"/>
                    <a:pt x="440258" y="989374"/>
                  </a:cubicBezTo>
                  <a:cubicBezTo>
                    <a:pt x="393820" y="976750"/>
                    <a:pt x="156675" y="584964"/>
                    <a:pt x="157577" y="567381"/>
                  </a:cubicBezTo>
                  <a:cubicBezTo>
                    <a:pt x="151265" y="548446"/>
                    <a:pt x="147207" y="526354"/>
                    <a:pt x="143600" y="488483"/>
                  </a:cubicBezTo>
                  <a:close/>
                </a:path>
              </a:pathLst>
            </a:custGeom>
            <a:solidFill>
              <a:srgbClr val="070804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D9B9F0E2-5C13-47BF-8ECB-C354B2F6E9B1}"/>
                </a:ext>
              </a:extLst>
            </p:cNvPr>
            <p:cNvSpPr/>
            <p:nvPr/>
          </p:nvSpPr>
          <p:spPr>
            <a:xfrm>
              <a:off x="3387098" y="5351458"/>
              <a:ext cx="36940" cy="30783"/>
            </a:xfrm>
            <a:custGeom>
              <a:avLst/>
              <a:gdLst>
                <a:gd name="connsiteX0" fmla="*/ 27952 w 27050"/>
                <a:gd name="connsiteY0" fmla="*/ 23444 h 22542"/>
                <a:gd name="connsiteX1" fmla="*/ 0 w 27050"/>
                <a:gd name="connsiteY1" fmla="*/ 0 h 22542"/>
                <a:gd name="connsiteX2" fmla="*/ 27952 w 27050"/>
                <a:gd name="connsiteY2" fmla="*/ 23444 h 2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50" h="22542">
                  <a:moveTo>
                    <a:pt x="27952" y="23444"/>
                  </a:moveTo>
                  <a:cubicBezTo>
                    <a:pt x="15329" y="24346"/>
                    <a:pt x="4508" y="15329"/>
                    <a:pt x="0" y="0"/>
                  </a:cubicBezTo>
                  <a:cubicBezTo>
                    <a:pt x="9919" y="6763"/>
                    <a:pt x="20288" y="13525"/>
                    <a:pt x="27952" y="23444"/>
                  </a:cubicBezTo>
                  <a:close/>
                </a:path>
              </a:pathLst>
            </a:custGeom>
            <a:solidFill>
              <a:srgbClr val="F1C1AE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A4C2C4E6-0DCC-492A-9716-8E884BFEA387}"/>
                </a:ext>
              </a:extLst>
            </p:cNvPr>
            <p:cNvSpPr/>
            <p:nvPr/>
          </p:nvSpPr>
          <p:spPr>
            <a:xfrm>
              <a:off x="2649170" y="2302049"/>
              <a:ext cx="6156" cy="49254"/>
            </a:xfrm>
            <a:custGeom>
              <a:avLst/>
              <a:gdLst>
                <a:gd name="connsiteX0" fmla="*/ 4319 w 0"/>
                <a:gd name="connsiteY0" fmla="*/ 36969 h 36067"/>
                <a:gd name="connsiteX1" fmla="*/ 262 w 0"/>
                <a:gd name="connsiteY1" fmla="*/ 36969 h 36067"/>
                <a:gd name="connsiteX2" fmla="*/ 4319 w 0"/>
                <a:gd name="connsiteY2" fmla="*/ 0 h 36067"/>
                <a:gd name="connsiteX3" fmla="*/ 4319 w 0"/>
                <a:gd name="connsiteY3" fmla="*/ 36969 h 3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6067">
                  <a:moveTo>
                    <a:pt x="4319" y="36969"/>
                  </a:moveTo>
                  <a:cubicBezTo>
                    <a:pt x="2967" y="36969"/>
                    <a:pt x="1614" y="36969"/>
                    <a:pt x="262" y="36969"/>
                  </a:cubicBezTo>
                  <a:cubicBezTo>
                    <a:pt x="262" y="24346"/>
                    <a:pt x="-1542" y="11722"/>
                    <a:pt x="4319" y="0"/>
                  </a:cubicBezTo>
                  <a:cubicBezTo>
                    <a:pt x="4319" y="12624"/>
                    <a:pt x="4319" y="24797"/>
                    <a:pt x="4319" y="36969"/>
                  </a:cubicBezTo>
                  <a:close/>
                </a:path>
              </a:pathLst>
            </a:custGeom>
            <a:solidFill>
              <a:srgbClr val="271F1C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C995CA7A-637B-4C28-98C4-1469AE60489A}"/>
                </a:ext>
              </a:extLst>
            </p:cNvPr>
            <p:cNvSpPr/>
            <p:nvPr/>
          </p:nvSpPr>
          <p:spPr>
            <a:xfrm>
              <a:off x="2851822" y="2314979"/>
              <a:ext cx="6156" cy="61567"/>
            </a:xfrm>
            <a:custGeom>
              <a:avLst/>
              <a:gdLst>
                <a:gd name="connsiteX0" fmla="*/ 4699 w 4508"/>
                <a:gd name="connsiteY0" fmla="*/ 45986 h 45084"/>
                <a:gd name="connsiteX1" fmla="*/ 1092 w 4508"/>
                <a:gd name="connsiteY1" fmla="*/ 0 h 45084"/>
                <a:gd name="connsiteX2" fmla="*/ 4699 w 4508"/>
                <a:gd name="connsiteY2" fmla="*/ 45986 h 4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8" h="45084">
                  <a:moveTo>
                    <a:pt x="4699" y="45986"/>
                  </a:moveTo>
                  <a:cubicBezTo>
                    <a:pt x="-3417" y="31108"/>
                    <a:pt x="1543" y="15329"/>
                    <a:pt x="1092" y="0"/>
                  </a:cubicBezTo>
                  <a:cubicBezTo>
                    <a:pt x="6953" y="14878"/>
                    <a:pt x="5149" y="30207"/>
                    <a:pt x="4699" y="45986"/>
                  </a:cubicBezTo>
                  <a:close/>
                </a:path>
              </a:pathLst>
            </a:custGeom>
            <a:solidFill>
              <a:srgbClr val="14100C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9F9778E5-80D1-42AA-9432-4DCD6C754356}"/>
                </a:ext>
              </a:extLst>
            </p:cNvPr>
            <p:cNvSpPr/>
            <p:nvPr/>
          </p:nvSpPr>
          <p:spPr>
            <a:xfrm>
              <a:off x="1363393" y="2530617"/>
              <a:ext cx="6156" cy="6156"/>
            </a:xfrm>
            <a:custGeom>
              <a:avLst/>
              <a:gdLst>
                <a:gd name="connsiteX0" fmla="*/ 0 w 0"/>
                <a:gd name="connsiteY0" fmla="*/ 338 h 0"/>
                <a:gd name="connsiteX1" fmla="*/ 0 w 0"/>
                <a:gd name="connsiteY1" fmla="*/ 338 h 0"/>
                <a:gd name="connsiteX2" fmla="*/ 0 w 0"/>
                <a:gd name="connsiteY2" fmla="*/ 338 h 0"/>
                <a:gd name="connsiteX3" fmla="*/ 0 w 0"/>
                <a:gd name="connsiteY3" fmla="*/ 33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338"/>
                  </a:moveTo>
                  <a:cubicBezTo>
                    <a:pt x="0" y="338"/>
                    <a:pt x="0" y="-113"/>
                    <a:pt x="0" y="338"/>
                  </a:cubicBezTo>
                  <a:cubicBezTo>
                    <a:pt x="0" y="-113"/>
                    <a:pt x="0" y="-113"/>
                    <a:pt x="0" y="338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rgbClr val="080808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E93D936F-02CF-4C79-A6A7-156A0BDE212C}"/>
                </a:ext>
              </a:extLst>
            </p:cNvPr>
            <p:cNvSpPr/>
            <p:nvPr/>
          </p:nvSpPr>
          <p:spPr>
            <a:xfrm>
              <a:off x="1244885" y="1187211"/>
              <a:ext cx="1613053" cy="1803910"/>
            </a:xfrm>
            <a:custGeom>
              <a:avLst/>
              <a:gdLst>
                <a:gd name="connsiteX0" fmla="*/ 1181889 w 1181218"/>
                <a:gd name="connsiteY0" fmla="*/ 926389 h 1320981"/>
                <a:gd name="connsiteX1" fmla="*/ 1181439 w 1181218"/>
                <a:gd name="connsiteY1" fmla="*/ 871385 h 1320981"/>
                <a:gd name="connsiteX2" fmla="*/ 1182340 w 1181218"/>
                <a:gd name="connsiteY2" fmla="*/ 819538 h 1320981"/>
                <a:gd name="connsiteX3" fmla="*/ 1169717 w 1181218"/>
                <a:gd name="connsiteY3" fmla="*/ 806914 h 1320981"/>
                <a:gd name="connsiteX4" fmla="*/ 1154388 w 1181218"/>
                <a:gd name="connsiteY4" fmla="*/ 803758 h 1320981"/>
                <a:gd name="connsiteX5" fmla="*/ 1140411 w 1181218"/>
                <a:gd name="connsiteY5" fmla="*/ 761379 h 1320981"/>
                <a:gd name="connsiteX6" fmla="*/ 1132747 w 1181218"/>
                <a:gd name="connsiteY6" fmla="*/ 726664 h 1320981"/>
                <a:gd name="connsiteX7" fmla="*/ 1109303 w 1181218"/>
                <a:gd name="connsiteY7" fmla="*/ 690596 h 1320981"/>
                <a:gd name="connsiteX8" fmla="*/ 1109303 w 1181218"/>
                <a:gd name="connsiteY8" fmla="*/ 641904 h 1320981"/>
                <a:gd name="connsiteX9" fmla="*/ 1109303 w 1181218"/>
                <a:gd name="connsiteY9" fmla="*/ 641904 h 1320981"/>
                <a:gd name="connsiteX10" fmla="*/ 1109303 w 1181218"/>
                <a:gd name="connsiteY10" fmla="*/ 641904 h 1320981"/>
                <a:gd name="connsiteX11" fmla="*/ 1109303 w 1181218"/>
                <a:gd name="connsiteY11" fmla="*/ 641904 h 1320981"/>
                <a:gd name="connsiteX12" fmla="*/ 1108401 w 1181218"/>
                <a:gd name="connsiteY12" fmla="*/ 597721 h 1320981"/>
                <a:gd name="connsiteX13" fmla="*/ 1091269 w 1181218"/>
                <a:gd name="connsiteY13" fmla="*/ 475091 h 1320981"/>
                <a:gd name="connsiteX14" fmla="*/ 1086310 w 1181218"/>
                <a:gd name="connsiteY14" fmla="*/ 430006 h 1320981"/>
                <a:gd name="connsiteX15" fmla="*/ 1064218 w 1181218"/>
                <a:gd name="connsiteY15" fmla="*/ 363732 h 1320981"/>
                <a:gd name="connsiteX16" fmla="*/ 1063317 w 1181218"/>
                <a:gd name="connsiteY16" fmla="*/ 337583 h 1320981"/>
                <a:gd name="connsiteX17" fmla="*/ 1043930 w 1181218"/>
                <a:gd name="connsiteY17" fmla="*/ 259135 h 1320981"/>
                <a:gd name="connsiteX18" fmla="*/ 1020937 w 1181218"/>
                <a:gd name="connsiteY18" fmla="*/ 203230 h 1320981"/>
                <a:gd name="connsiteX19" fmla="*/ 965032 w 1181218"/>
                <a:gd name="connsiteY19" fmla="*/ 141915 h 1320981"/>
                <a:gd name="connsiteX20" fmla="*/ 908225 w 1181218"/>
                <a:gd name="connsiteY20" fmla="*/ 92773 h 1320981"/>
                <a:gd name="connsiteX21" fmla="*/ 887937 w 1181218"/>
                <a:gd name="connsiteY21" fmla="*/ 83756 h 1320981"/>
                <a:gd name="connsiteX22" fmla="*/ 842402 w 1181218"/>
                <a:gd name="connsiteY22" fmla="*/ 58058 h 1320981"/>
                <a:gd name="connsiteX23" fmla="*/ 807236 w 1181218"/>
                <a:gd name="connsiteY23" fmla="*/ 46336 h 1320981"/>
                <a:gd name="connsiteX24" fmla="*/ 740510 w 1181218"/>
                <a:gd name="connsiteY24" fmla="*/ 21539 h 1320981"/>
                <a:gd name="connsiteX25" fmla="*/ 672432 w 1181218"/>
                <a:gd name="connsiteY25" fmla="*/ 10719 h 1320981"/>
                <a:gd name="connsiteX26" fmla="*/ 541236 w 1181218"/>
                <a:gd name="connsiteY26" fmla="*/ 1251 h 1320981"/>
                <a:gd name="connsiteX27" fmla="*/ 425819 w 1181218"/>
                <a:gd name="connsiteY27" fmla="*/ 14326 h 1320981"/>
                <a:gd name="connsiteX28" fmla="*/ 336551 w 1181218"/>
                <a:gd name="connsiteY28" fmla="*/ 37770 h 1320981"/>
                <a:gd name="connsiteX29" fmla="*/ 271629 w 1181218"/>
                <a:gd name="connsiteY29" fmla="*/ 66173 h 1320981"/>
                <a:gd name="connsiteX30" fmla="*/ 220233 w 1181218"/>
                <a:gd name="connsiteY30" fmla="*/ 90068 h 1320981"/>
                <a:gd name="connsiteX31" fmla="*/ 190928 w 1181218"/>
                <a:gd name="connsiteY31" fmla="*/ 109454 h 1320981"/>
                <a:gd name="connsiteX32" fmla="*/ 171541 w 1181218"/>
                <a:gd name="connsiteY32" fmla="*/ 130644 h 1320981"/>
                <a:gd name="connsiteX33" fmla="*/ 112931 w 1181218"/>
                <a:gd name="connsiteY33" fmla="*/ 201878 h 1320981"/>
                <a:gd name="connsiteX34" fmla="*/ 81823 w 1181218"/>
                <a:gd name="connsiteY34" fmla="*/ 285284 h 1320981"/>
                <a:gd name="connsiteX35" fmla="*/ 82274 w 1181218"/>
                <a:gd name="connsiteY35" fmla="*/ 284834 h 1320981"/>
                <a:gd name="connsiteX36" fmla="*/ 66494 w 1181218"/>
                <a:gd name="connsiteY36" fmla="*/ 339386 h 1320981"/>
                <a:gd name="connsiteX37" fmla="*/ 63338 w 1181218"/>
                <a:gd name="connsiteY37" fmla="*/ 369593 h 1320981"/>
                <a:gd name="connsiteX38" fmla="*/ 58830 w 1181218"/>
                <a:gd name="connsiteY38" fmla="*/ 422342 h 1320981"/>
                <a:gd name="connsiteX39" fmla="*/ 63338 w 1181218"/>
                <a:gd name="connsiteY39" fmla="*/ 528291 h 1320981"/>
                <a:gd name="connsiteX40" fmla="*/ 76413 w 1181218"/>
                <a:gd name="connsiteY40" fmla="*/ 597270 h 1320981"/>
                <a:gd name="connsiteX41" fmla="*/ 78667 w 1181218"/>
                <a:gd name="connsiteY41" fmla="*/ 641003 h 1320981"/>
                <a:gd name="connsiteX42" fmla="*/ 38993 w 1181218"/>
                <a:gd name="connsiteY42" fmla="*/ 682481 h 1320981"/>
                <a:gd name="connsiteX43" fmla="*/ 37640 w 1181218"/>
                <a:gd name="connsiteY43" fmla="*/ 696457 h 1320981"/>
                <a:gd name="connsiteX44" fmla="*/ 16901 w 1181218"/>
                <a:gd name="connsiteY44" fmla="*/ 728918 h 1320981"/>
                <a:gd name="connsiteX45" fmla="*/ 3826 w 1181218"/>
                <a:gd name="connsiteY45" fmla="*/ 815931 h 1320981"/>
                <a:gd name="connsiteX46" fmla="*/ 22762 w 1181218"/>
                <a:gd name="connsiteY46" fmla="*/ 918273 h 1320981"/>
                <a:gd name="connsiteX47" fmla="*/ 59281 w 1181218"/>
                <a:gd name="connsiteY47" fmla="*/ 974178 h 1320981"/>
                <a:gd name="connsiteX48" fmla="*/ 48009 w 1181218"/>
                <a:gd name="connsiteY48" fmla="*/ 971473 h 1320981"/>
                <a:gd name="connsiteX49" fmla="*/ 91291 w 1181218"/>
                <a:gd name="connsiteY49" fmla="*/ 987253 h 1320981"/>
                <a:gd name="connsiteX50" fmla="*/ 162525 w 1181218"/>
                <a:gd name="connsiteY50" fmla="*/ 1006189 h 1320981"/>
                <a:gd name="connsiteX51" fmla="*/ 157114 w 1181218"/>
                <a:gd name="connsiteY51" fmla="*/ 946677 h 1320981"/>
                <a:gd name="connsiteX52" fmla="*/ 166131 w 1181218"/>
                <a:gd name="connsiteY52" fmla="*/ 735680 h 1320981"/>
                <a:gd name="connsiteX53" fmla="*/ 176501 w 1181218"/>
                <a:gd name="connsiteY53" fmla="*/ 646413 h 1320981"/>
                <a:gd name="connsiteX54" fmla="*/ 176501 w 1181218"/>
                <a:gd name="connsiteY54" fmla="*/ 646413 h 1320981"/>
                <a:gd name="connsiteX55" fmla="*/ 176501 w 1181218"/>
                <a:gd name="connsiteY55" fmla="*/ 646413 h 1320981"/>
                <a:gd name="connsiteX56" fmla="*/ 185067 w 1181218"/>
                <a:gd name="connsiteY56" fmla="*/ 573826 h 1320981"/>
                <a:gd name="connsiteX57" fmla="*/ 190026 w 1181218"/>
                <a:gd name="connsiteY57" fmla="*/ 541816 h 1320981"/>
                <a:gd name="connsiteX58" fmla="*/ 198592 w 1181218"/>
                <a:gd name="connsiteY58" fmla="*/ 474189 h 1320981"/>
                <a:gd name="connsiteX59" fmla="*/ 238718 w 1181218"/>
                <a:gd name="connsiteY59" fmla="*/ 352010 h 1320981"/>
                <a:gd name="connsiteX60" fmla="*/ 276589 w 1181218"/>
                <a:gd name="connsiteY60" fmla="*/ 349756 h 1320981"/>
                <a:gd name="connsiteX61" fmla="*/ 341060 w 1181218"/>
                <a:gd name="connsiteY61" fmla="*/ 347050 h 1320981"/>
                <a:gd name="connsiteX62" fmla="*/ 392456 w 1181218"/>
                <a:gd name="connsiteY62" fmla="*/ 343444 h 1320981"/>
                <a:gd name="connsiteX63" fmla="*/ 523202 w 1181218"/>
                <a:gd name="connsiteY63" fmla="*/ 340739 h 1320981"/>
                <a:gd name="connsiteX64" fmla="*/ 881175 w 1181218"/>
                <a:gd name="connsiteY64" fmla="*/ 333525 h 1320981"/>
                <a:gd name="connsiteX65" fmla="*/ 905971 w 1181218"/>
                <a:gd name="connsiteY65" fmla="*/ 346600 h 1320981"/>
                <a:gd name="connsiteX66" fmla="*/ 990730 w 1181218"/>
                <a:gd name="connsiteY66" fmla="*/ 547226 h 1320981"/>
                <a:gd name="connsiteX67" fmla="*/ 1022290 w 1181218"/>
                <a:gd name="connsiteY67" fmla="*/ 686989 h 1320981"/>
                <a:gd name="connsiteX68" fmla="*/ 1029503 w 1181218"/>
                <a:gd name="connsiteY68" fmla="*/ 860565 h 1320981"/>
                <a:gd name="connsiteX69" fmla="*/ 1005157 w 1181218"/>
                <a:gd name="connsiteY69" fmla="*/ 1009344 h 1320981"/>
                <a:gd name="connsiteX70" fmla="*/ 1020035 w 1181218"/>
                <a:gd name="connsiteY70" fmla="*/ 1009344 h 1320981"/>
                <a:gd name="connsiteX71" fmla="*/ 1041676 w 1181218"/>
                <a:gd name="connsiteY71" fmla="*/ 998073 h 1320981"/>
                <a:gd name="connsiteX72" fmla="*/ 1041676 w 1181218"/>
                <a:gd name="connsiteY72" fmla="*/ 998073 h 1320981"/>
                <a:gd name="connsiteX73" fmla="*/ 1120123 w 1181218"/>
                <a:gd name="connsiteY73" fmla="*/ 989958 h 1320981"/>
                <a:gd name="connsiteX74" fmla="*/ 1057906 w 1181218"/>
                <a:gd name="connsiteY74" fmla="*/ 1102670 h 1320981"/>
                <a:gd name="connsiteX75" fmla="*/ 945195 w 1181218"/>
                <a:gd name="connsiteY75" fmla="*/ 1204110 h 1320981"/>
                <a:gd name="connsiteX76" fmla="*/ 865395 w 1181218"/>
                <a:gd name="connsiteY76" fmla="*/ 1235219 h 1320981"/>
                <a:gd name="connsiteX77" fmla="*/ 858181 w 1181218"/>
                <a:gd name="connsiteY77" fmla="*/ 1249646 h 1320981"/>
                <a:gd name="connsiteX78" fmla="*/ 902815 w 1181218"/>
                <a:gd name="connsiteY78" fmla="*/ 1323134 h 1320981"/>
                <a:gd name="connsiteX79" fmla="*/ 971344 w 1181218"/>
                <a:gd name="connsiteY79" fmla="*/ 1255507 h 1320981"/>
                <a:gd name="connsiteX80" fmla="*/ 983968 w 1181218"/>
                <a:gd name="connsiteY80" fmla="*/ 1234317 h 1320981"/>
                <a:gd name="connsiteX81" fmla="*/ 1013723 w 1181218"/>
                <a:gd name="connsiteY81" fmla="*/ 1205914 h 1320981"/>
                <a:gd name="connsiteX82" fmla="*/ 1119672 w 1181218"/>
                <a:gd name="connsiteY82" fmla="*/ 1075619 h 1320981"/>
                <a:gd name="connsiteX83" fmla="*/ 1151683 w 1181218"/>
                <a:gd name="connsiteY83" fmla="*/ 1008443 h 1320981"/>
                <a:gd name="connsiteX84" fmla="*/ 1171971 w 1181218"/>
                <a:gd name="connsiteY84" fmla="*/ 973728 h 1320981"/>
                <a:gd name="connsiteX85" fmla="*/ 1181889 w 1181218"/>
                <a:gd name="connsiteY85" fmla="*/ 926389 h 132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181218" h="1320981">
                  <a:moveTo>
                    <a:pt x="1181889" y="926389"/>
                  </a:moveTo>
                  <a:cubicBezTo>
                    <a:pt x="1183242" y="904748"/>
                    <a:pt x="1180086" y="892124"/>
                    <a:pt x="1181439" y="871385"/>
                  </a:cubicBezTo>
                  <a:cubicBezTo>
                    <a:pt x="1176479" y="856507"/>
                    <a:pt x="1187300" y="834416"/>
                    <a:pt x="1182340" y="819538"/>
                  </a:cubicBezTo>
                  <a:cubicBezTo>
                    <a:pt x="1179184" y="813677"/>
                    <a:pt x="1179184" y="813677"/>
                    <a:pt x="1169717" y="806914"/>
                  </a:cubicBezTo>
                  <a:cubicBezTo>
                    <a:pt x="1162052" y="804660"/>
                    <a:pt x="1157994" y="806013"/>
                    <a:pt x="1154388" y="803758"/>
                  </a:cubicBezTo>
                  <a:cubicBezTo>
                    <a:pt x="1132296" y="795192"/>
                    <a:pt x="1141764" y="776257"/>
                    <a:pt x="1140411" y="761379"/>
                  </a:cubicBezTo>
                  <a:cubicBezTo>
                    <a:pt x="1139510" y="748755"/>
                    <a:pt x="1145371" y="734779"/>
                    <a:pt x="1132747" y="726664"/>
                  </a:cubicBezTo>
                  <a:cubicBezTo>
                    <a:pt x="1131395" y="725762"/>
                    <a:pt x="1108852" y="696908"/>
                    <a:pt x="1109303" y="690596"/>
                  </a:cubicBezTo>
                  <a:cubicBezTo>
                    <a:pt x="1107950" y="677521"/>
                    <a:pt x="1109754" y="642355"/>
                    <a:pt x="1109303" y="641904"/>
                  </a:cubicBezTo>
                  <a:cubicBezTo>
                    <a:pt x="1109303" y="641904"/>
                    <a:pt x="1109303" y="641904"/>
                    <a:pt x="1109303" y="641904"/>
                  </a:cubicBezTo>
                  <a:lnTo>
                    <a:pt x="1109303" y="641904"/>
                  </a:lnTo>
                  <a:lnTo>
                    <a:pt x="1109303" y="641904"/>
                  </a:lnTo>
                  <a:cubicBezTo>
                    <a:pt x="1107500" y="638298"/>
                    <a:pt x="1108401" y="608992"/>
                    <a:pt x="1108401" y="597721"/>
                  </a:cubicBezTo>
                  <a:cubicBezTo>
                    <a:pt x="1107950" y="565260"/>
                    <a:pt x="1096679" y="482305"/>
                    <a:pt x="1091269" y="475091"/>
                  </a:cubicBezTo>
                  <a:cubicBezTo>
                    <a:pt x="1086761" y="460213"/>
                    <a:pt x="1090818" y="444884"/>
                    <a:pt x="1086310" y="430006"/>
                  </a:cubicBezTo>
                  <a:cubicBezTo>
                    <a:pt x="1086310" y="407013"/>
                    <a:pt x="1061513" y="387627"/>
                    <a:pt x="1064218" y="363732"/>
                  </a:cubicBezTo>
                  <a:cubicBezTo>
                    <a:pt x="1061513" y="355166"/>
                    <a:pt x="1064218" y="346149"/>
                    <a:pt x="1063317" y="337583"/>
                  </a:cubicBezTo>
                  <a:cubicBezTo>
                    <a:pt x="1060612" y="302867"/>
                    <a:pt x="1066923" y="287088"/>
                    <a:pt x="1043930" y="259135"/>
                  </a:cubicBezTo>
                  <a:cubicBezTo>
                    <a:pt x="1039422" y="251471"/>
                    <a:pt x="1024995" y="210444"/>
                    <a:pt x="1020937" y="203230"/>
                  </a:cubicBezTo>
                  <a:cubicBezTo>
                    <a:pt x="1008313" y="173925"/>
                    <a:pt x="984418" y="166712"/>
                    <a:pt x="965032" y="141915"/>
                  </a:cubicBezTo>
                  <a:cubicBezTo>
                    <a:pt x="949252" y="114864"/>
                    <a:pt x="937079" y="103142"/>
                    <a:pt x="908225" y="92773"/>
                  </a:cubicBezTo>
                  <a:cubicBezTo>
                    <a:pt x="904618" y="92773"/>
                    <a:pt x="889290" y="87814"/>
                    <a:pt x="887937" y="83756"/>
                  </a:cubicBezTo>
                  <a:cubicBezTo>
                    <a:pt x="880724" y="70681"/>
                    <a:pt x="856378" y="58959"/>
                    <a:pt x="842402" y="58058"/>
                  </a:cubicBezTo>
                  <a:cubicBezTo>
                    <a:pt x="825270" y="54902"/>
                    <a:pt x="822114" y="54451"/>
                    <a:pt x="807236" y="46336"/>
                  </a:cubicBezTo>
                  <a:cubicBezTo>
                    <a:pt x="786948" y="32359"/>
                    <a:pt x="764405" y="26048"/>
                    <a:pt x="740510" y="21539"/>
                  </a:cubicBezTo>
                  <a:cubicBezTo>
                    <a:pt x="717968" y="17481"/>
                    <a:pt x="694975" y="15227"/>
                    <a:pt x="672432" y="10719"/>
                  </a:cubicBezTo>
                  <a:cubicBezTo>
                    <a:pt x="629151" y="2153"/>
                    <a:pt x="584968" y="-2356"/>
                    <a:pt x="541236" y="1251"/>
                  </a:cubicBezTo>
                  <a:cubicBezTo>
                    <a:pt x="502914" y="4407"/>
                    <a:pt x="464141" y="6210"/>
                    <a:pt x="425819" y="14326"/>
                  </a:cubicBezTo>
                  <a:cubicBezTo>
                    <a:pt x="385243" y="23342"/>
                    <a:pt x="373972" y="18383"/>
                    <a:pt x="336551" y="37770"/>
                  </a:cubicBezTo>
                  <a:cubicBezTo>
                    <a:pt x="318968" y="49041"/>
                    <a:pt x="288311" y="53549"/>
                    <a:pt x="271629" y="66173"/>
                  </a:cubicBezTo>
                  <a:cubicBezTo>
                    <a:pt x="264867" y="70681"/>
                    <a:pt x="223840" y="80149"/>
                    <a:pt x="220233" y="90068"/>
                  </a:cubicBezTo>
                  <a:cubicBezTo>
                    <a:pt x="213019" y="95027"/>
                    <a:pt x="192731" y="104946"/>
                    <a:pt x="190928" y="109454"/>
                  </a:cubicBezTo>
                  <a:cubicBezTo>
                    <a:pt x="184616" y="114414"/>
                    <a:pt x="177853" y="125685"/>
                    <a:pt x="171541" y="130644"/>
                  </a:cubicBezTo>
                  <a:cubicBezTo>
                    <a:pt x="135023" y="157695"/>
                    <a:pt x="123752" y="156793"/>
                    <a:pt x="112931" y="201878"/>
                  </a:cubicBezTo>
                  <a:cubicBezTo>
                    <a:pt x="105267" y="219912"/>
                    <a:pt x="89487" y="267251"/>
                    <a:pt x="81823" y="285284"/>
                  </a:cubicBezTo>
                  <a:lnTo>
                    <a:pt x="82274" y="284834"/>
                  </a:lnTo>
                  <a:cubicBezTo>
                    <a:pt x="84979" y="303769"/>
                    <a:pt x="64240" y="320451"/>
                    <a:pt x="66494" y="339386"/>
                  </a:cubicBezTo>
                  <a:cubicBezTo>
                    <a:pt x="61535" y="346600"/>
                    <a:pt x="68298" y="362379"/>
                    <a:pt x="63338" y="369593"/>
                  </a:cubicBezTo>
                  <a:cubicBezTo>
                    <a:pt x="61986" y="384471"/>
                    <a:pt x="60182" y="407464"/>
                    <a:pt x="58830" y="422342"/>
                  </a:cubicBezTo>
                  <a:cubicBezTo>
                    <a:pt x="54772" y="462918"/>
                    <a:pt x="60182" y="487715"/>
                    <a:pt x="63338" y="528291"/>
                  </a:cubicBezTo>
                  <a:cubicBezTo>
                    <a:pt x="65142" y="545874"/>
                    <a:pt x="76413" y="597270"/>
                    <a:pt x="76413" y="597270"/>
                  </a:cubicBezTo>
                  <a:cubicBezTo>
                    <a:pt x="81823" y="604033"/>
                    <a:pt x="78216" y="636494"/>
                    <a:pt x="78667" y="641003"/>
                  </a:cubicBezTo>
                  <a:cubicBezTo>
                    <a:pt x="60182" y="655881"/>
                    <a:pt x="51165" y="662643"/>
                    <a:pt x="38993" y="682481"/>
                  </a:cubicBezTo>
                  <a:lnTo>
                    <a:pt x="37640" y="696457"/>
                  </a:lnTo>
                  <a:cubicBezTo>
                    <a:pt x="34033" y="713138"/>
                    <a:pt x="26820" y="716294"/>
                    <a:pt x="16901" y="728918"/>
                  </a:cubicBezTo>
                  <a:cubicBezTo>
                    <a:pt x="-1133" y="752362"/>
                    <a:pt x="-3387" y="792036"/>
                    <a:pt x="3826" y="815931"/>
                  </a:cubicBezTo>
                  <a:cubicBezTo>
                    <a:pt x="9237" y="834416"/>
                    <a:pt x="20508" y="894379"/>
                    <a:pt x="22762" y="918273"/>
                  </a:cubicBezTo>
                  <a:cubicBezTo>
                    <a:pt x="25016" y="941717"/>
                    <a:pt x="36287" y="963358"/>
                    <a:pt x="59281" y="974178"/>
                  </a:cubicBezTo>
                  <a:lnTo>
                    <a:pt x="48009" y="971473"/>
                  </a:lnTo>
                  <a:cubicBezTo>
                    <a:pt x="57477" y="972375"/>
                    <a:pt x="84979" y="975982"/>
                    <a:pt x="91291" y="987253"/>
                  </a:cubicBezTo>
                  <a:cubicBezTo>
                    <a:pt x="117891" y="991311"/>
                    <a:pt x="136826" y="999426"/>
                    <a:pt x="162525" y="1006189"/>
                  </a:cubicBezTo>
                  <a:cubicBezTo>
                    <a:pt x="165680" y="986351"/>
                    <a:pt x="158016" y="947578"/>
                    <a:pt x="157114" y="946677"/>
                  </a:cubicBezTo>
                  <a:cubicBezTo>
                    <a:pt x="152155" y="867328"/>
                    <a:pt x="153508" y="814579"/>
                    <a:pt x="166131" y="735680"/>
                  </a:cubicBezTo>
                  <a:cubicBezTo>
                    <a:pt x="171091" y="706375"/>
                    <a:pt x="172894" y="676169"/>
                    <a:pt x="176501" y="646413"/>
                  </a:cubicBezTo>
                  <a:cubicBezTo>
                    <a:pt x="176501" y="646413"/>
                    <a:pt x="176501" y="646413"/>
                    <a:pt x="176501" y="646413"/>
                  </a:cubicBezTo>
                  <a:cubicBezTo>
                    <a:pt x="176501" y="646413"/>
                    <a:pt x="176501" y="646413"/>
                    <a:pt x="176501" y="646413"/>
                  </a:cubicBezTo>
                  <a:cubicBezTo>
                    <a:pt x="181460" y="636043"/>
                    <a:pt x="184165" y="572023"/>
                    <a:pt x="185067" y="573826"/>
                  </a:cubicBezTo>
                  <a:cubicBezTo>
                    <a:pt x="191379" y="563908"/>
                    <a:pt x="188674" y="552637"/>
                    <a:pt x="190026" y="541816"/>
                  </a:cubicBezTo>
                  <a:cubicBezTo>
                    <a:pt x="188223" y="516118"/>
                    <a:pt x="197240" y="471935"/>
                    <a:pt x="198592" y="474189"/>
                  </a:cubicBezTo>
                  <a:cubicBezTo>
                    <a:pt x="205806" y="431359"/>
                    <a:pt x="221135" y="391233"/>
                    <a:pt x="238718" y="352010"/>
                  </a:cubicBezTo>
                  <a:cubicBezTo>
                    <a:pt x="251341" y="347952"/>
                    <a:pt x="263965" y="350657"/>
                    <a:pt x="276589" y="349756"/>
                  </a:cubicBezTo>
                  <a:cubicBezTo>
                    <a:pt x="298229" y="348403"/>
                    <a:pt x="319870" y="353362"/>
                    <a:pt x="341060" y="347050"/>
                  </a:cubicBezTo>
                  <a:cubicBezTo>
                    <a:pt x="357741" y="342091"/>
                    <a:pt x="375324" y="343895"/>
                    <a:pt x="392456" y="343444"/>
                  </a:cubicBezTo>
                  <a:cubicBezTo>
                    <a:pt x="436189" y="342542"/>
                    <a:pt x="479470" y="341640"/>
                    <a:pt x="523202" y="340739"/>
                  </a:cubicBezTo>
                  <a:cubicBezTo>
                    <a:pt x="642677" y="338484"/>
                    <a:pt x="761700" y="336230"/>
                    <a:pt x="881175" y="333525"/>
                  </a:cubicBezTo>
                  <a:cubicBezTo>
                    <a:pt x="892446" y="333074"/>
                    <a:pt x="900110" y="334878"/>
                    <a:pt x="905971" y="346600"/>
                  </a:cubicBezTo>
                  <a:cubicBezTo>
                    <a:pt x="937981" y="411972"/>
                    <a:pt x="967737" y="478247"/>
                    <a:pt x="990730" y="547226"/>
                  </a:cubicBezTo>
                  <a:cubicBezTo>
                    <a:pt x="1006059" y="592762"/>
                    <a:pt x="1022290" y="686989"/>
                    <a:pt x="1022290" y="686989"/>
                  </a:cubicBezTo>
                  <a:cubicBezTo>
                    <a:pt x="1022740" y="694203"/>
                    <a:pt x="1029503" y="818636"/>
                    <a:pt x="1029503" y="860565"/>
                  </a:cubicBezTo>
                  <a:cubicBezTo>
                    <a:pt x="1026798" y="883107"/>
                    <a:pt x="1005608" y="995368"/>
                    <a:pt x="1005157" y="1009344"/>
                  </a:cubicBezTo>
                  <a:cubicBezTo>
                    <a:pt x="1008764" y="1009344"/>
                    <a:pt x="1017781" y="1013402"/>
                    <a:pt x="1020035" y="1009344"/>
                  </a:cubicBezTo>
                  <a:cubicBezTo>
                    <a:pt x="1020035" y="1009344"/>
                    <a:pt x="1032659" y="1000778"/>
                    <a:pt x="1041676" y="998073"/>
                  </a:cubicBezTo>
                  <a:cubicBezTo>
                    <a:pt x="1041676" y="998073"/>
                    <a:pt x="1041676" y="998073"/>
                    <a:pt x="1041676" y="998073"/>
                  </a:cubicBezTo>
                  <a:cubicBezTo>
                    <a:pt x="1068276" y="1006189"/>
                    <a:pt x="1091269" y="993114"/>
                    <a:pt x="1120123" y="989958"/>
                  </a:cubicBezTo>
                  <a:cubicBezTo>
                    <a:pt x="1102089" y="1033690"/>
                    <a:pt x="1085859" y="1064799"/>
                    <a:pt x="1057906" y="1102670"/>
                  </a:cubicBezTo>
                  <a:cubicBezTo>
                    <a:pt x="1027700" y="1143246"/>
                    <a:pt x="999747" y="1189232"/>
                    <a:pt x="945195" y="1204110"/>
                  </a:cubicBezTo>
                  <a:cubicBezTo>
                    <a:pt x="945195" y="1204561"/>
                    <a:pt x="873059" y="1234768"/>
                    <a:pt x="865395" y="1235219"/>
                  </a:cubicBezTo>
                  <a:cubicBezTo>
                    <a:pt x="854575" y="1235670"/>
                    <a:pt x="856829" y="1243785"/>
                    <a:pt x="858181" y="1249646"/>
                  </a:cubicBezTo>
                  <a:cubicBezTo>
                    <a:pt x="860886" y="1260015"/>
                    <a:pt x="893347" y="1306903"/>
                    <a:pt x="902815" y="1323134"/>
                  </a:cubicBezTo>
                  <a:cubicBezTo>
                    <a:pt x="926259" y="1300141"/>
                    <a:pt x="948802" y="1277598"/>
                    <a:pt x="971344" y="1255507"/>
                  </a:cubicBezTo>
                  <a:cubicBezTo>
                    <a:pt x="971795" y="1256409"/>
                    <a:pt x="980812" y="1237022"/>
                    <a:pt x="983968" y="1234317"/>
                  </a:cubicBezTo>
                  <a:cubicBezTo>
                    <a:pt x="1001100" y="1218537"/>
                    <a:pt x="1001100" y="1218537"/>
                    <a:pt x="1013723" y="1205914"/>
                  </a:cubicBezTo>
                  <a:cubicBezTo>
                    <a:pt x="1053849" y="1166690"/>
                    <a:pt x="1091720" y="1125212"/>
                    <a:pt x="1119672" y="1075619"/>
                  </a:cubicBezTo>
                  <a:cubicBezTo>
                    <a:pt x="1130493" y="1056233"/>
                    <a:pt x="1145371" y="1032338"/>
                    <a:pt x="1151683" y="1008443"/>
                  </a:cubicBezTo>
                  <a:cubicBezTo>
                    <a:pt x="1159347" y="988155"/>
                    <a:pt x="1149879" y="983646"/>
                    <a:pt x="1171971" y="973728"/>
                  </a:cubicBezTo>
                  <a:cubicBezTo>
                    <a:pt x="1181889" y="960653"/>
                    <a:pt x="1183242" y="943972"/>
                    <a:pt x="1181889" y="926389"/>
                  </a:cubicBezTo>
                  <a:close/>
                </a:path>
              </a:pathLst>
            </a:custGeom>
            <a:solidFill>
              <a:srgbClr val="080808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xmlns="" id="{DA57AD92-F19D-4302-B402-08C9682BC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39879068"/>
              </p:ext>
            </p:extLst>
          </p:nvPr>
        </p:nvGraphicFramePr>
        <p:xfrm>
          <a:off x="8218146" y="2678179"/>
          <a:ext cx="3204360" cy="315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5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96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777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07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 smtClean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Accountant</a:t>
                      </a:r>
                      <a:endParaRPr lang="ko-KR" altLang="en-US" sz="32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774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Doing financial matters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586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monthly and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annual reports</a:t>
                      </a:r>
                      <a:endParaRPr lang="en-US" altLang="ko-KR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2477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5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72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xmlns="" id="{E3D3B990-C11C-44E3-8184-EABA08A1E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2433632"/>
              </p:ext>
            </p:extLst>
          </p:nvPr>
        </p:nvGraphicFramePr>
        <p:xfrm>
          <a:off x="1444085" y="2493691"/>
          <a:ext cx="3098888" cy="3207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25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6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362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1400" b="1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4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 smtClean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Employee</a:t>
                      </a:r>
                      <a:endParaRPr lang="ko-KR" altLang="en-US" sz="3300" b="1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82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tx2"/>
                        </a:solidFill>
                      </a:endParaRPr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receives the tasks assigned to him and works to solve them</a:t>
                      </a:r>
                      <a:endParaRPr lang="en-US" altLang="ko-KR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026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>
                        <a:solidFill>
                          <a:schemeClr val="tx2"/>
                        </a:solidFill>
                      </a:endParaRPr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endParaRPr lang="en-US" altLang="ko-KR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3620">
                <a:tc>
                  <a:txBody>
                    <a:bodyPr/>
                    <a:lstStyle/>
                    <a:p>
                      <a:endParaRPr lang="ar-JO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ar-JO" dirty="0"/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149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72" name="Group 41">
            <a:extLst>
              <a:ext uri="{FF2B5EF4-FFF2-40B4-BE49-F238E27FC236}">
                <a16:creationId xmlns:a16="http://schemas.microsoft.com/office/drawing/2014/main" xmlns="" id="{977DF227-6233-433A-9B8B-BF4C296D8058}"/>
              </a:ext>
            </a:extLst>
          </p:cNvPr>
          <p:cNvGrpSpPr/>
          <p:nvPr/>
        </p:nvGrpSpPr>
        <p:grpSpPr>
          <a:xfrm rot="21361196">
            <a:off x="1710365" y="974383"/>
            <a:ext cx="2425766" cy="1625284"/>
            <a:chOff x="896897" y="372794"/>
            <a:chExt cx="2425766" cy="2625809"/>
          </a:xfrm>
        </p:grpSpPr>
        <p:sp>
          <p:nvSpPr>
            <p:cNvPr id="73" name="Freeform: Shape 44">
              <a:extLst>
                <a:ext uri="{FF2B5EF4-FFF2-40B4-BE49-F238E27FC236}">
                  <a16:creationId xmlns:a16="http://schemas.microsoft.com/office/drawing/2014/main" xmlns="" id="{E0A5B258-5D7A-4CA6-BDE5-DCDBDECF8EE1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accent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47">
              <a:extLst>
                <a:ext uri="{FF2B5EF4-FFF2-40B4-BE49-F238E27FC236}">
                  <a16:creationId xmlns:a16="http://schemas.microsoft.com/office/drawing/2014/main" xmlns="" id="{B1E3C35A-A6E1-475F-AF5D-19BA02C11C73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49">
              <a:extLst>
                <a:ext uri="{FF2B5EF4-FFF2-40B4-BE49-F238E27FC236}">
                  <a16:creationId xmlns:a16="http://schemas.microsoft.com/office/drawing/2014/main" xmlns="" id="{F1C95AAE-F76F-4EF6-BB30-AF70576FBD50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51">
              <a:extLst>
                <a:ext uri="{FF2B5EF4-FFF2-40B4-BE49-F238E27FC236}">
                  <a16:creationId xmlns:a16="http://schemas.microsoft.com/office/drawing/2014/main" xmlns="" id="{546A974F-8E4C-4088-9243-9B0FD39D2BEA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7" name="Freeform: Shape 52">
              <a:extLst>
                <a:ext uri="{FF2B5EF4-FFF2-40B4-BE49-F238E27FC236}">
                  <a16:creationId xmlns:a16="http://schemas.microsoft.com/office/drawing/2014/main" xmlns="" id="{FB9C1CDC-1DFB-477C-AE5A-88C552FCBAEC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" name="Freeform: Shape 53">
              <a:extLst>
                <a:ext uri="{FF2B5EF4-FFF2-40B4-BE49-F238E27FC236}">
                  <a16:creationId xmlns:a16="http://schemas.microsoft.com/office/drawing/2014/main" xmlns="" id="{F2603593-093A-4D1A-8A05-459A0FDF74C9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292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AC1BC93D-835D-4E08-8B3C-D094A086C909}"/>
              </a:ext>
            </a:extLst>
          </p:cNvPr>
          <p:cNvGrpSpPr/>
          <p:nvPr/>
        </p:nvGrpSpPr>
        <p:grpSpPr>
          <a:xfrm>
            <a:off x="2116474" y="480595"/>
            <a:ext cx="9161126" cy="2411526"/>
            <a:chOff x="2484242" y="794305"/>
            <a:chExt cx="3634919" cy="2411526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1D5C7EE9-36AE-433C-82BE-535338F90FC5}"/>
                </a:ext>
              </a:extLst>
            </p:cNvPr>
            <p:cNvSpPr txBox="1"/>
            <p:nvPr/>
          </p:nvSpPr>
          <p:spPr>
            <a:xfrm>
              <a:off x="3182889" y="897507"/>
              <a:ext cx="2936272" cy="230832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>
                  <a:cs typeface="Arial" pitchFamily="34" charset="0"/>
                </a:rPr>
                <a:t>Project Aims and Objectives</a:t>
              </a:r>
            </a:p>
            <a:p>
              <a:r>
                <a:rPr lang="en-US" altLang="ko-KR" sz="3600" b="1" dirty="0">
                  <a:cs typeface="Arial" pitchFamily="34" charset="0"/>
                </a:rPr>
                <a:t> 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6F16A38F-682A-42DF-A93F-4C626747E02C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 startAt="3"/>
              </a:pPr>
              <a:r>
                <a:rPr lang="en-US" altLang="ko-KR" sz="4800" b="1" dirty="0">
                  <a:solidFill>
                    <a:srgbClr val="FFC000"/>
                  </a:solidFill>
                  <a:cs typeface="Arial" pitchFamily="34" charset="0"/>
                </a:rPr>
                <a:t> </a:t>
              </a: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sp>
        <p:nvSpPr>
          <p:cNvPr id="156" name="Rectangle 6">
            <a:extLst>
              <a:ext uri="{FF2B5EF4-FFF2-40B4-BE49-F238E27FC236}">
                <a16:creationId xmlns:a16="http://schemas.microsoft.com/office/drawing/2014/main" xmlns="" id="{51FB0AA7-4FE8-49BA-8374-1F942B73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19" y="1993067"/>
            <a:ext cx="6489507" cy="8566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57" name="Rectangle 6">
            <a:extLst>
              <a:ext uri="{FF2B5EF4-FFF2-40B4-BE49-F238E27FC236}">
                <a16:creationId xmlns:a16="http://schemas.microsoft.com/office/drawing/2014/main" xmlns="" id="{A20B4688-F1D6-4354-81F0-432F2AA5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734" y="2987644"/>
            <a:ext cx="6489507" cy="8258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58" name="Rectangle 6">
            <a:extLst>
              <a:ext uri="{FF2B5EF4-FFF2-40B4-BE49-F238E27FC236}">
                <a16:creationId xmlns:a16="http://schemas.microsoft.com/office/drawing/2014/main" xmlns="" id="{D377D3DA-A073-4643-8F0F-9AE4A11B4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050" y="3951399"/>
            <a:ext cx="6489507" cy="82587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xmlns="" id="{F5FB330E-699A-4AB9-A259-E25FFA250AD3}"/>
              </a:ext>
            </a:extLst>
          </p:cNvPr>
          <p:cNvSpPr/>
          <p:nvPr/>
        </p:nvSpPr>
        <p:spPr>
          <a:xfrm>
            <a:off x="3599181" y="2053189"/>
            <a:ext cx="651751" cy="686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CF67859B-6E0D-4838-8B54-86C5CFA6FB10}"/>
              </a:ext>
            </a:extLst>
          </p:cNvPr>
          <p:cNvSpPr/>
          <p:nvPr/>
        </p:nvSpPr>
        <p:spPr>
          <a:xfrm>
            <a:off x="3293726" y="3074465"/>
            <a:ext cx="651751" cy="651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xmlns="" id="{F0EACDAA-0807-48A0-950D-90A6776CF7AE}"/>
              </a:ext>
            </a:extLst>
          </p:cNvPr>
          <p:cNvSpPr/>
          <p:nvPr/>
        </p:nvSpPr>
        <p:spPr>
          <a:xfrm>
            <a:off x="3001434" y="4038095"/>
            <a:ext cx="651751" cy="651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xmlns="" id="{55454E09-F1F3-4A47-85C8-065A4D4B20E2}"/>
              </a:ext>
            </a:extLst>
          </p:cNvPr>
          <p:cNvSpPr/>
          <p:nvPr/>
        </p:nvSpPr>
        <p:spPr>
          <a:xfrm>
            <a:off x="2709142" y="5001726"/>
            <a:ext cx="651751" cy="651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1FC902FA-AF09-4C46-8CCB-338C2C5B7609}"/>
              </a:ext>
            </a:extLst>
          </p:cNvPr>
          <p:cNvSpPr txBox="1"/>
          <p:nvPr/>
        </p:nvSpPr>
        <p:spPr>
          <a:xfrm flipH="1">
            <a:off x="3599181" y="2167590"/>
            <a:ext cx="65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Calibri" pitchFamily="34" charset="0"/>
              </a:rPr>
              <a:t>01</a:t>
            </a:r>
            <a:endParaRPr lang="ko-KR" altLang="en-US" sz="28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49D2D70E-F7FE-4862-A439-1B69DE32B492}"/>
              </a:ext>
            </a:extLst>
          </p:cNvPr>
          <p:cNvSpPr txBox="1"/>
          <p:nvPr/>
        </p:nvSpPr>
        <p:spPr>
          <a:xfrm flipH="1">
            <a:off x="3280095" y="3144320"/>
            <a:ext cx="6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Calibri" pitchFamily="34" charset="0"/>
              </a:rPr>
              <a:t>02</a:t>
            </a:r>
            <a:endParaRPr lang="ko-KR" altLang="en-US" sz="28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D53B56C2-FA2D-4118-9A48-8A89F69CA124}"/>
              </a:ext>
            </a:extLst>
          </p:cNvPr>
          <p:cNvSpPr txBox="1"/>
          <p:nvPr/>
        </p:nvSpPr>
        <p:spPr>
          <a:xfrm flipH="1">
            <a:off x="2987803" y="4107642"/>
            <a:ext cx="6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Calibri" pitchFamily="34" charset="0"/>
              </a:rPr>
              <a:t>03</a:t>
            </a:r>
            <a:endParaRPr lang="ko-KR" altLang="en-US" sz="2800" b="1" dirty="0"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B1B1F926-260B-4976-8E29-425AA154C6AD}"/>
              </a:ext>
            </a:extLst>
          </p:cNvPr>
          <p:cNvSpPr txBox="1"/>
          <p:nvPr/>
        </p:nvSpPr>
        <p:spPr>
          <a:xfrm>
            <a:off x="4380326" y="2163350"/>
            <a:ext cx="53856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Making the shopping experience for the customers easier </a:t>
            </a:r>
            <a:endParaRPr lang="ko-KR" altLang="en-US" sz="16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C3151B33-2A4F-4B43-9FC2-9A467FE96E1D}"/>
              </a:ext>
            </a:extLst>
          </p:cNvPr>
          <p:cNvSpPr txBox="1"/>
          <p:nvPr/>
        </p:nvSpPr>
        <p:spPr>
          <a:xfrm>
            <a:off x="4070819" y="3023051"/>
            <a:ext cx="56952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aims to helping Antiques owner to gain reputation and increase their work. </a:t>
            </a:r>
            <a:endParaRPr lang="en-US" altLang="ko-K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4B49C8F7-429C-4098-90B9-3622C4B0EEA7}"/>
              </a:ext>
            </a:extLst>
          </p:cNvPr>
          <p:cNvSpPr txBox="1"/>
          <p:nvPr/>
        </p:nvSpPr>
        <p:spPr>
          <a:xfrm>
            <a:off x="3758569" y="3920405"/>
            <a:ext cx="56952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The environment that we offer is secure, safe and friendly to be used by all people from different backgrounds.</a:t>
            </a:r>
          </a:p>
        </p:txBody>
      </p:sp>
    </p:spTree>
    <p:extLst>
      <p:ext uri="{BB962C8B-B14F-4D97-AF65-F5344CB8AC3E}">
        <p14:creationId xmlns="" xmlns:p14="http://schemas.microsoft.com/office/powerpoint/2010/main" val="57828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60" grpId="0" animBg="1"/>
      <p:bldP spid="161" grpId="0" animBg="1"/>
      <p:bldP spid="162" grpId="0" animBg="1"/>
      <p:bldP spid="163" grpId="0" animBg="1"/>
      <p:bldP spid="164" grpId="0"/>
      <p:bldP spid="165" grpId="0"/>
      <p:bldP spid="166" grpId="0"/>
      <p:bldP spid="168" grpId="0"/>
      <p:bldP spid="169" grpId="0"/>
      <p:bldP spid="1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9F1090D-049E-469C-8DD0-BE25A458A218}"/>
              </a:ext>
            </a:extLst>
          </p:cNvPr>
          <p:cNvSpPr txBox="1"/>
          <p:nvPr/>
        </p:nvSpPr>
        <p:spPr>
          <a:xfrm>
            <a:off x="5476558" y="5358537"/>
            <a:ext cx="61203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cs typeface="Arial" pitchFamily="34" charset="0"/>
              </a:rPr>
              <a:t>Architecture</a:t>
            </a:r>
            <a:endParaRPr lang="en-US" altLang="ko-KR" sz="4000" b="1" dirty="0"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0C141D5F-1484-4B25-B77C-9AA3112CB068}"/>
              </a:ext>
            </a:extLst>
          </p:cNvPr>
          <p:cNvGrpSpPr/>
          <p:nvPr/>
        </p:nvGrpSpPr>
        <p:grpSpPr>
          <a:xfrm>
            <a:off x="4584500" y="950600"/>
            <a:ext cx="4657154" cy="1677805"/>
            <a:chOff x="2484242" y="794305"/>
            <a:chExt cx="3662215" cy="167780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340ED658-723F-4F9E-B763-6B322248391A}"/>
                </a:ext>
              </a:extLst>
            </p:cNvPr>
            <p:cNvSpPr txBox="1"/>
            <p:nvPr/>
          </p:nvSpPr>
          <p:spPr>
            <a:xfrm>
              <a:off x="3210185" y="979394"/>
              <a:ext cx="2936272" cy="149271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cs typeface="Arial" pitchFamily="34" charset="0"/>
                </a:rPr>
                <a:t>System Architecture</a:t>
              </a:r>
            </a:p>
            <a:p>
              <a:r>
                <a:rPr lang="en-US" altLang="ko-KR" sz="2700" b="1" dirty="0">
                  <a:cs typeface="Arial" pitchFamily="34" charset="0"/>
                </a:rPr>
                <a:t> 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1A4A0BE-CD47-4E17-BE57-5974014190F0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/>
              </a:pP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6DB279B7-2CDA-4537-B456-53305755D9DD}"/>
              </a:ext>
            </a:extLst>
          </p:cNvPr>
          <p:cNvGrpSpPr/>
          <p:nvPr/>
        </p:nvGrpSpPr>
        <p:grpSpPr>
          <a:xfrm>
            <a:off x="2484242" y="2661332"/>
            <a:ext cx="4017966" cy="830997"/>
            <a:chOff x="2484242" y="1900848"/>
            <a:chExt cx="4017966" cy="83099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24BB659-E703-4DE6-96F7-1E61F5610A13}"/>
                </a:ext>
              </a:extLst>
            </p:cNvPr>
            <p:cNvSpPr txBox="1"/>
            <p:nvPr/>
          </p:nvSpPr>
          <p:spPr>
            <a:xfrm>
              <a:off x="3210185" y="2074218"/>
              <a:ext cx="3292023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en-US" altLang="ko-KR" sz="2700" b="1" dirty="0"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FA14796-67F6-4C63-85EE-991E0F3F4EF2}"/>
                </a:ext>
              </a:extLst>
            </p:cNvPr>
            <p:cNvSpPr txBox="1"/>
            <p:nvPr/>
          </p:nvSpPr>
          <p:spPr>
            <a:xfrm>
              <a:off x="2484242" y="190084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 startAt="2"/>
              </a:pP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C999533-79ED-4DB0-9278-5C9F816AA9B1}"/>
              </a:ext>
            </a:extLst>
          </p:cNvPr>
          <p:cNvGrpSpPr/>
          <p:nvPr/>
        </p:nvGrpSpPr>
        <p:grpSpPr>
          <a:xfrm>
            <a:off x="7141396" y="1102121"/>
            <a:ext cx="3712754" cy="830997"/>
            <a:chOff x="7521640" y="858103"/>
            <a:chExt cx="3712754" cy="8309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49562B66-3AA4-4307-B7DB-60357201D9C8}"/>
                </a:ext>
              </a:extLst>
            </p:cNvPr>
            <p:cNvSpPr txBox="1"/>
            <p:nvPr/>
          </p:nvSpPr>
          <p:spPr>
            <a:xfrm>
              <a:off x="8298122" y="1019685"/>
              <a:ext cx="293627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en-US" altLang="ko-KR" sz="2700" b="1" dirty="0"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4E0D2063-C2F2-4CBF-AF66-60EC6E59C5A1}"/>
                </a:ext>
              </a:extLst>
            </p:cNvPr>
            <p:cNvSpPr txBox="1"/>
            <p:nvPr/>
          </p:nvSpPr>
          <p:spPr>
            <a:xfrm>
              <a:off x="7521640" y="8581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 startAt="3"/>
              </a:pP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3A0D9B-438F-4363-88DD-1448FAECC8BF}"/>
              </a:ext>
            </a:extLst>
          </p:cNvPr>
          <p:cNvSpPr txBox="1"/>
          <p:nvPr/>
        </p:nvSpPr>
        <p:spPr>
          <a:xfrm rot="16200000">
            <a:off x="-293288" y="1935289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600" dirty="0" smtClean="0">
                <a:solidFill>
                  <a:srgbClr val="FFC000"/>
                </a:solidFill>
                <a:cs typeface="Arial" pitchFamily="34" charset="0"/>
              </a:rPr>
              <a:t>Auction</a:t>
            </a:r>
            <a:endParaRPr lang="ko-KR" altLang="en-US" sz="3600" dirty="0">
              <a:solidFill>
                <a:srgbClr val="FFC000"/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C2F2A9E8-13D0-4240-BAA3-D2AC653D0A85}"/>
              </a:ext>
            </a:extLst>
          </p:cNvPr>
          <p:cNvGrpSpPr/>
          <p:nvPr/>
        </p:nvGrpSpPr>
        <p:grpSpPr>
          <a:xfrm>
            <a:off x="7087178" y="2661331"/>
            <a:ext cx="4278305" cy="830997"/>
            <a:chOff x="7521640" y="1998331"/>
            <a:chExt cx="4278305" cy="83099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68D3CED2-C760-45A3-BD52-EADEE41A6D59}"/>
                </a:ext>
              </a:extLst>
            </p:cNvPr>
            <p:cNvSpPr txBox="1"/>
            <p:nvPr/>
          </p:nvSpPr>
          <p:spPr>
            <a:xfrm>
              <a:off x="8298122" y="2176045"/>
              <a:ext cx="3501823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en-US" altLang="ko-KR" sz="2700" b="1" dirty="0"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33894F95-FF9D-423B-AE71-7D2D7F178AB9}"/>
                </a:ext>
              </a:extLst>
            </p:cNvPr>
            <p:cNvSpPr txBox="1"/>
            <p:nvPr/>
          </p:nvSpPr>
          <p:spPr>
            <a:xfrm>
              <a:off x="7521640" y="1998331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 startAt="4"/>
              </a:pP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D30EE3-48D9-40FB-A758-F50B6C0CD1D3}"/>
              </a:ext>
            </a:extLst>
          </p:cNvPr>
          <p:cNvSpPr txBox="1"/>
          <p:nvPr/>
        </p:nvSpPr>
        <p:spPr>
          <a:xfrm>
            <a:off x="4609301" y="529698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i="1" dirty="0">
                <a:solidFill>
                  <a:srgbClr val="FF0000"/>
                </a:solidFill>
                <a:cs typeface="Arial" pitchFamily="34" charset="0"/>
              </a:rPr>
              <a:t>02.</a:t>
            </a:r>
            <a:endParaRPr lang="ko-KR" altLang="en-US" sz="4800" b="1" i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706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AC1BC93D-835D-4E08-8B3C-D094A086C909}"/>
              </a:ext>
            </a:extLst>
          </p:cNvPr>
          <p:cNvGrpSpPr/>
          <p:nvPr/>
        </p:nvGrpSpPr>
        <p:grpSpPr>
          <a:xfrm>
            <a:off x="3653185" y="411997"/>
            <a:ext cx="5249025" cy="1271328"/>
            <a:chOff x="2484242" y="794305"/>
            <a:chExt cx="3233653" cy="2688045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1D5C7EE9-36AE-433C-82BE-535338F90FC5}"/>
                </a:ext>
              </a:extLst>
            </p:cNvPr>
            <p:cNvSpPr txBox="1"/>
            <p:nvPr/>
          </p:nvSpPr>
          <p:spPr>
            <a:xfrm>
              <a:off x="2781623" y="976960"/>
              <a:ext cx="2936272" cy="250539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>
                  <a:cs typeface="Arial" pitchFamily="34" charset="0"/>
                </a:rPr>
                <a:t>System Architecture</a:t>
              </a:r>
            </a:p>
            <a:p>
              <a:r>
                <a:rPr lang="en-US" altLang="ko-KR" sz="3500" b="1" dirty="0">
                  <a:cs typeface="Arial" pitchFamily="34" charset="0"/>
                </a:rPr>
                <a:t> </a:t>
              </a:r>
              <a:endParaRPr lang="ko-KR" altLang="en-US" sz="3500" b="1" dirty="0"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6F16A38F-682A-42DF-A93F-4C626747E02C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175702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914400" indent="-914400" algn="ctr">
                <a:buFont typeface="+mj-lt"/>
                <a:buAutoNum type="alphaUcPeriod"/>
              </a:pPr>
              <a:endParaRPr lang="ko-KR" altLang="en-US" sz="48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sp>
        <p:nvSpPr>
          <p:cNvPr id="156" name="Rectangle 6">
            <a:extLst>
              <a:ext uri="{FF2B5EF4-FFF2-40B4-BE49-F238E27FC236}">
                <a16:creationId xmlns:a16="http://schemas.microsoft.com/office/drawing/2014/main" xmlns="" id="{51FB0AA7-4FE8-49BA-8374-1F942B73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19" y="2675237"/>
            <a:ext cx="6489507" cy="8566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57" name="Rectangle 6">
            <a:extLst>
              <a:ext uri="{FF2B5EF4-FFF2-40B4-BE49-F238E27FC236}">
                <a16:creationId xmlns:a16="http://schemas.microsoft.com/office/drawing/2014/main" xmlns="" id="{A20B4688-F1D6-4354-81F0-432F2AA5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734" y="3669814"/>
            <a:ext cx="6489507" cy="82587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solidFill>
                <a:schemeClr val="accent4"/>
              </a:solidFill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xmlns="" id="{F5FB330E-699A-4AB9-A259-E25FFA250AD3}"/>
              </a:ext>
            </a:extLst>
          </p:cNvPr>
          <p:cNvSpPr/>
          <p:nvPr/>
        </p:nvSpPr>
        <p:spPr>
          <a:xfrm>
            <a:off x="3599181" y="2735359"/>
            <a:ext cx="651751" cy="686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CF67859B-6E0D-4838-8B54-86C5CFA6FB10}"/>
              </a:ext>
            </a:extLst>
          </p:cNvPr>
          <p:cNvSpPr/>
          <p:nvPr/>
        </p:nvSpPr>
        <p:spPr>
          <a:xfrm>
            <a:off x="3293726" y="3756635"/>
            <a:ext cx="651751" cy="651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1FC902FA-AF09-4C46-8CCB-338C2C5B7609}"/>
              </a:ext>
            </a:extLst>
          </p:cNvPr>
          <p:cNvSpPr txBox="1"/>
          <p:nvPr/>
        </p:nvSpPr>
        <p:spPr>
          <a:xfrm flipH="1">
            <a:off x="3599181" y="2849760"/>
            <a:ext cx="65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Calibri" pitchFamily="34" charset="0"/>
              </a:rPr>
              <a:t>01</a:t>
            </a:r>
            <a:endParaRPr lang="ko-KR" altLang="en-US" sz="28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49D2D70E-F7FE-4862-A439-1B69DE32B492}"/>
              </a:ext>
            </a:extLst>
          </p:cNvPr>
          <p:cNvSpPr txBox="1"/>
          <p:nvPr/>
        </p:nvSpPr>
        <p:spPr>
          <a:xfrm flipH="1">
            <a:off x="3280095" y="3826490"/>
            <a:ext cx="6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Calibri" pitchFamily="34" charset="0"/>
              </a:rPr>
              <a:t>02</a:t>
            </a:r>
            <a:endParaRPr lang="ko-KR" altLang="en-US" sz="28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B1B1F926-260B-4976-8E29-425AA154C6AD}"/>
              </a:ext>
            </a:extLst>
          </p:cNvPr>
          <p:cNvSpPr txBox="1"/>
          <p:nvPr/>
        </p:nvSpPr>
        <p:spPr>
          <a:xfrm>
            <a:off x="4380326" y="2766037"/>
            <a:ext cx="56952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Client-Server: 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Where the client is the web browser application, and our system is on the server as a back-end</a:t>
            </a:r>
            <a:endParaRPr lang="ko-KR" altLang="en-US" sz="16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C3151B33-2A4F-4B43-9FC2-9A467FE96E1D}"/>
              </a:ext>
            </a:extLst>
          </p:cNvPr>
          <p:cNvSpPr txBox="1"/>
          <p:nvPr/>
        </p:nvSpPr>
        <p:spPr>
          <a:xfrm>
            <a:off x="4787263" y="3868641"/>
            <a:ext cx="56952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-API Architecture</a:t>
            </a:r>
            <a:endParaRPr lang="ko-KR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3F1C8208-762C-4CAA-AD52-83545EBBC801}"/>
              </a:ext>
            </a:extLst>
          </p:cNvPr>
          <p:cNvSpPr txBox="1"/>
          <p:nvPr/>
        </p:nvSpPr>
        <p:spPr>
          <a:xfrm>
            <a:off x="3374524" y="5528259"/>
            <a:ext cx="554501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These are the basic functionalities. More functionalities will be discussed in Requirement Analysis section.</a:t>
            </a:r>
          </a:p>
        </p:txBody>
      </p:sp>
    </p:spTree>
    <p:extLst>
      <p:ext uri="{BB962C8B-B14F-4D97-AF65-F5344CB8AC3E}">
        <p14:creationId xmlns="" xmlns:p14="http://schemas.microsoft.com/office/powerpoint/2010/main" val="168232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60" grpId="0" animBg="1"/>
      <p:bldP spid="161" grpId="0" animBg="1"/>
      <p:bldP spid="164" grpId="0"/>
      <p:bldP spid="165" grpId="0"/>
      <p:bldP spid="168" grpId="0"/>
      <p:bldP spid="169" grpId="0"/>
      <p:bldP spid="171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7651</TotalTime>
  <Words>400</Words>
  <Application>Microsoft Office PowerPoint</Application>
  <PresentationFormat>مخصص</PresentationFormat>
  <Paragraphs>115</Paragraphs>
  <Slides>18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3</vt:i4>
      </vt:variant>
      <vt:variant>
        <vt:lpstr>عناوين الشرائح</vt:lpstr>
      </vt:variant>
      <vt:variant>
        <vt:i4>18</vt:i4>
      </vt:variant>
    </vt:vector>
  </HeadingPairs>
  <TitlesOfParts>
    <vt:vector size="21" baseType="lpstr">
      <vt:lpstr>Cover and End Slide Master</vt:lpstr>
      <vt:lpstr>Contents Slide Master</vt:lpstr>
      <vt:lpstr>Section Break Slide Master</vt:lpstr>
      <vt:lpstr>الشريحة 1</vt:lpstr>
      <vt:lpstr>الشريحة 2</vt:lpstr>
      <vt:lpstr>الشريحة 3</vt:lpstr>
      <vt:lpstr>الشريحة 4</vt:lpstr>
      <vt:lpstr>الشريحة 5</vt:lpstr>
      <vt:lpstr>الشريحة 6</vt:lpstr>
      <vt:lpstr>الشريحة 7</vt:lpstr>
      <vt:lpstr>الشريحة 8</vt:lpstr>
      <vt:lpstr>الشريحة 9</vt:lpstr>
      <vt:lpstr>الشريحة 10</vt:lpstr>
      <vt:lpstr>الشريحة 11</vt:lpstr>
      <vt:lpstr>الشريحة 12</vt:lpstr>
      <vt:lpstr>الشريحة 13</vt:lpstr>
      <vt:lpstr>الشريحة 14</vt:lpstr>
      <vt:lpstr>الشريحة 15</vt:lpstr>
      <vt:lpstr>الشريحة 16</vt:lpstr>
      <vt:lpstr>الشريحة 17</vt:lpstr>
      <vt:lpstr>الشريحة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Windows User</cp:lastModifiedBy>
  <cp:revision>152</cp:revision>
  <dcterms:created xsi:type="dcterms:W3CDTF">2020-01-20T05:08:25Z</dcterms:created>
  <dcterms:modified xsi:type="dcterms:W3CDTF">2022-01-01T15:00:20Z</dcterms:modified>
</cp:coreProperties>
</file>