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43B-0873-4944-A394-9EAEB1B5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55CC-ED74-42A5-B958-BCC51DA7A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7CCF-E0F7-4134-BC88-6DBFFAAA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1306-ACC6-475B-A1CF-AFA4000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8EE-15EE-4581-B948-30307FC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5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71E3-119C-480E-BBC6-5BAE4AC6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DD342-4864-4DC9-B487-10933645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411B-6AC3-4EE7-9C31-63E3519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7BD-DE8E-416A-BA0A-563AB94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629F-61FC-4FD3-A6C0-752E7DF8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C4F9C-E7FE-4D80-9026-26A6038CD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7DA7D-CAB2-4DF0-9766-69992320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5F26-9322-4240-B1D7-31B85DF9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E571-6424-4553-97BB-15C235D1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5BEA-2D15-4264-AA9A-29BCC388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EEC8-7C7A-4119-853C-E16BFC6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2529-4B2C-4804-94BF-416BF54B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EB72-A534-49C4-803D-6C10DF73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D7B7-03CC-4FE5-B45A-A95E558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CEC4-93DA-4A91-8280-D3E807D5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763D-A4B2-4775-B2DB-87D29670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F9D5-58CC-4530-BA03-26498378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A825-BE52-45B8-AFB0-8D8AF6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6162-A9FE-4BB2-98AB-57CEABC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460B-3BD7-4F51-84B0-BE8ADD2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9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7E54-0070-401C-9D12-93D79EAE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6A28-BB78-4D90-9A13-A79ECCAC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0CBD-C57F-4559-A363-5046D8BAD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00024-AC1A-465F-87A5-83B55019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F7900-4E8E-4B00-A692-6609E16D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5BF2-FB9C-45BD-99D1-A7C7F7DE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8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3A35-75E9-4012-8A64-7008EC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2C6A3-5F30-4383-BF62-F62BE250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7BF90-DD4E-4EBD-A09E-8EAEF512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17A44-7C90-44C0-8D6A-2BE334B2F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DA502-A259-4A45-8270-525F6965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348CE-4491-4B5D-A139-A76F89FF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09771-501E-48FC-A593-6A59EEF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AC780-424D-45E4-BCC2-D31DE0E7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BEDF-01A9-49E6-B808-7EC34166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104BB-B4AB-4DB2-BAF1-B90014F7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380-9DAB-4501-A12B-10D01C58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CE52-56E2-4D07-9D09-9483C9B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0A57D-C1C7-4CB9-9E41-427645E6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BD5D9-EF2F-4142-8CC0-689E8637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41DB-2BD2-4A3D-8BC6-70628D74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402C-300F-4373-9A13-99AB7282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5B4B-380B-4916-AA1F-C0971CDE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B8CFD-3BBC-487C-B39F-DDC5FBA8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B975-BAEC-45B8-9453-B44A1BE7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BC2C1-7F4E-4990-B1F8-488F3E6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B19A-FE9A-4F0F-89CC-AD36D513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7B03-0F9C-413A-82C7-17AF5F16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E5EBC-5FD5-4EA5-982F-4AF59085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B042D-5C23-4398-B70D-265199AB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E42B-1F9C-4029-BDA2-6742200E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6429-AC79-4113-9A42-00B83225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0C2A-8C3C-4731-A5DE-210ACDCA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ECFD9-C1CC-4E00-9C52-85FC7A2B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FAA5-E803-4BC0-83F2-05497488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8544-0269-4E9C-95B8-EC1E8CD2E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DC9A-8898-40FD-AF1D-FEF6D9D27F0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88DA-EEB7-4EF5-BD0B-60D13DAFE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E8D7-1861-481E-97E2-F6CE4FF94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B985-DAA0-4DC6-A998-0A36C5CA7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FA6D80-D850-4FA6-BDD4-78FDFD81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7" y="2854394"/>
            <a:ext cx="6445581" cy="2470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F6BDC-642C-4CBE-A23D-3FBEF6E87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89" y="479678"/>
            <a:ext cx="5564911" cy="2854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EE94-29CD-4F7F-881F-5806DE14E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7" y="3029852"/>
            <a:ext cx="5301183" cy="2679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D31936-C803-4432-98B9-81670C038290}"/>
              </a:ext>
            </a:extLst>
          </p:cNvPr>
          <p:cNvSpPr txBox="1"/>
          <p:nvPr/>
        </p:nvSpPr>
        <p:spPr>
          <a:xfrm>
            <a:off x="6096000" y="768096"/>
            <a:ext cx="7216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Slack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32DFE-5052-4ABE-B369-A0E83D14ED84}"/>
              </a:ext>
            </a:extLst>
          </p:cNvPr>
          <p:cNvSpPr txBox="1"/>
          <p:nvPr/>
        </p:nvSpPr>
        <p:spPr>
          <a:xfrm>
            <a:off x="7458456" y="3433203"/>
            <a:ext cx="898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Github</a:t>
            </a:r>
            <a:endParaRPr lang="zh-CN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BB251-DD2E-4A89-A2AB-98B15DAD7404}"/>
              </a:ext>
            </a:extLst>
          </p:cNvPr>
          <p:cNvSpPr txBox="1"/>
          <p:nvPr/>
        </p:nvSpPr>
        <p:spPr>
          <a:xfrm>
            <a:off x="3224784" y="5147591"/>
            <a:ext cx="20986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Linux web hosting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531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zhangshifa07504@gmail.com</dc:creator>
  <cp:lastModifiedBy>zhangshifa07504@gmail.com</cp:lastModifiedBy>
  <cp:revision>1</cp:revision>
  <dcterms:created xsi:type="dcterms:W3CDTF">2018-12-06T18:48:45Z</dcterms:created>
  <dcterms:modified xsi:type="dcterms:W3CDTF">2018-12-06T18:59:37Z</dcterms:modified>
</cp:coreProperties>
</file>