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263" r:id="rId4"/>
    <p:sldId id="267" r:id="rId5"/>
    <p:sldId id="484" r:id="rId6"/>
    <p:sldId id="264" r:id="rId7"/>
    <p:sldId id="266" r:id="rId8"/>
    <p:sldId id="482" r:id="rId9"/>
    <p:sldId id="483" r:id="rId10"/>
    <p:sldId id="375" r:id="rId11"/>
    <p:sldId id="376" r:id="rId12"/>
    <p:sldId id="445" r:id="rId13"/>
    <p:sldId id="434" r:id="rId14"/>
    <p:sldId id="435" r:id="rId15"/>
    <p:sldId id="381" r:id="rId16"/>
    <p:sldId id="394" r:id="rId17"/>
    <p:sldId id="436" r:id="rId18"/>
    <p:sldId id="346" r:id="rId19"/>
    <p:sldId id="534" r:id="rId20"/>
    <p:sldId id="533" r:id="rId21"/>
    <p:sldId id="535" r:id="rId22"/>
    <p:sldId id="536" r:id="rId23"/>
    <p:sldId id="540" r:id="rId24"/>
    <p:sldId id="537" r:id="rId25"/>
    <p:sldId id="538" r:id="rId26"/>
    <p:sldId id="539" r:id="rId27"/>
    <p:sldId id="541" r:id="rId28"/>
    <p:sldId id="543" r:id="rId29"/>
    <p:sldId id="544" r:id="rId30"/>
    <p:sldId id="542" r:id="rId31"/>
    <p:sldId id="548" r:id="rId32"/>
    <p:sldId id="518" r:id="rId33"/>
    <p:sldId id="519" r:id="rId34"/>
    <p:sldId id="521" r:id="rId35"/>
    <p:sldId id="485" r:id="rId36"/>
    <p:sldId id="523" r:id="rId37"/>
    <p:sldId id="524" r:id="rId38"/>
    <p:sldId id="486" r:id="rId39"/>
    <p:sldId id="487" r:id="rId40"/>
    <p:sldId id="525" r:id="rId41"/>
    <p:sldId id="526" r:id="rId42"/>
    <p:sldId id="488" r:id="rId43"/>
    <p:sldId id="489" r:id="rId44"/>
    <p:sldId id="527" r:id="rId45"/>
    <p:sldId id="490" r:id="rId46"/>
    <p:sldId id="491" r:id="rId47"/>
    <p:sldId id="492" r:id="rId48"/>
    <p:sldId id="494" r:id="rId49"/>
    <p:sldId id="262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5205C-F43D-4B1C-B133-1F4AE89AAD82}" v="12" dt="2023-06-16T01:12:43.979"/>
    <p1510:client id="{3711C92F-F4CC-4480-8C0A-EAD118C90591}" v="2" dt="2023-06-15T20:25:41.94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22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dar Saleh Almubarak" userId="39d1b402-6011-4009-be01-cddb0885beb8" providerId="ADAL" clId="{1D75205C-F43D-4B1C-B133-1F4AE89AAD82}"/>
    <pc:docChg chg="undo custSel modSld modMainMaster">
      <pc:chgData name="Haidar Saleh Almubarak" userId="39d1b402-6011-4009-be01-cddb0885beb8" providerId="ADAL" clId="{1D75205C-F43D-4B1C-B133-1F4AE89AAD82}" dt="2023-06-16T02:22:23.747" v="138" actId="1038"/>
      <pc:docMkLst>
        <pc:docMk/>
      </pc:docMkLst>
      <pc:sldChg chg="delSp mod">
        <pc:chgData name="Haidar Saleh Almubarak" userId="39d1b402-6011-4009-be01-cddb0885beb8" providerId="ADAL" clId="{1D75205C-F43D-4B1C-B133-1F4AE89AAD82}" dt="2023-06-16T01:07:28.870" v="54" actId="478"/>
        <pc:sldMkLst>
          <pc:docMk/>
          <pc:sldMk cId="0" sldId="256"/>
        </pc:sldMkLst>
        <pc:spChg chg="del">
          <ac:chgData name="Haidar Saleh Almubarak" userId="39d1b402-6011-4009-be01-cddb0885beb8" providerId="ADAL" clId="{1D75205C-F43D-4B1C-B133-1F4AE89AAD82}" dt="2023-06-16T01:07:28.870" v="54" actId="478"/>
          <ac:spMkLst>
            <pc:docMk/>
            <pc:sldMk cId="0" sldId="256"/>
            <ac:spMk id="2" creationId="{23FB7592-1151-45CC-A0E5-058917B7F8E3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7:36.213" v="55" actId="478"/>
        <pc:sldMkLst>
          <pc:docMk/>
          <pc:sldMk cId="0" sldId="263"/>
        </pc:sldMkLst>
        <pc:spChg chg="del">
          <ac:chgData name="Haidar Saleh Almubarak" userId="39d1b402-6011-4009-be01-cddb0885beb8" providerId="ADAL" clId="{1D75205C-F43D-4B1C-B133-1F4AE89AAD82}" dt="2023-06-16T01:07:36.213" v="55" actId="478"/>
          <ac:spMkLst>
            <pc:docMk/>
            <pc:sldMk cId="0" sldId="263"/>
            <ac:spMk id="2" creationId="{7113F265-47CF-4593-A2AF-16804E77783D}"/>
          </ac:spMkLst>
        </pc:spChg>
      </pc:sldChg>
      <pc:sldChg chg="delSp modSp mod">
        <pc:chgData name="Haidar Saleh Almubarak" userId="39d1b402-6011-4009-be01-cddb0885beb8" providerId="ADAL" clId="{1D75205C-F43D-4B1C-B133-1F4AE89AAD82}" dt="2023-06-16T01:08:01.386" v="58" actId="478"/>
        <pc:sldMkLst>
          <pc:docMk/>
          <pc:sldMk cId="3946290604" sldId="264"/>
        </pc:sldMkLst>
        <pc:spChg chg="del">
          <ac:chgData name="Haidar Saleh Almubarak" userId="39d1b402-6011-4009-be01-cddb0885beb8" providerId="ADAL" clId="{1D75205C-F43D-4B1C-B133-1F4AE89AAD82}" dt="2023-06-16T01:08:01.386" v="58" actId="478"/>
          <ac:spMkLst>
            <pc:docMk/>
            <pc:sldMk cId="3946290604" sldId="264"/>
            <ac:spMk id="2" creationId="{D511075A-7456-456C-84D7-76D27E72F810}"/>
          </ac:spMkLst>
        </pc:spChg>
        <pc:spChg chg="mod">
          <ac:chgData name="Haidar Saleh Almubarak" userId="39d1b402-6011-4009-be01-cddb0885beb8" providerId="ADAL" clId="{1D75205C-F43D-4B1C-B133-1F4AE89AAD82}" dt="2023-06-15T22:36:55.829" v="40" actId="5793"/>
          <ac:spMkLst>
            <pc:docMk/>
            <pc:sldMk cId="3946290604" sldId="264"/>
            <ac:spMk id="4" creationId="{15A2C34D-3770-4DB0-9CF9-77919C7AB067}"/>
          </ac:spMkLst>
        </pc:spChg>
      </pc:sldChg>
      <pc:sldChg chg="delSp modSp mod">
        <pc:chgData name="Haidar Saleh Almubarak" userId="39d1b402-6011-4009-be01-cddb0885beb8" providerId="ADAL" clId="{1D75205C-F43D-4B1C-B133-1F4AE89AAD82}" dt="2023-06-16T02:22:23.747" v="138" actId="1038"/>
        <pc:sldMkLst>
          <pc:docMk/>
          <pc:sldMk cId="3457206814" sldId="266"/>
        </pc:sldMkLst>
        <pc:spChg chg="del">
          <ac:chgData name="Haidar Saleh Almubarak" userId="39d1b402-6011-4009-be01-cddb0885beb8" providerId="ADAL" clId="{1D75205C-F43D-4B1C-B133-1F4AE89AAD82}" dt="2023-06-16T01:08:04.384" v="59" actId="478"/>
          <ac:spMkLst>
            <pc:docMk/>
            <pc:sldMk cId="3457206814" sldId="266"/>
            <ac:spMk id="2" creationId="{54A0B561-EE9D-4905-A706-F5F611904A5E}"/>
          </ac:spMkLst>
        </pc:spChg>
        <pc:spChg chg="mod">
          <ac:chgData name="Haidar Saleh Almubarak" userId="39d1b402-6011-4009-be01-cddb0885beb8" providerId="ADAL" clId="{1D75205C-F43D-4B1C-B133-1F4AE89AAD82}" dt="2023-06-16T00:03:53.353" v="47" actId="20577"/>
          <ac:spMkLst>
            <pc:docMk/>
            <pc:sldMk cId="3457206814" sldId="266"/>
            <ac:spMk id="4" creationId="{15A2C34D-3770-4DB0-9CF9-77919C7AB067}"/>
          </ac:spMkLst>
        </pc:spChg>
        <pc:spChg chg="mod">
          <ac:chgData name="Haidar Saleh Almubarak" userId="39d1b402-6011-4009-be01-cddb0885beb8" providerId="ADAL" clId="{1D75205C-F43D-4B1C-B133-1F4AE89AAD82}" dt="2023-06-16T02:22:23.747" v="138" actId="1038"/>
          <ac:spMkLst>
            <pc:docMk/>
            <pc:sldMk cId="3457206814" sldId="266"/>
            <ac:spMk id="7" creationId="{7B35FEA6-A42F-4D14-BB12-AEA763E3FEDE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7:41.496" v="56" actId="478"/>
        <pc:sldMkLst>
          <pc:docMk/>
          <pc:sldMk cId="47324901" sldId="267"/>
        </pc:sldMkLst>
        <pc:spChg chg="del">
          <ac:chgData name="Haidar Saleh Almubarak" userId="39d1b402-6011-4009-be01-cddb0885beb8" providerId="ADAL" clId="{1D75205C-F43D-4B1C-B133-1F4AE89AAD82}" dt="2023-06-16T01:07:41.496" v="56" actId="478"/>
          <ac:spMkLst>
            <pc:docMk/>
            <pc:sldMk cId="47324901" sldId="267"/>
            <ac:spMk id="2" creationId="{7548D550-F67D-423E-8F60-BD766738A4BB}"/>
          </ac:spMkLst>
        </pc:spChg>
      </pc:sldChg>
      <pc:sldChg chg="delSp modSp mod">
        <pc:chgData name="Haidar Saleh Almubarak" userId="39d1b402-6011-4009-be01-cddb0885beb8" providerId="ADAL" clId="{1D75205C-F43D-4B1C-B133-1F4AE89AAD82}" dt="2023-06-16T01:08:29.203" v="70" actId="478"/>
        <pc:sldMkLst>
          <pc:docMk/>
          <pc:sldMk cId="0" sldId="346"/>
        </pc:sldMkLst>
        <pc:spChg chg="del mod">
          <ac:chgData name="Haidar Saleh Almubarak" userId="39d1b402-6011-4009-be01-cddb0885beb8" providerId="ADAL" clId="{1D75205C-F43D-4B1C-B133-1F4AE89AAD82}" dt="2023-06-16T01:08:29.203" v="70" actId="478"/>
          <ac:spMkLst>
            <pc:docMk/>
            <pc:sldMk cId="0" sldId="346"/>
            <ac:spMk id="2" creationId="{DD126171-67D7-8E01-660E-1878BE92CB96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12.396" v="62" actId="478"/>
        <pc:sldMkLst>
          <pc:docMk/>
          <pc:sldMk cId="0" sldId="375"/>
        </pc:sldMkLst>
        <pc:spChg chg="del">
          <ac:chgData name="Haidar Saleh Almubarak" userId="39d1b402-6011-4009-be01-cddb0885beb8" providerId="ADAL" clId="{1D75205C-F43D-4B1C-B133-1F4AE89AAD82}" dt="2023-06-16T01:08:12.396" v="62" actId="478"/>
          <ac:spMkLst>
            <pc:docMk/>
            <pc:sldMk cId="0" sldId="375"/>
            <ac:spMk id="4" creationId="{ACE65116-3DC5-6DA1-AA46-0C73B15BD42B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14.216" v="63" actId="478"/>
        <pc:sldMkLst>
          <pc:docMk/>
          <pc:sldMk cId="0" sldId="376"/>
        </pc:sldMkLst>
        <pc:spChg chg="del">
          <ac:chgData name="Haidar Saleh Almubarak" userId="39d1b402-6011-4009-be01-cddb0885beb8" providerId="ADAL" clId="{1D75205C-F43D-4B1C-B133-1F4AE89AAD82}" dt="2023-06-16T01:08:14.216" v="63" actId="478"/>
          <ac:spMkLst>
            <pc:docMk/>
            <pc:sldMk cId="0" sldId="376"/>
            <ac:spMk id="4" creationId="{95177348-4038-F944-786B-450B0E610EBE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23.642" v="66" actId="478"/>
        <pc:sldMkLst>
          <pc:docMk/>
          <pc:sldMk cId="0" sldId="381"/>
        </pc:sldMkLst>
        <pc:spChg chg="del">
          <ac:chgData name="Haidar Saleh Almubarak" userId="39d1b402-6011-4009-be01-cddb0885beb8" providerId="ADAL" clId="{1D75205C-F43D-4B1C-B133-1F4AE89AAD82}" dt="2023-06-16T01:08:23.642" v="66" actId="478"/>
          <ac:spMkLst>
            <pc:docMk/>
            <pc:sldMk cId="0" sldId="381"/>
            <ac:spMk id="2" creationId="{FD2409F9-C265-BA81-14E6-D9694FC9ABC8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25.168" v="67" actId="478"/>
        <pc:sldMkLst>
          <pc:docMk/>
          <pc:sldMk cId="0" sldId="394"/>
        </pc:sldMkLst>
        <pc:spChg chg="del">
          <ac:chgData name="Haidar Saleh Almubarak" userId="39d1b402-6011-4009-be01-cddb0885beb8" providerId="ADAL" clId="{1D75205C-F43D-4B1C-B133-1F4AE89AAD82}" dt="2023-06-16T01:08:25.168" v="67" actId="478"/>
          <ac:spMkLst>
            <pc:docMk/>
            <pc:sldMk cId="0" sldId="394"/>
            <ac:spMk id="2" creationId="{40BDAB6B-80CD-9987-37AF-48B21BF0B348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20.577" v="65" actId="478"/>
        <pc:sldMkLst>
          <pc:docMk/>
          <pc:sldMk cId="0" sldId="434"/>
        </pc:sldMkLst>
        <pc:spChg chg="del">
          <ac:chgData name="Haidar Saleh Almubarak" userId="39d1b402-6011-4009-be01-cddb0885beb8" providerId="ADAL" clId="{1D75205C-F43D-4B1C-B133-1F4AE89AAD82}" dt="2023-06-16T01:08:20.577" v="65" actId="478"/>
          <ac:spMkLst>
            <pc:docMk/>
            <pc:sldMk cId="0" sldId="434"/>
            <ac:spMk id="2" creationId="{073EE47D-86C0-39BA-1562-00441924BC2B}"/>
          </ac:spMkLst>
        </pc:spChg>
      </pc:sldChg>
      <pc:sldChg chg="addSp delSp modSp mod chgLayout">
        <pc:chgData name="Haidar Saleh Almubarak" userId="39d1b402-6011-4009-be01-cddb0885beb8" providerId="ADAL" clId="{1D75205C-F43D-4B1C-B133-1F4AE89AAD82}" dt="2023-06-16T01:11:21.512" v="110" actId="478"/>
        <pc:sldMkLst>
          <pc:docMk/>
          <pc:sldMk cId="0" sldId="435"/>
        </pc:sldMkLst>
        <pc:spChg chg="del mod">
          <ac:chgData name="Haidar Saleh Almubarak" userId="39d1b402-6011-4009-be01-cddb0885beb8" providerId="ADAL" clId="{1D75205C-F43D-4B1C-B133-1F4AE89AAD82}" dt="2023-06-15T22:33:25.261" v="6" actId="6264"/>
          <ac:spMkLst>
            <pc:docMk/>
            <pc:sldMk cId="0" sldId="435"/>
            <ac:spMk id="2" creationId="{1E6E3529-3906-3D39-62C0-3FEF57B81266}"/>
          </ac:spMkLst>
        </pc:spChg>
        <pc:spChg chg="mod">
          <ac:chgData name="Haidar Saleh Almubarak" userId="39d1b402-6011-4009-be01-cddb0885beb8" providerId="ADAL" clId="{1D75205C-F43D-4B1C-B133-1F4AE89AAD82}" dt="2023-06-15T22:34:31.458" v="12" actId="1076"/>
          <ac:spMkLst>
            <pc:docMk/>
            <pc:sldMk cId="0" sldId="435"/>
            <ac:spMk id="3" creationId="{2D578574-8261-4A57-AE3C-5A41B489BECA}"/>
          </ac:spMkLst>
        </pc:spChg>
        <pc:spChg chg="mod">
          <ac:chgData name="Haidar Saleh Almubarak" userId="39d1b402-6011-4009-be01-cddb0885beb8" providerId="ADAL" clId="{1D75205C-F43D-4B1C-B133-1F4AE89AAD82}" dt="2023-06-15T22:35:18.923" v="38" actId="1035"/>
          <ac:spMkLst>
            <pc:docMk/>
            <pc:sldMk cId="0" sldId="435"/>
            <ac:spMk id="4" creationId="{751A0CAB-B2E2-4546-AE95-AE581791F081}"/>
          </ac:spMkLst>
        </pc:spChg>
        <pc:spChg chg="del mod ord">
          <ac:chgData name="Haidar Saleh Almubarak" userId="39d1b402-6011-4009-be01-cddb0885beb8" providerId="ADAL" clId="{1D75205C-F43D-4B1C-B133-1F4AE89AAD82}" dt="2023-06-16T01:11:21.512" v="110" actId="478"/>
          <ac:spMkLst>
            <pc:docMk/>
            <pc:sldMk cId="0" sldId="435"/>
            <ac:spMk id="5" creationId="{833C2492-3E04-EAE9-0712-3B5E15371754}"/>
          </ac:spMkLst>
        </pc:spChg>
        <pc:spChg chg="add del mod">
          <ac:chgData name="Haidar Saleh Almubarak" userId="39d1b402-6011-4009-be01-cddb0885beb8" providerId="ADAL" clId="{1D75205C-F43D-4B1C-B133-1F4AE89AAD82}" dt="2023-06-15T22:33:25.261" v="6" actId="6264"/>
          <ac:spMkLst>
            <pc:docMk/>
            <pc:sldMk cId="0" sldId="435"/>
            <ac:spMk id="6" creationId="{85FC6DDD-AD4F-F87B-4E39-E3E2EC5898BA}"/>
          </ac:spMkLst>
        </pc:spChg>
        <pc:spChg chg="add del mod">
          <ac:chgData name="Haidar Saleh Almubarak" userId="39d1b402-6011-4009-be01-cddb0885beb8" providerId="ADAL" clId="{1D75205C-F43D-4B1C-B133-1F4AE89AAD82}" dt="2023-06-15T22:33:25.261" v="6" actId="6264"/>
          <ac:spMkLst>
            <pc:docMk/>
            <pc:sldMk cId="0" sldId="435"/>
            <ac:spMk id="7" creationId="{6E0575D1-4115-D412-A911-AAA47ABBB9B9}"/>
          </ac:spMkLst>
        </pc:spChg>
        <pc:spChg chg="add del mod">
          <ac:chgData name="Haidar Saleh Almubarak" userId="39d1b402-6011-4009-be01-cddb0885beb8" providerId="ADAL" clId="{1D75205C-F43D-4B1C-B133-1F4AE89AAD82}" dt="2023-06-15T22:33:25.261" v="6" actId="6264"/>
          <ac:spMkLst>
            <pc:docMk/>
            <pc:sldMk cId="0" sldId="435"/>
            <ac:spMk id="8" creationId="{A48BC60A-72D9-3666-A0ED-3307AD4CA7DE}"/>
          </ac:spMkLst>
        </pc:spChg>
        <pc:spChg chg="mod ord">
          <ac:chgData name="Haidar Saleh Almubarak" userId="39d1b402-6011-4009-be01-cddb0885beb8" providerId="ADAL" clId="{1D75205C-F43D-4B1C-B133-1F4AE89AAD82}" dt="2023-06-15T22:33:51.564" v="8" actId="108"/>
          <ac:spMkLst>
            <pc:docMk/>
            <pc:sldMk cId="0" sldId="435"/>
            <ac:spMk id="362498" creationId="{0543E262-E85B-496D-AF96-D70B21B815A1}"/>
          </ac:spMkLst>
        </pc:spChg>
        <pc:spChg chg="mod ord">
          <ac:chgData name="Haidar Saleh Almubarak" userId="39d1b402-6011-4009-be01-cddb0885beb8" providerId="ADAL" clId="{1D75205C-F43D-4B1C-B133-1F4AE89AAD82}" dt="2023-06-15T22:33:25.261" v="6" actId="6264"/>
          <ac:spMkLst>
            <pc:docMk/>
            <pc:sldMk cId="0" sldId="435"/>
            <ac:spMk id="362499" creationId="{3D9BD250-FB05-46AC-BA86-8AC250179EEE}"/>
          </ac:spMkLst>
        </pc:spChg>
        <pc:graphicFrameChg chg="mod modGraphic">
          <ac:chgData name="Haidar Saleh Almubarak" userId="39d1b402-6011-4009-be01-cddb0885beb8" providerId="ADAL" clId="{1D75205C-F43D-4B1C-B133-1F4AE89AAD82}" dt="2023-06-15T22:35:13.683" v="34" actId="1036"/>
          <ac:graphicFrameMkLst>
            <pc:docMk/>
            <pc:sldMk cId="0" sldId="435"/>
            <ac:graphicFrameMk id="362812" creationId="{C48BC2F7-7292-4B73-8C23-BF1C0762C3CC}"/>
          </ac:graphicFrameMkLst>
        </pc:graphicFrameChg>
        <pc:graphicFrameChg chg="mod ord">
          <ac:chgData name="Haidar Saleh Almubarak" userId="39d1b402-6011-4009-be01-cddb0885beb8" providerId="ADAL" clId="{1D75205C-F43D-4B1C-B133-1F4AE89AAD82}" dt="2023-06-15T22:33:25.261" v="6" actId="6264"/>
          <ac:graphicFrameMkLst>
            <pc:docMk/>
            <pc:sldMk cId="0" sldId="435"/>
            <ac:graphicFrameMk id="362814" creationId="{4D04757A-12A3-4090-B4B4-A7FBEFAC2B69}"/>
          </ac:graphicFrameMkLst>
        </pc:graphicFrameChg>
      </pc:sldChg>
      <pc:sldChg chg="delSp mod">
        <pc:chgData name="Haidar Saleh Almubarak" userId="39d1b402-6011-4009-be01-cddb0885beb8" providerId="ADAL" clId="{1D75205C-F43D-4B1C-B133-1F4AE89AAD82}" dt="2023-06-16T01:08:26.744" v="68" actId="478"/>
        <pc:sldMkLst>
          <pc:docMk/>
          <pc:sldMk cId="0" sldId="436"/>
        </pc:sldMkLst>
        <pc:spChg chg="del">
          <ac:chgData name="Haidar Saleh Almubarak" userId="39d1b402-6011-4009-be01-cddb0885beb8" providerId="ADAL" clId="{1D75205C-F43D-4B1C-B133-1F4AE89AAD82}" dt="2023-06-16T01:08:26.744" v="68" actId="478"/>
          <ac:spMkLst>
            <pc:docMk/>
            <pc:sldMk cId="0" sldId="436"/>
            <ac:spMk id="2" creationId="{D4FEA7AD-E4D5-330D-B8DC-1F4A6079D655}"/>
          </ac:spMkLst>
        </pc:spChg>
      </pc:sldChg>
      <pc:sldChg chg="delSp mod modAnim">
        <pc:chgData name="Haidar Saleh Almubarak" userId="39d1b402-6011-4009-be01-cddb0885beb8" providerId="ADAL" clId="{1D75205C-F43D-4B1C-B133-1F4AE89AAD82}" dt="2023-06-16T01:09:55.112" v="101"/>
        <pc:sldMkLst>
          <pc:docMk/>
          <pc:sldMk cId="0" sldId="445"/>
        </pc:sldMkLst>
        <pc:spChg chg="del">
          <ac:chgData name="Haidar Saleh Almubarak" userId="39d1b402-6011-4009-be01-cddb0885beb8" providerId="ADAL" clId="{1D75205C-F43D-4B1C-B133-1F4AE89AAD82}" dt="2023-06-16T01:08:17.176" v="64" actId="478"/>
          <ac:spMkLst>
            <pc:docMk/>
            <pc:sldMk cId="0" sldId="445"/>
            <ac:spMk id="2" creationId="{1FDD9037-7FD1-24DA-A641-9508EE380393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09.295" v="60" actId="478"/>
        <pc:sldMkLst>
          <pc:docMk/>
          <pc:sldMk cId="976568659" sldId="482"/>
        </pc:sldMkLst>
        <pc:spChg chg="del">
          <ac:chgData name="Haidar Saleh Almubarak" userId="39d1b402-6011-4009-be01-cddb0885beb8" providerId="ADAL" clId="{1D75205C-F43D-4B1C-B133-1F4AE89AAD82}" dt="2023-06-16T01:08:09.295" v="60" actId="478"/>
          <ac:spMkLst>
            <pc:docMk/>
            <pc:sldMk cId="976568659" sldId="482"/>
            <ac:spMk id="2" creationId="{D0B9111D-B8F8-BB75-1E2B-3AD57D7543B6}"/>
          </ac:spMkLst>
        </pc:spChg>
      </pc:sldChg>
      <pc:sldChg chg="delSp modSp mod chgLayout">
        <pc:chgData name="Haidar Saleh Almubarak" userId="39d1b402-6011-4009-be01-cddb0885beb8" providerId="ADAL" clId="{1D75205C-F43D-4B1C-B133-1F4AE89AAD82}" dt="2023-06-16T01:12:01.844" v="111" actId="700"/>
        <pc:sldMkLst>
          <pc:docMk/>
          <pc:sldMk cId="1815661279" sldId="483"/>
        </pc:sldMkLst>
        <pc:spChg chg="mod ord">
          <ac:chgData name="Haidar Saleh Almubarak" userId="39d1b402-6011-4009-be01-cddb0885beb8" providerId="ADAL" clId="{1D75205C-F43D-4B1C-B133-1F4AE89AAD82}" dt="2023-06-16T01:12:01.844" v="111" actId="700"/>
          <ac:spMkLst>
            <pc:docMk/>
            <pc:sldMk cId="1815661279" sldId="483"/>
            <ac:spMk id="2" creationId="{DE32CE82-DC43-417D-B0A8-339C0402D070}"/>
          </ac:spMkLst>
        </pc:spChg>
        <pc:spChg chg="mod ord">
          <ac:chgData name="Haidar Saleh Almubarak" userId="39d1b402-6011-4009-be01-cddb0885beb8" providerId="ADAL" clId="{1D75205C-F43D-4B1C-B133-1F4AE89AAD82}" dt="2023-06-16T01:12:01.844" v="111" actId="700"/>
          <ac:spMkLst>
            <pc:docMk/>
            <pc:sldMk cId="1815661279" sldId="483"/>
            <ac:spMk id="3" creationId="{530C1586-E7CC-432A-A3BE-43AFB0E84388}"/>
          </ac:spMkLst>
        </pc:spChg>
        <pc:spChg chg="del">
          <ac:chgData name="Haidar Saleh Almubarak" userId="39d1b402-6011-4009-be01-cddb0885beb8" providerId="ADAL" clId="{1D75205C-F43D-4B1C-B133-1F4AE89AAD82}" dt="2023-06-16T01:08:10.752" v="61" actId="478"/>
          <ac:spMkLst>
            <pc:docMk/>
            <pc:sldMk cId="1815661279" sldId="483"/>
            <ac:spMk id="4" creationId="{E73C9FCC-2B94-8612-B16D-E6E31A1028C7}"/>
          </ac:spMkLst>
        </pc:spChg>
      </pc:sldChg>
      <pc:sldChg chg="delSp modSp mod">
        <pc:chgData name="Haidar Saleh Almubarak" userId="39d1b402-6011-4009-be01-cddb0885beb8" providerId="ADAL" clId="{1D75205C-F43D-4B1C-B133-1F4AE89AAD82}" dt="2023-06-16T01:07:47.101" v="57" actId="478"/>
        <pc:sldMkLst>
          <pc:docMk/>
          <pc:sldMk cId="308908308" sldId="484"/>
        </pc:sldMkLst>
        <pc:spChg chg="del">
          <ac:chgData name="Haidar Saleh Almubarak" userId="39d1b402-6011-4009-be01-cddb0885beb8" providerId="ADAL" clId="{1D75205C-F43D-4B1C-B133-1F4AE89AAD82}" dt="2023-06-16T01:07:47.101" v="57" actId="478"/>
          <ac:spMkLst>
            <pc:docMk/>
            <pc:sldMk cId="308908308" sldId="484"/>
            <ac:spMk id="2" creationId="{2876EE1E-8C51-4FE7-B2FB-865DCEE23268}"/>
          </ac:spMkLst>
        </pc:spChg>
        <pc:spChg chg="mod">
          <ac:chgData name="Haidar Saleh Almubarak" userId="39d1b402-6011-4009-be01-cddb0885beb8" providerId="ADAL" clId="{1D75205C-F43D-4B1C-B133-1F4AE89AAD82}" dt="2023-06-16T00:06:16.002" v="53" actId="20577"/>
          <ac:spMkLst>
            <pc:docMk/>
            <pc:sldMk cId="308908308" sldId="484"/>
            <ac:spMk id="17410" creationId="{00000000-0000-0000-0000-000000000000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3.657" v="87" actId="478"/>
        <pc:sldMkLst>
          <pc:docMk/>
          <pc:sldMk cId="1435784667" sldId="485"/>
        </pc:sldMkLst>
        <pc:spChg chg="del">
          <ac:chgData name="Haidar Saleh Almubarak" userId="39d1b402-6011-4009-be01-cddb0885beb8" providerId="ADAL" clId="{1D75205C-F43D-4B1C-B133-1F4AE89AAD82}" dt="2023-06-16T01:09:13.657" v="87" actId="478"/>
          <ac:spMkLst>
            <pc:docMk/>
            <pc:sldMk cId="1435784667" sldId="485"/>
            <ac:spMk id="4" creationId="{B233ABC6-4E58-4238-BC89-41802DE94902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7.688" v="90" actId="478"/>
        <pc:sldMkLst>
          <pc:docMk/>
          <pc:sldMk cId="3987849250" sldId="486"/>
        </pc:sldMkLst>
        <pc:spChg chg="del">
          <ac:chgData name="Haidar Saleh Almubarak" userId="39d1b402-6011-4009-be01-cddb0885beb8" providerId="ADAL" clId="{1D75205C-F43D-4B1C-B133-1F4AE89AAD82}" dt="2023-06-16T01:09:17.688" v="90" actId="478"/>
          <ac:spMkLst>
            <pc:docMk/>
            <pc:sldMk cId="3987849250" sldId="486"/>
            <ac:spMk id="4" creationId="{8ED3DBBF-08EB-499B-9B72-F599B9691E4A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8.970" v="91" actId="478"/>
        <pc:sldMkLst>
          <pc:docMk/>
          <pc:sldMk cId="1291745264" sldId="487"/>
        </pc:sldMkLst>
        <pc:spChg chg="del">
          <ac:chgData name="Haidar Saleh Almubarak" userId="39d1b402-6011-4009-be01-cddb0885beb8" providerId="ADAL" clId="{1D75205C-F43D-4B1C-B133-1F4AE89AAD82}" dt="2023-06-16T01:09:18.970" v="91" actId="478"/>
          <ac:spMkLst>
            <pc:docMk/>
            <pc:sldMk cId="1291745264" sldId="487"/>
            <ac:spMk id="4" creationId="{CABA3AD1-B61A-4ED1-ADA9-BCFCFE3A8C3D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2.648" v="94" actId="478"/>
        <pc:sldMkLst>
          <pc:docMk/>
          <pc:sldMk cId="4173743324" sldId="488"/>
        </pc:sldMkLst>
        <pc:spChg chg="del">
          <ac:chgData name="Haidar Saleh Almubarak" userId="39d1b402-6011-4009-be01-cddb0885beb8" providerId="ADAL" clId="{1D75205C-F43D-4B1C-B133-1F4AE89AAD82}" dt="2023-06-16T01:09:22.648" v="94" actId="478"/>
          <ac:spMkLst>
            <pc:docMk/>
            <pc:sldMk cId="4173743324" sldId="488"/>
            <ac:spMk id="2" creationId="{D8B97B74-CD2C-4BB9-BE3F-97FA12E2504C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3.754" v="95" actId="478"/>
        <pc:sldMkLst>
          <pc:docMk/>
          <pc:sldMk cId="856439224" sldId="489"/>
        </pc:sldMkLst>
        <pc:spChg chg="del">
          <ac:chgData name="Haidar Saleh Almubarak" userId="39d1b402-6011-4009-be01-cddb0885beb8" providerId="ADAL" clId="{1D75205C-F43D-4B1C-B133-1F4AE89AAD82}" dt="2023-06-16T01:09:23.754" v="95" actId="478"/>
          <ac:spMkLst>
            <pc:docMk/>
            <pc:sldMk cId="856439224" sldId="489"/>
            <ac:spMk id="2" creationId="{23061035-2056-464A-AE40-30CDD3C24E1A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8.113" v="97" actId="478"/>
        <pc:sldMkLst>
          <pc:docMk/>
          <pc:sldMk cId="3729196164" sldId="490"/>
        </pc:sldMkLst>
        <pc:spChg chg="del">
          <ac:chgData name="Haidar Saleh Almubarak" userId="39d1b402-6011-4009-be01-cddb0885beb8" providerId="ADAL" clId="{1D75205C-F43D-4B1C-B133-1F4AE89AAD82}" dt="2023-06-16T01:09:28.113" v="97" actId="478"/>
          <ac:spMkLst>
            <pc:docMk/>
            <pc:sldMk cId="3729196164" sldId="490"/>
            <ac:spMk id="2" creationId="{B66370DB-17CD-406D-899A-BA3A93468BBD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9.978" v="98" actId="478"/>
        <pc:sldMkLst>
          <pc:docMk/>
          <pc:sldMk cId="1023152654" sldId="491"/>
        </pc:sldMkLst>
        <pc:spChg chg="del">
          <ac:chgData name="Haidar Saleh Almubarak" userId="39d1b402-6011-4009-be01-cddb0885beb8" providerId="ADAL" clId="{1D75205C-F43D-4B1C-B133-1F4AE89AAD82}" dt="2023-06-16T01:09:29.978" v="98" actId="478"/>
          <ac:spMkLst>
            <pc:docMk/>
            <pc:sldMk cId="1023152654" sldId="491"/>
            <ac:spMk id="4" creationId="{22304451-5692-450D-9BBC-1CA21A724379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32.016" v="99" actId="478"/>
        <pc:sldMkLst>
          <pc:docMk/>
          <pc:sldMk cId="1224544309" sldId="492"/>
        </pc:sldMkLst>
        <pc:spChg chg="del">
          <ac:chgData name="Haidar Saleh Almubarak" userId="39d1b402-6011-4009-be01-cddb0885beb8" providerId="ADAL" clId="{1D75205C-F43D-4B1C-B133-1F4AE89AAD82}" dt="2023-06-16T01:09:32.016" v="99" actId="478"/>
          <ac:spMkLst>
            <pc:docMk/>
            <pc:sldMk cId="1224544309" sldId="492"/>
            <ac:spMk id="5" creationId="{FE054F96-BA24-43CE-91E6-1EED85AC1042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33.688" v="100" actId="478"/>
        <pc:sldMkLst>
          <pc:docMk/>
          <pc:sldMk cId="1046926276" sldId="494"/>
        </pc:sldMkLst>
        <pc:spChg chg="del">
          <ac:chgData name="Haidar Saleh Almubarak" userId="39d1b402-6011-4009-be01-cddb0885beb8" providerId="ADAL" clId="{1D75205C-F43D-4B1C-B133-1F4AE89AAD82}" dt="2023-06-16T01:09:33.688" v="100" actId="478"/>
          <ac:spMkLst>
            <pc:docMk/>
            <pc:sldMk cId="1046926276" sldId="494"/>
            <ac:spMk id="4" creationId="{5E773095-D497-46D8-9874-BA868E5A63A5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02.736" v="84" actId="478"/>
        <pc:sldMkLst>
          <pc:docMk/>
          <pc:sldMk cId="2633381821" sldId="518"/>
        </pc:sldMkLst>
        <pc:spChg chg="del">
          <ac:chgData name="Haidar Saleh Almubarak" userId="39d1b402-6011-4009-be01-cddb0885beb8" providerId="ADAL" clId="{1D75205C-F43D-4B1C-B133-1F4AE89AAD82}" dt="2023-06-16T01:09:02.736" v="84" actId="478"/>
          <ac:spMkLst>
            <pc:docMk/>
            <pc:sldMk cId="2633381821" sldId="518"/>
            <ac:spMk id="4" creationId="{3684D4CE-30B6-448A-AA76-153C5BC5A79F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05.596" v="85" actId="478"/>
        <pc:sldMkLst>
          <pc:docMk/>
          <pc:sldMk cId="4168486139" sldId="519"/>
        </pc:sldMkLst>
        <pc:spChg chg="del">
          <ac:chgData name="Haidar Saleh Almubarak" userId="39d1b402-6011-4009-be01-cddb0885beb8" providerId="ADAL" clId="{1D75205C-F43D-4B1C-B133-1F4AE89AAD82}" dt="2023-06-16T01:09:05.596" v="85" actId="478"/>
          <ac:spMkLst>
            <pc:docMk/>
            <pc:sldMk cId="4168486139" sldId="519"/>
            <ac:spMk id="4" creationId="{0F2E8E18-F3D4-41B0-95E1-B13AD18FC136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2.336" v="86" actId="478"/>
        <pc:sldMkLst>
          <pc:docMk/>
          <pc:sldMk cId="1211072664" sldId="521"/>
        </pc:sldMkLst>
        <pc:spChg chg="del">
          <ac:chgData name="Haidar Saleh Almubarak" userId="39d1b402-6011-4009-be01-cddb0885beb8" providerId="ADAL" clId="{1D75205C-F43D-4B1C-B133-1F4AE89AAD82}" dt="2023-06-16T01:09:12.336" v="86" actId="478"/>
          <ac:spMkLst>
            <pc:docMk/>
            <pc:sldMk cId="1211072664" sldId="521"/>
            <ac:spMk id="4" creationId="{F657C6BE-C29C-409E-A0E0-BE39E35FA8FA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4.920" v="88" actId="478"/>
        <pc:sldMkLst>
          <pc:docMk/>
          <pc:sldMk cId="2720164240" sldId="523"/>
        </pc:sldMkLst>
        <pc:spChg chg="del">
          <ac:chgData name="Haidar Saleh Almubarak" userId="39d1b402-6011-4009-be01-cddb0885beb8" providerId="ADAL" clId="{1D75205C-F43D-4B1C-B133-1F4AE89AAD82}" dt="2023-06-16T01:09:14.920" v="88" actId="478"/>
          <ac:spMkLst>
            <pc:docMk/>
            <pc:sldMk cId="2720164240" sldId="523"/>
            <ac:spMk id="4" creationId="{9ABDD327-F58A-4F2A-BA43-2368E11FBC8F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16.400" v="89" actId="478"/>
        <pc:sldMkLst>
          <pc:docMk/>
          <pc:sldMk cId="69200127" sldId="524"/>
        </pc:sldMkLst>
        <pc:spChg chg="del">
          <ac:chgData name="Haidar Saleh Almubarak" userId="39d1b402-6011-4009-be01-cddb0885beb8" providerId="ADAL" clId="{1D75205C-F43D-4B1C-B133-1F4AE89AAD82}" dt="2023-06-16T01:09:16.400" v="89" actId="478"/>
          <ac:spMkLst>
            <pc:docMk/>
            <pc:sldMk cId="69200127" sldId="524"/>
            <ac:spMk id="2" creationId="{361DA8E5-4CA7-4DAA-B28E-F8B3922A1056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0.208" v="92" actId="478"/>
        <pc:sldMkLst>
          <pc:docMk/>
          <pc:sldMk cId="2641621999" sldId="525"/>
        </pc:sldMkLst>
        <pc:spChg chg="del">
          <ac:chgData name="Haidar Saleh Almubarak" userId="39d1b402-6011-4009-be01-cddb0885beb8" providerId="ADAL" clId="{1D75205C-F43D-4B1C-B133-1F4AE89AAD82}" dt="2023-06-16T01:09:20.208" v="92" actId="478"/>
          <ac:spMkLst>
            <pc:docMk/>
            <pc:sldMk cId="2641621999" sldId="525"/>
            <ac:spMk id="4" creationId="{1261BB11-8C8F-4E01-96E7-EC2B61677695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1.449" v="93" actId="478"/>
        <pc:sldMkLst>
          <pc:docMk/>
          <pc:sldMk cId="566146057" sldId="526"/>
        </pc:sldMkLst>
        <pc:spChg chg="del">
          <ac:chgData name="Haidar Saleh Almubarak" userId="39d1b402-6011-4009-be01-cddb0885beb8" providerId="ADAL" clId="{1D75205C-F43D-4B1C-B133-1F4AE89AAD82}" dt="2023-06-16T01:09:21.449" v="93" actId="478"/>
          <ac:spMkLst>
            <pc:docMk/>
            <pc:sldMk cId="566146057" sldId="526"/>
            <ac:spMk id="4" creationId="{B33BDD31-2D2A-4014-ABAC-1083909C1992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26.331" v="96" actId="478"/>
        <pc:sldMkLst>
          <pc:docMk/>
          <pc:sldMk cId="2502529212" sldId="527"/>
        </pc:sldMkLst>
        <pc:spChg chg="del">
          <ac:chgData name="Haidar Saleh Almubarak" userId="39d1b402-6011-4009-be01-cddb0885beb8" providerId="ADAL" clId="{1D75205C-F43D-4B1C-B133-1F4AE89AAD82}" dt="2023-06-16T01:09:26.331" v="96" actId="478"/>
          <ac:spMkLst>
            <pc:docMk/>
            <pc:sldMk cId="2502529212" sldId="527"/>
            <ac:spMk id="2" creationId="{FA9829C7-B140-4633-AA38-03986D4687DF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36.168" v="72" actId="478"/>
        <pc:sldMkLst>
          <pc:docMk/>
          <pc:sldMk cId="4275821845" sldId="533"/>
        </pc:sldMkLst>
        <pc:spChg chg="del">
          <ac:chgData name="Haidar Saleh Almubarak" userId="39d1b402-6011-4009-be01-cddb0885beb8" providerId="ADAL" clId="{1D75205C-F43D-4B1C-B133-1F4AE89AAD82}" dt="2023-06-16T01:08:36.168" v="72" actId="478"/>
          <ac:spMkLst>
            <pc:docMk/>
            <pc:sldMk cId="4275821845" sldId="533"/>
            <ac:spMk id="4" creationId="{F6D3B593-A732-5880-7480-AEE9B96BC341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33.739" v="71" actId="478"/>
        <pc:sldMkLst>
          <pc:docMk/>
          <pc:sldMk cId="3136935615" sldId="534"/>
        </pc:sldMkLst>
        <pc:spChg chg="del">
          <ac:chgData name="Haidar Saleh Almubarak" userId="39d1b402-6011-4009-be01-cddb0885beb8" providerId="ADAL" clId="{1D75205C-F43D-4B1C-B133-1F4AE89AAD82}" dt="2023-06-16T01:08:33.739" v="71" actId="478"/>
          <ac:spMkLst>
            <pc:docMk/>
            <pc:sldMk cId="3136935615" sldId="534"/>
            <ac:spMk id="2" creationId="{83602D5F-952F-28A2-C558-0277298AC2F7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38.281" v="73" actId="478"/>
        <pc:sldMkLst>
          <pc:docMk/>
          <pc:sldMk cId="2306533770" sldId="535"/>
        </pc:sldMkLst>
        <pc:spChg chg="del">
          <ac:chgData name="Haidar Saleh Almubarak" userId="39d1b402-6011-4009-be01-cddb0885beb8" providerId="ADAL" clId="{1D75205C-F43D-4B1C-B133-1F4AE89AAD82}" dt="2023-06-16T01:08:38.281" v="73" actId="478"/>
          <ac:spMkLst>
            <pc:docMk/>
            <pc:sldMk cId="2306533770" sldId="535"/>
            <ac:spMk id="3" creationId="{4A71F99C-3E6F-C0ED-F4D5-BA108BD15612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41.120" v="74" actId="478"/>
        <pc:sldMkLst>
          <pc:docMk/>
          <pc:sldMk cId="1528782093" sldId="536"/>
        </pc:sldMkLst>
        <pc:spChg chg="del">
          <ac:chgData name="Haidar Saleh Almubarak" userId="39d1b402-6011-4009-be01-cddb0885beb8" providerId="ADAL" clId="{1D75205C-F43D-4B1C-B133-1F4AE89AAD82}" dt="2023-06-16T01:08:41.120" v="74" actId="478"/>
          <ac:spMkLst>
            <pc:docMk/>
            <pc:sldMk cId="1528782093" sldId="536"/>
            <ac:spMk id="2" creationId="{EC9866C1-4ECF-7F9A-CC1C-1837C6818033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45.466" v="76" actId="478"/>
        <pc:sldMkLst>
          <pc:docMk/>
          <pc:sldMk cId="3240596793" sldId="537"/>
        </pc:sldMkLst>
        <pc:spChg chg="del">
          <ac:chgData name="Haidar Saleh Almubarak" userId="39d1b402-6011-4009-be01-cddb0885beb8" providerId="ADAL" clId="{1D75205C-F43D-4B1C-B133-1F4AE89AAD82}" dt="2023-06-16T01:08:45.466" v="76" actId="478"/>
          <ac:spMkLst>
            <pc:docMk/>
            <pc:sldMk cId="3240596793" sldId="537"/>
            <ac:spMk id="4" creationId="{9AC05ECF-5843-539C-AD47-260DAD1D74DB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47.430" v="77" actId="478"/>
        <pc:sldMkLst>
          <pc:docMk/>
          <pc:sldMk cId="656762363" sldId="538"/>
        </pc:sldMkLst>
        <pc:spChg chg="del">
          <ac:chgData name="Haidar Saleh Almubarak" userId="39d1b402-6011-4009-be01-cddb0885beb8" providerId="ADAL" clId="{1D75205C-F43D-4B1C-B133-1F4AE89AAD82}" dt="2023-06-16T01:08:47.430" v="77" actId="478"/>
          <ac:spMkLst>
            <pc:docMk/>
            <pc:sldMk cId="656762363" sldId="538"/>
            <ac:spMk id="4" creationId="{C5ACD1A2-5C8A-BC0A-7A82-1FA3CC6AC6E9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49.467" v="78" actId="478"/>
        <pc:sldMkLst>
          <pc:docMk/>
          <pc:sldMk cId="3028048631" sldId="539"/>
        </pc:sldMkLst>
        <pc:spChg chg="del">
          <ac:chgData name="Haidar Saleh Almubarak" userId="39d1b402-6011-4009-be01-cddb0885beb8" providerId="ADAL" clId="{1D75205C-F43D-4B1C-B133-1F4AE89AAD82}" dt="2023-06-16T01:08:49.467" v="78" actId="478"/>
          <ac:spMkLst>
            <pc:docMk/>
            <pc:sldMk cId="3028048631" sldId="539"/>
            <ac:spMk id="4" creationId="{06349E2E-3437-71DD-832E-A4516A5CFF8B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43.466" v="75" actId="478"/>
        <pc:sldMkLst>
          <pc:docMk/>
          <pc:sldMk cId="1433200082" sldId="540"/>
        </pc:sldMkLst>
        <pc:spChg chg="del">
          <ac:chgData name="Haidar Saleh Almubarak" userId="39d1b402-6011-4009-be01-cddb0885beb8" providerId="ADAL" clId="{1D75205C-F43D-4B1C-B133-1F4AE89AAD82}" dt="2023-06-16T01:08:43.466" v="75" actId="478"/>
          <ac:spMkLst>
            <pc:docMk/>
            <pc:sldMk cId="1433200082" sldId="540"/>
            <ac:spMk id="2" creationId="{99593246-E8D8-417E-8EEB-987C5056CB16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51.881" v="79" actId="478"/>
        <pc:sldMkLst>
          <pc:docMk/>
          <pc:sldMk cId="2505046476" sldId="541"/>
        </pc:sldMkLst>
        <pc:spChg chg="del">
          <ac:chgData name="Haidar Saleh Almubarak" userId="39d1b402-6011-4009-be01-cddb0885beb8" providerId="ADAL" clId="{1D75205C-F43D-4B1C-B133-1F4AE89AAD82}" dt="2023-06-16T01:08:51.881" v="79" actId="478"/>
          <ac:spMkLst>
            <pc:docMk/>
            <pc:sldMk cId="2505046476" sldId="541"/>
            <ac:spMk id="4" creationId="{619BB621-5ADC-2153-60FD-CE984573691B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58.425" v="82" actId="478"/>
        <pc:sldMkLst>
          <pc:docMk/>
          <pc:sldMk cId="3166639352" sldId="542"/>
        </pc:sldMkLst>
        <pc:spChg chg="del">
          <ac:chgData name="Haidar Saleh Almubarak" userId="39d1b402-6011-4009-be01-cddb0885beb8" providerId="ADAL" clId="{1D75205C-F43D-4B1C-B133-1F4AE89AAD82}" dt="2023-06-16T01:08:58.425" v="82" actId="478"/>
          <ac:spMkLst>
            <pc:docMk/>
            <pc:sldMk cId="3166639352" sldId="542"/>
            <ac:spMk id="2" creationId="{E296D1F0-23F4-4730-AC31-60EBDF671178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53.824" v="80" actId="478"/>
        <pc:sldMkLst>
          <pc:docMk/>
          <pc:sldMk cId="2030341623" sldId="543"/>
        </pc:sldMkLst>
        <pc:spChg chg="del">
          <ac:chgData name="Haidar Saleh Almubarak" userId="39d1b402-6011-4009-be01-cddb0885beb8" providerId="ADAL" clId="{1D75205C-F43D-4B1C-B133-1F4AE89AAD82}" dt="2023-06-16T01:08:53.824" v="80" actId="478"/>
          <ac:spMkLst>
            <pc:docMk/>
            <pc:sldMk cId="2030341623" sldId="543"/>
            <ac:spMk id="3" creationId="{49579A1E-ABC4-3A9D-BC3A-FD5ACCFB66D0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8:55.497" v="81" actId="478"/>
        <pc:sldMkLst>
          <pc:docMk/>
          <pc:sldMk cId="3068849672" sldId="544"/>
        </pc:sldMkLst>
        <pc:spChg chg="del">
          <ac:chgData name="Haidar Saleh Almubarak" userId="39d1b402-6011-4009-be01-cddb0885beb8" providerId="ADAL" clId="{1D75205C-F43D-4B1C-B133-1F4AE89AAD82}" dt="2023-06-16T01:08:55.497" v="81" actId="478"/>
          <ac:spMkLst>
            <pc:docMk/>
            <pc:sldMk cId="3068849672" sldId="544"/>
            <ac:spMk id="5" creationId="{723A8DC9-47FB-ECDC-26EB-3A1D113CC16D}"/>
          </ac:spMkLst>
        </pc:spChg>
      </pc:sldChg>
      <pc:sldChg chg="delSp mod">
        <pc:chgData name="Haidar Saleh Almubarak" userId="39d1b402-6011-4009-be01-cddb0885beb8" providerId="ADAL" clId="{1D75205C-F43D-4B1C-B133-1F4AE89AAD82}" dt="2023-06-16T01:09:00.588" v="83" actId="478"/>
        <pc:sldMkLst>
          <pc:docMk/>
          <pc:sldMk cId="2388846387" sldId="548"/>
        </pc:sldMkLst>
        <pc:spChg chg="del">
          <ac:chgData name="Haidar Saleh Almubarak" userId="39d1b402-6011-4009-be01-cddb0885beb8" providerId="ADAL" clId="{1D75205C-F43D-4B1C-B133-1F4AE89AAD82}" dt="2023-06-16T01:09:00.588" v="83" actId="478"/>
          <ac:spMkLst>
            <pc:docMk/>
            <pc:sldMk cId="2388846387" sldId="548"/>
            <ac:spMk id="4" creationId="{3B3D4B3A-CC0B-42B2-91D5-85BDD73B725A}"/>
          </ac:spMkLst>
        </pc:spChg>
      </pc:sldChg>
      <pc:sldMasterChg chg="addSp modSp mod">
        <pc:chgData name="Haidar Saleh Almubarak" userId="39d1b402-6011-4009-be01-cddb0885beb8" providerId="ADAL" clId="{1D75205C-F43D-4B1C-B133-1F4AE89AAD82}" dt="2023-06-16T01:10:54.520" v="109" actId="20577"/>
        <pc:sldMasterMkLst>
          <pc:docMk/>
          <pc:sldMasterMk cId="0" sldId="2147483648"/>
        </pc:sldMasterMkLst>
        <pc:spChg chg="add mod">
          <ac:chgData name="Haidar Saleh Almubarak" userId="39d1b402-6011-4009-be01-cddb0885beb8" providerId="ADAL" clId="{1D75205C-F43D-4B1C-B133-1F4AE89AAD82}" dt="2023-06-16T01:10:54.520" v="109" actId="20577"/>
          <ac:spMkLst>
            <pc:docMk/>
            <pc:sldMasterMk cId="0" sldId="2147483648"/>
            <ac:spMk id="5" creationId="{25246C52-D7A0-DFE7-6FC1-73B5144A6E2C}"/>
          </ac:spMkLst>
        </pc:spChg>
      </pc:sldMasterChg>
      <pc:sldMasterChg chg="addSp modSp modSldLayout">
        <pc:chgData name="Haidar Saleh Almubarak" userId="39d1b402-6011-4009-be01-cddb0885beb8" providerId="ADAL" clId="{1D75205C-F43D-4B1C-B133-1F4AE89AAD82}" dt="2023-06-16T01:12:43.979" v="112"/>
        <pc:sldMasterMkLst>
          <pc:docMk/>
          <pc:sldMasterMk cId="2058459437" sldId="2147483660"/>
        </pc:sldMasterMkLst>
        <pc:spChg chg="add mod">
          <ac:chgData name="Haidar Saleh Almubarak" userId="39d1b402-6011-4009-be01-cddb0885beb8" providerId="ADAL" clId="{1D75205C-F43D-4B1C-B133-1F4AE89AAD82}" dt="2023-06-16T01:12:43.979" v="112"/>
          <ac:spMkLst>
            <pc:docMk/>
            <pc:sldMasterMk cId="2058459437" sldId="2147483660"/>
            <ac:spMk id="5" creationId="{D88A2F3B-9FC5-1C93-317B-3CF10A87D2FE}"/>
          </ac:spMkLst>
        </pc:spChg>
        <pc:sldLayoutChg chg="delSp modSp mod">
          <pc:chgData name="Haidar Saleh Almubarak" userId="39d1b402-6011-4009-be01-cddb0885beb8" providerId="ADAL" clId="{1D75205C-F43D-4B1C-B133-1F4AE89AAD82}" dt="2023-06-15T22:33:04.219" v="5"/>
          <pc:sldLayoutMkLst>
            <pc:docMk/>
            <pc:sldMasterMk cId="2058459437" sldId="2147483660"/>
            <pc:sldLayoutMk cId="1361006198" sldId="2147483669"/>
          </pc:sldLayoutMkLst>
          <pc:spChg chg="del">
            <ac:chgData name="Haidar Saleh Almubarak" userId="39d1b402-6011-4009-be01-cddb0885beb8" providerId="ADAL" clId="{1D75205C-F43D-4B1C-B133-1F4AE89AAD82}" dt="2023-06-15T22:33:04.219" v="5"/>
            <ac:spMkLst>
              <pc:docMk/>
              <pc:sldMasterMk cId="2058459437" sldId="2147483660"/>
              <pc:sldLayoutMk cId="1361006198" sldId="2147483669"/>
              <ac:spMk id="5" creationId="{A3D4B0E9-EAEE-4FE7-936B-C3110D826B4C}"/>
            </ac:spMkLst>
          </pc:spChg>
          <pc:spChg chg="del mod">
            <ac:chgData name="Haidar Saleh Almubarak" userId="39d1b402-6011-4009-be01-cddb0885beb8" providerId="ADAL" clId="{1D75205C-F43D-4B1C-B133-1F4AE89AAD82}" dt="2023-06-15T22:33:04.219" v="5"/>
            <ac:spMkLst>
              <pc:docMk/>
              <pc:sldMasterMk cId="2058459437" sldId="2147483660"/>
              <pc:sldLayoutMk cId="1361006198" sldId="2147483669"/>
              <ac:spMk id="6" creationId="{D6BE07C5-D376-43BA-83A2-8079B56D187C}"/>
            </ac:spMkLst>
          </pc:spChg>
          <pc:spChg chg="del">
            <ac:chgData name="Haidar Saleh Almubarak" userId="39d1b402-6011-4009-be01-cddb0885beb8" providerId="ADAL" clId="{1D75205C-F43D-4B1C-B133-1F4AE89AAD82}" dt="2023-06-15T22:33:04.219" v="5"/>
            <ac:spMkLst>
              <pc:docMk/>
              <pc:sldMasterMk cId="2058459437" sldId="2147483660"/>
              <pc:sldLayoutMk cId="1361006198" sldId="2147483669"/>
              <ac:spMk id="7" creationId="{AAA94803-E078-494E-BF83-2B56C2E8826A}"/>
            </ac:spMkLst>
          </pc:spChg>
        </pc:sldLayoutChg>
      </pc:sldMasterChg>
    </pc:docChg>
  </pc:docChgLst>
  <pc:docChgLst>
    <pc:chgData name="Haidar Saleh Almubarak" userId="39d1b402-6011-4009-be01-cddb0885beb8" providerId="ADAL" clId="{9656FA6C-371A-4EDD-84B1-607D2FF7E19B}"/>
    <pc:docChg chg="undo custSel delSld modSld modMainMaster">
      <pc:chgData name="Haidar Saleh Almubarak" userId="39d1b402-6011-4009-be01-cddb0885beb8" providerId="ADAL" clId="{9656FA6C-371A-4EDD-84B1-607D2FF7E19B}" dt="2022-10-26T12:26:10.481" v="207" actId="1076"/>
      <pc:docMkLst>
        <pc:docMk/>
      </pc:docMkLst>
      <pc:sldChg chg="modSp mod">
        <pc:chgData name="Haidar Saleh Almubarak" userId="39d1b402-6011-4009-be01-cddb0885beb8" providerId="ADAL" clId="{9656FA6C-371A-4EDD-84B1-607D2FF7E19B}" dt="2022-10-26T12:26:10.481" v="207" actId="1076"/>
        <pc:sldMkLst>
          <pc:docMk/>
          <pc:sldMk cId="0" sldId="262"/>
        </pc:sldMkLst>
        <pc:spChg chg="mod">
          <ac:chgData name="Haidar Saleh Almubarak" userId="39d1b402-6011-4009-be01-cddb0885beb8" providerId="ADAL" clId="{9656FA6C-371A-4EDD-84B1-607D2FF7E19B}" dt="2022-10-26T12:26:07.737" v="205" actId="20577"/>
          <ac:spMkLst>
            <pc:docMk/>
            <pc:sldMk cId="0" sldId="262"/>
            <ac:spMk id="2" creationId="{E3942CE0-7E24-473B-978A-2940D06F0C9C}"/>
          </ac:spMkLst>
        </pc:spChg>
        <pc:picChg chg="mod">
          <ac:chgData name="Haidar Saleh Almubarak" userId="39d1b402-6011-4009-be01-cddb0885beb8" providerId="ADAL" clId="{9656FA6C-371A-4EDD-84B1-607D2FF7E19B}" dt="2022-10-26T12:26:10.481" v="207" actId="1076"/>
          <ac:picMkLst>
            <pc:docMk/>
            <pc:sldMk cId="0" sldId="262"/>
            <ac:picMk id="129" creationId="{00000000-0000-0000-0000-000000000000}"/>
          </ac:picMkLst>
        </pc:picChg>
      </pc:sldChg>
      <pc:sldChg chg="modSp mod">
        <pc:chgData name="Haidar Saleh Almubarak" userId="39d1b402-6011-4009-be01-cddb0885beb8" providerId="ADAL" clId="{9656FA6C-371A-4EDD-84B1-607D2FF7E19B}" dt="2022-10-26T12:20:30.944" v="49" actId="20577"/>
        <pc:sldMkLst>
          <pc:docMk/>
          <pc:sldMk cId="3946290604" sldId="264"/>
        </pc:sldMkLst>
        <pc:spChg chg="mod">
          <ac:chgData name="Haidar Saleh Almubarak" userId="39d1b402-6011-4009-be01-cddb0885beb8" providerId="ADAL" clId="{9656FA6C-371A-4EDD-84B1-607D2FF7E19B}" dt="2022-10-26T12:20:30.944" v="49" actId="20577"/>
          <ac:spMkLst>
            <pc:docMk/>
            <pc:sldMk cId="3946290604" sldId="264"/>
            <ac:spMk id="2" creationId="{D511075A-7456-456C-84D7-76D27E72F810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0:43.329" v="54" actId="20577"/>
        <pc:sldMkLst>
          <pc:docMk/>
          <pc:sldMk cId="3457206814" sldId="266"/>
        </pc:sldMkLst>
        <pc:spChg chg="mod">
          <ac:chgData name="Haidar Saleh Almubarak" userId="39d1b402-6011-4009-be01-cddb0885beb8" providerId="ADAL" clId="{9656FA6C-371A-4EDD-84B1-607D2FF7E19B}" dt="2022-10-26T12:20:43.329" v="54" actId="20577"/>
          <ac:spMkLst>
            <pc:docMk/>
            <pc:sldMk cId="3457206814" sldId="266"/>
            <ac:spMk id="2" creationId="{54A0B561-EE9D-4905-A706-F5F611904A5E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01.408" v="148" actId="20577"/>
        <pc:sldMkLst>
          <pc:docMk/>
          <pc:sldMk cId="2202968221" sldId="281"/>
        </pc:sldMkLst>
        <pc:spChg chg="mod">
          <ac:chgData name="Haidar Saleh Almubarak" userId="39d1b402-6011-4009-be01-cddb0885beb8" providerId="ADAL" clId="{9656FA6C-371A-4EDD-84B1-607D2FF7E19B}" dt="2022-10-26T12:24:01.408" v="148" actId="20577"/>
          <ac:spMkLst>
            <pc:docMk/>
            <pc:sldMk cId="2202968221" sldId="281"/>
            <ac:spMk id="4" creationId="{B8594FA8-244A-4999-B21F-6A4B3E130924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0:54.703" v="60" actId="20577"/>
        <pc:sldMkLst>
          <pc:docMk/>
          <pc:sldMk cId="3568364331" sldId="282"/>
        </pc:sldMkLst>
        <pc:spChg chg="mod">
          <ac:chgData name="Haidar Saleh Almubarak" userId="39d1b402-6011-4009-be01-cddb0885beb8" providerId="ADAL" clId="{9656FA6C-371A-4EDD-84B1-607D2FF7E19B}" dt="2022-10-26T12:20:54.703" v="60" actId="20577"/>
          <ac:spMkLst>
            <pc:docMk/>
            <pc:sldMk cId="3568364331" sldId="282"/>
            <ac:spMk id="4" creationId="{3B3D4B3A-CC0B-42B2-91D5-85BDD73B725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06.840" v="151" actId="20577"/>
        <pc:sldMkLst>
          <pc:docMk/>
          <pc:sldMk cId="2957017902" sldId="327"/>
        </pc:sldMkLst>
        <pc:spChg chg="mod">
          <ac:chgData name="Haidar Saleh Almubarak" userId="39d1b402-6011-4009-be01-cddb0885beb8" providerId="ADAL" clId="{9656FA6C-371A-4EDD-84B1-607D2FF7E19B}" dt="2022-10-26T12:24:06.840" v="151" actId="20577"/>
          <ac:spMkLst>
            <pc:docMk/>
            <pc:sldMk cId="2957017902" sldId="327"/>
            <ac:spMk id="2" creationId="{AF7871C8-A405-4214-913D-ACDFE3DB6FA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40.720" v="193" actId="20577"/>
        <pc:sldMkLst>
          <pc:docMk/>
          <pc:sldMk cId="2612520197" sldId="345"/>
        </pc:sldMkLst>
        <pc:spChg chg="mod">
          <ac:chgData name="Haidar Saleh Almubarak" userId="39d1b402-6011-4009-be01-cddb0885beb8" providerId="ADAL" clId="{9656FA6C-371A-4EDD-84B1-607D2FF7E19B}" dt="2022-10-26T12:25:40.720" v="193" actId="20577"/>
          <ac:spMkLst>
            <pc:docMk/>
            <pc:sldMk cId="2612520197" sldId="345"/>
            <ac:spMk id="2" creationId="{EF82FEF3-9B1F-4563-86C9-6CCED7759871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46.681" v="196" actId="20577"/>
        <pc:sldMkLst>
          <pc:docMk/>
          <pc:sldMk cId="2437383647" sldId="349"/>
        </pc:sldMkLst>
        <pc:spChg chg="mod">
          <ac:chgData name="Haidar Saleh Almubarak" userId="39d1b402-6011-4009-be01-cddb0885beb8" providerId="ADAL" clId="{9656FA6C-371A-4EDD-84B1-607D2FF7E19B}" dt="2022-10-26T12:25:46.681" v="196" actId="20577"/>
          <ac:spMkLst>
            <pc:docMk/>
            <pc:sldMk cId="2437383647" sldId="349"/>
            <ac:spMk id="2" creationId="{43A5DAB0-9488-4F3D-8754-01C04A3897F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53.249" v="199" actId="20577"/>
        <pc:sldMkLst>
          <pc:docMk/>
          <pc:sldMk cId="1827671704" sldId="350"/>
        </pc:sldMkLst>
        <pc:spChg chg="mod">
          <ac:chgData name="Haidar Saleh Almubarak" userId="39d1b402-6011-4009-be01-cddb0885beb8" providerId="ADAL" clId="{9656FA6C-371A-4EDD-84B1-607D2FF7E19B}" dt="2022-10-26T12:25:53.249" v="199" actId="20577"/>
          <ac:spMkLst>
            <pc:docMk/>
            <pc:sldMk cId="1827671704" sldId="350"/>
            <ac:spMk id="2" creationId="{F0307A55-AD26-4A7F-A60A-82BD6CA70CA0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27.727" v="187" actId="20577"/>
        <pc:sldMkLst>
          <pc:docMk/>
          <pc:sldMk cId="2564933759" sldId="353"/>
        </pc:sldMkLst>
        <pc:spChg chg="mod">
          <ac:chgData name="Haidar Saleh Almubarak" userId="39d1b402-6011-4009-be01-cddb0885beb8" providerId="ADAL" clId="{9656FA6C-371A-4EDD-84B1-607D2FF7E19B}" dt="2022-10-26T12:25:27.727" v="187" actId="20577"/>
          <ac:spMkLst>
            <pc:docMk/>
            <pc:sldMk cId="2564933759" sldId="353"/>
            <ac:spMk id="2" creationId="{EE34F0EE-DCDA-4E4A-9604-2DB08A736579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07.678" v="177" actId="1076"/>
        <pc:sldMkLst>
          <pc:docMk/>
          <pc:sldMk cId="4027103481" sldId="439"/>
        </pc:sldMkLst>
        <pc:spChg chg="mod">
          <ac:chgData name="Haidar Saleh Almubarak" userId="39d1b402-6011-4009-be01-cddb0885beb8" providerId="ADAL" clId="{9656FA6C-371A-4EDD-84B1-607D2FF7E19B}" dt="2022-10-26T12:25:07.678" v="177" actId="1076"/>
          <ac:spMkLst>
            <pc:docMk/>
            <pc:sldMk cId="4027103481" sldId="439"/>
            <ac:spMk id="2" creationId="{7AEF2F9E-16DE-47E0-823C-C889C83A35E0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24.160" v="160" actId="20577"/>
        <pc:sldMkLst>
          <pc:docMk/>
          <pc:sldMk cId="2113657033" sldId="440"/>
        </pc:sldMkLst>
        <pc:spChg chg="mod">
          <ac:chgData name="Haidar Saleh Almubarak" userId="39d1b402-6011-4009-be01-cddb0885beb8" providerId="ADAL" clId="{9656FA6C-371A-4EDD-84B1-607D2FF7E19B}" dt="2022-10-26T12:24:24.160" v="160" actId="20577"/>
          <ac:spMkLst>
            <pc:docMk/>
            <pc:sldMk cId="2113657033" sldId="440"/>
            <ac:spMk id="2" creationId="{BB527BAE-AB2C-4D30-9A0D-31FDA1624759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34.167" v="164" actId="1076"/>
        <pc:sldMkLst>
          <pc:docMk/>
          <pc:sldMk cId="56140358" sldId="441"/>
        </pc:sldMkLst>
        <pc:spChg chg="mod">
          <ac:chgData name="Haidar Saleh Almubarak" userId="39d1b402-6011-4009-be01-cddb0885beb8" providerId="ADAL" clId="{9656FA6C-371A-4EDD-84B1-607D2FF7E19B}" dt="2022-10-26T12:24:34.167" v="164" actId="1076"/>
          <ac:spMkLst>
            <pc:docMk/>
            <pc:sldMk cId="56140358" sldId="441"/>
            <ac:spMk id="2" creationId="{01E2AF07-21AE-4C6E-8EA9-E67B6F4BC6DD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54.253" v="172" actId="1076"/>
        <pc:sldMkLst>
          <pc:docMk/>
          <pc:sldMk cId="1934981724" sldId="442"/>
        </pc:sldMkLst>
        <pc:spChg chg="mod">
          <ac:chgData name="Haidar Saleh Almubarak" userId="39d1b402-6011-4009-be01-cddb0885beb8" providerId="ADAL" clId="{9656FA6C-371A-4EDD-84B1-607D2FF7E19B}" dt="2022-10-26T12:24:54.253" v="172" actId="1076"/>
          <ac:spMkLst>
            <pc:docMk/>
            <pc:sldMk cId="1934981724" sldId="442"/>
            <ac:spMk id="2" creationId="{A73BD307-2294-43BD-B964-7C484790BA44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11.841" v="154" actId="20577"/>
        <pc:sldMkLst>
          <pc:docMk/>
          <pc:sldMk cId="1074856379" sldId="446"/>
        </pc:sldMkLst>
        <pc:spChg chg="mod">
          <ac:chgData name="Haidar Saleh Almubarak" userId="39d1b402-6011-4009-be01-cddb0885beb8" providerId="ADAL" clId="{9656FA6C-371A-4EDD-84B1-607D2FF7E19B}" dt="2022-10-26T12:24:11.841" v="154" actId="20577"/>
          <ac:spMkLst>
            <pc:docMk/>
            <pc:sldMk cId="1074856379" sldId="446"/>
            <ac:spMk id="2" creationId="{95DC92F0-DA7D-4C1F-A1E4-48A71E2E2DBE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44.391" v="168" actId="1076"/>
        <pc:sldMkLst>
          <pc:docMk/>
          <pc:sldMk cId="4006274444" sldId="475"/>
        </pc:sldMkLst>
        <pc:spChg chg="mod">
          <ac:chgData name="Haidar Saleh Almubarak" userId="39d1b402-6011-4009-be01-cddb0885beb8" providerId="ADAL" clId="{9656FA6C-371A-4EDD-84B1-607D2FF7E19B}" dt="2022-10-26T12:24:44.391" v="168" actId="1076"/>
          <ac:spMkLst>
            <pc:docMk/>
            <pc:sldMk cId="4006274444" sldId="475"/>
            <ac:spMk id="2" creationId="{BE80B7D8-EC9A-4A20-B6D4-3B5C66070A76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13.696" v="180" actId="20577"/>
        <pc:sldMkLst>
          <pc:docMk/>
          <pc:sldMk cId="652022060" sldId="476"/>
        </pc:sldMkLst>
        <pc:spChg chg="mod">
          <ac:chgData name="Haidar Saleh Almubarak" userId="39d1b402-6011-4009-be01-cddb0885beb8" providerId="ADAL" clId="{9656FA6C-371A-4EDD-84B1-607D2FF7E19B}" dt="2022-10-26T12:25:13.696" v="180" actId="20577"/>
          <ac:spMkLst>
            <pc:docMk/>
            <pc:sldMk cId="652022060" sldId="476"/>
            <ac:spMk id="2" creationId="{65095091-BF3F-4A11-9D8C-33CB2F01A13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0:19.568" v="46" actId="20577"/>
        <pc:sldMkLst>
          <pc:docMk/>
          <pc:sldMk cId="308908308" sldId="484"/>
        </pc:sldMkLst>
        <pc:spChg chg="mod">
          <ac:chgData name="Haidar Saleh Almubarak" userId="39d1b402-6011-4009-be01-cddb0885beb8" providerId="ADAL" clId="{9656FA6C-371A-4EDD-84B1-607D2FF7E19B}" dt="2022-10-26T12:20:19.568" v="46" actId="20577"/>
          <ac:spMkLst>
            <pc:docMk/>
            <pc:sldMk cId="308908308" sldId="484"/>
            <ac:spMk id="2" creationId="{2876EE1E-8C51-4FE7-B2FB-865DCEE23268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22.601" v="74" actId="20577"/>
        <pc:sldMkLst>
          <pc:docMk/>
          <pc:sldMk cId="1435784667" sldId="485"/>
        </pc:sldMkLst>
        <pc:spChg chg="mod">
          <ac:chgData name="Haidar Saleh Almubarak" userId="39d1b402-6011-4009-be01-cddb0885beb8" providerId="ADAL" clId="{9656FA6C-371A-4EDD-84B1-607D2FF7E19B}" dt="2022-10-26T12:21:22.601" v="74" actId="20577"/>
          <ac:spMkLst>
            <pc:docMk/>
            <pc:sldMk cId="1435784667" sldId="485"/>
            <ac:spMk id="4" creationId="{B233ABC6-4E58-4238-BC89-41802DE9490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41.760" v="83" actId="20577"/>
        <pc:sldMkLst>
          <pc:docMk/>
          <pc:sldMk cId="3987849250" sldId="486"/>
        </pc:sldMkLst>
        <pc:spChg chg="mod">
          <ac:chgData name="Haidar Saleh Almubarak" userId="39d1b402-6011-4009-be01-cddb0885beb8" providerId="ADAL" clId="{9656FA6C-371A-4EDD-84B1-607D2FF7E19B}" dt="2022-10-26T12:21:41.760" v="83" actId="20577"/>
          <ac:spMkLst>
            <pc:docMk/>
            <pc:sldMk cId="3987849250" sldId="486"/>
            <ac:spMk id="4" creationId="{8ED3DBBF-08EB-499B-9B72-F599B9691E4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46.241" v="86" actId="20577"/>
        <pc:sldMkLst>
          <pc:docMk/>
          <pc:sldMk cId="1291745264" sldId="487"/>
        </pc:sldMkLst>
        <pc:spChg chg="mod">
          <ac:chgData name="Haidar Saleh Almubarak" userId="39d1b402-6011-4009-be01-cddb0885beb8" providerId="ADAL" clId="{9656FA6C-371A-4EDD-84B1-607D2FF7E19B}" dt="2022-10-26T12:21:46.241" v="86" actId="20577"/>
          <ac:spMkLst>
            <pc:docMk/>
            <pc:sldMk cId="1291745264" sldId="487"/>
            <ac:spMk id="4" creationId="{CABA3AD1-B61A-4ED1-ADA9-BCFCFE3A8C3D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03.456" v="95" actId="20577"/>
        <pc:sldMkLst>
          <pc:docMk/>
          <pc:sldMk cId="4173743324" sldId="488"/>
        </pc:sldMkLst>
        <pc:spChg chg="mod">
          <ac:chgData name="Haidar Saleh Almubarak" userId="39d1b402-6011-4009-be01-cddb0885beb8" providerId="ADAL" clId="{9656FA6C-371A-4EDD-84B1-607D2FF7E19B}" dt="2022-10-26T12:22:03.456" v="95" actId="20577"/>
          <ac:spMkLst>
            <pc:docMk/>
            <pc:sldMk cId="4173743324" sldId="488"/>
            <ac:spMk id="2" creationId="{D8B97B74-CD2C-4BB9-BE3F-97FA12E2504C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11.456" v="98" actId="20577"/>
        <pc:sldMkLst>
          <pc:docMk/>
          <pc:sldMk cId="856439224" sldId="489"/>
        </pc:sldMkLst>
        <pc:spChg chg="mod">
          <ac:chgData name="Haidar Saleh Almubarak" userId="39d1b402-6011-4009-be01-cddb0885beb8" providerId="ADAL" clId="{9656FA6C-371A-4EDD-84B1-607D2FF7E19B}" dt="2022-10-26T12:22:11.456" v="98" actId="20577"/>
          <ac:spMkLst>
            <pc:docMk/>
            <pc:sldMk cId="856439224" sldId="489"/>
            <ac:spMk id="2" creationId="{23061035-2056-464A-AE40-30CDD3C24E1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22.176" v="104" actId="20577"/>
        <pc:sldMkLst>
          <pc:docMk/>
          <pc:sldMk cId="3729196164" sldId="490"/>
        </pc:sldMkLst>
        <pc:spChg chg="mod">
          <ac:chgData name="Haidar Saleh Almubarak" userId="39d1b402-6011-4009-be01-cddb0885beb8" providerId="ADAL" clId="{9656FA6C-371A-4EDD-84B1-607D2FF7E19B}" dt="2022-10-26T12:22:22.176" v="104" actId="20577"/>
          <ac:spMkLst>
            <pc:docMk/>
            <pc:sldMk cId="3729196164" sldId="490"/>
            <ac:spMk id="2" creationId="{B66370DB-17CD-406D-899A-BA3A93468BBD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27.897" v="107" actId="20577"/>
        <pc:sldMkLst>
          <pc:docMk/>
          <pc:sldMk cId="1023152654" sldId="491"/>
        </pc:sldMkLst>
        <pc:spChg chg="mod">
          <ac:chgData name="Haidar Saleh Almubarak" userId="39d1b402-6011-4009-be01-cddb0885beb8" providerId="ADAL" clId="{9656FA6C-371A-4EDD-84B1-607D2FF7E19B}" dt="2022-10-26T12:22:27.897" v="107" actId="20577"/>
          <ac:spMkLst>
            <pc:docMk/>
            <pc:sldMk cId="1023152654" sldId="491"/>
            <ac:spMk id="4" creationId="{22304451-5692-450D-9BBC-1CA21A724379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34.170" v="110" actId="20577"/>
        <pc:sldMkLst>
          <pc:docMk/>
          <pc:sldMk cId="1224544309" sldId="492"/>
        </pc:sldMkLst>
        <pc:spChg chg="mod">
          <ac:chgData name="Haidar Saleh Almubarak" userId="39d1b402-6011-4009-be01-cddb0885beb8" providerId="ADAL" clId="{9656FA6C-371A-4EDD-84B1-607D2FF7E19B}" dt="2022-10-26T12:22:34.170" v="110" actId="20577"/>
          <ac:spMkLst>
            <pc:docMk/>
            <pc:sldMk cId="1224544309" sldId="492"/>
            <ac:spMk id="5" creationId="{FE054F96-BA24-43CE-91E6-1EED85AC104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39.881" v="113" actId="20577"/>
        <pc:sldMkLst>
          <pc:docMk/>
          <pc:sldMk cId="1046926276" sldId="494"/>
        </pc:sldMkLst>
        <pc:spChg chg="mod">
          <ac:chgData name="Haidar Saleh Almubarak" userId="39d1b402-6011-4009-be01-cddb0885beb8" providerId="ADAL" clId="{9656FA6C-371A-4EDD-84B1-607D2FF7E19B}" dt="2022-10-26T12:22:39.881" v="113" actId="20577"/>
          <ac:spMkLst>
            <pc:docMk/>
            <pc:sldMk cId="1046926276" sldId="494"/>
            <ac:spMk id="4" creationId="{5E773095-D497-46D8-9874-BA868E5A63A5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05.667" v="121" actId="20577"/>
        <pc:sldMkLst>
          <pc:docMk/>
          <pc:sldMk cId="698314923" sldId="495"/>
        </pc:sldMkLst>
        <pc:spChg chg="mod">
          <ac:chgData name="Haidar Saleh Almubarak" userId="39d1b402-6011-4009-be01-cddb0885beb8" providerId="ADAL" clId="{9656FA6C-371A-4EDD-84B1-607D2FF7E19B}" dt="2022-10-26T12:23:05.667" v="121" actId="20577"/>
          <ac:spMkLst>
            <pc:docMk/>
            <pc:sldMk cId="698314923" sldId="495"/>
            <ac:spMk id="3" creationId="{D94D0182-54F8-4E67-A2B8-FCA506765A0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10.433" v="124" actId="20577"/>
        <pc:sldMkLst>
          <pc:docMk/>
          <pc:sldMk cId="756402937" sldId="496"/>
        </pc:sldMkLst>
        <pc:spChg chg="mod">
          <ac:chgData name="Haidar Saleh Almubarak" userId="39d1b402-6011-4009-be01-cddb0885beb8" providerId="ADAL" clId="{9656FA6C-371A-4EDD-84B1-607D2FF7E19B}" dt="2022-10-26T12:23:10.433" v="124" actId="20577"/>
          <ac:spMkLst>
            <pc:docMk/>
            <pc:sldMk cId="756402937" sldId="496"/>
            <ac:spMk id="4" creationId="{1EA3D1D5-86B6-40CA-8336-89FBCBE296C6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39.776" v="139" actId="20577"/>
        <pc:sldMkLst>
          <pc:docMk/>
          <pc:sldMk cId="321587781" sldId="497"/>
        </pc:sldMkLst>
        <pc:spChg chg="mod">
          <ac:chgData name="Haidar Saleh Almubarak" userId="39d1b402-6011-4009-be01-cddb0885beb8" providerId="ADAL" clId="{9656FA6C-371A-4EDD-84B1-607D2FF7E19B}" dt="2022-10-26T12:23:39.776" v="139" actId="20577"/>
          <ac:spMkLst>
            <pc:docMk/>
            <pc:sldMk cId="321587781" sldId="497"/>
            <ac:spMk id="3" creationId="{1CA12530-BC0A-4CE4-BC24-EB77EB1B893B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0:04.816" v="43" actId="20577"/>
        <pc:sldMkLst>
          <pc:docMk/>
          <pc:sldMk cId="2401032523" sldId="498"/>
        </pc:sldMkLst>
        <pc:spChg chg="mod">
          <ac:chgData name="Haidar Saleh Almubarak" userId="39d1b402-6011-4009-be01-cddb0885beb8" providerId="ADAL" clId="{9656FA6C-371A-4EDD-84B1-607D2FF7E19B}" dt="2022-10-26T12:20:04.816" v="43" actId="20577"/>
          <ac:spMkLst>
            <pc:docMk/>
            <pc:sldMk cId="2401032523" sldId="498"/>
            <ac:spMk id="4" creationId="{5ED7ADD2-E2ED-45B4-959B-921EA6ECA16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48.202" v="142" actId="20577"/>
        <pc:sldMkLst>
          <pc:docMk/>
          <pc:sldMk cId="2764360513" sldId="499"/>
        </pc:sldMkLst>
        <pc:spChg chg="mod">
          <ac:chgData name="Haidar Saleh Almubarak" userId="39d1b402-6011-4009-be01-cddb0885beb8" providerId="ADAL" clId="{9656FA6C-371A-4EDD-84B1-607D2FF7E19B}" dt="2022-10-26T12:23:48.202" v="142" actId="20577"/>
          <ac:spMkLst>
            <pc:docMk/>
            <pc:sldMk cId="2764360513" sldId="499"/>
            <ac:spMk id="3" creationId="{76D7ADB7-8BFA-45F0-A795-96094E2E952E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53.056" v="145" actId="20577"/>
        <pc:sldMkLst>
          <pc:docMk/>
          <pc:sldMk cId="1548666593" sldId="500"/>
        </pc:sldMkLst>
        <pc:spChg chg="mod">
          <ac:chgData name="Haidar Saleh Almubarak" userId="39d1b402-6011-4009-be01-cddb0885beb8" providerId="ADAL" clId="{9656FA6C-371A-4EDD-84B1-607D2FF7E19B}" dt="2022-10-26T12:23:53.056" v="145" actId="20577"/>
          <ac:spMkLst>
            <pc:docMk/>
            <pc:sldMk cId="1548666593" sldId="500"/>
            <ac:spMk id="4" creationId="{E5BA224A-C7C4-4C97-829A-F1A1F17424E6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03.041" v="65" actId="20577"/>
        <pc:sldMkLst>
          <pc:docMk/>
          <pc:sldMk cId="2633381821" sldId="518"/>
        </pc:sldMkLst>
        <pc:spChg chg="mod">
          <ac:chgData name="Haidar Saleh Almubarak" userId="39d1b402-6011-4009-be01-cddb0885beb8" providerId="ADAL" clId="{9656FA6C-371A-4EDD-84B1-607D2FF7E19B}" dt="2022-10-26T12:21:03.041" v="65" actId="20577"/>
          <ac:spMkLst>
            <pc:docMk/>
            <pc:sldMk cId="2633381821" sldId="518"/>
            <ac:spMk id="4" creationId="{3684D4CE-30B6-448A-AA76-153C5BC5A79F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08.960" v="68" actId="20577"/>
        <pc:sldMkLst>
          <pc:docMk/>
          <pc:sldMk cId="4168486139" sldId="519"/>
        </pc:sldMkLst>
        <pc:spChg chg="mod">
          <ac:chgData name="Haidar Saleh Almubarak" userId="39d1b402-6011-4009-be01-cddb0885beb8" providerId="ADAL" clId="{9656FA6C-371A-4EDD-84B1-607D2FF7E19B}" dt="2022-10-26T12:21:08.960" v="68" actId="20577"/>
          <ac:spMkLst>
            <pc:docMk/>
            <pc:sldMk cId="4168486139" sldId="519"/>
            <ac:spMk id="4" creationId="{0F2E8E18-F3D4-41B0-95E1-B13AD18FC136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17.249" v="71" actId="20577"/>
        <pc:sldMkLst>
          <pc:docMk/>
          <pc:sldMk cId="1211072664" sldId="521"/>
        </pc:sldMkLst>
        <pc:spChg chg="mod">
          <ac:chgData name="Haidar Saleh Almubarak" userId="39d1b402-6011-4009-be01-cddb0885beb8" providerId="ADAL" clId="{9656FA6C-371A-4EDD-84B1-607D2FF7E19B}" dt="2022-10-26T12:21:17.249" v="71" actId="20577"/>
          <ac:spMkLst>
            <pc:docMk/>
            <pc:sldMk cId="1211072664" sldId="521"/>
            <ac:spMk id="4" creationId="{F657C6BE-C29C-409E-A0E0-BE39E35FA8FA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27.704" v="77" actId="20577"/>
        <pc:sldMkLst>
          <pc:docMk/>
          <pc:sldMk cId="2720164240" sldId="523"/>
        </pc:sldMkLst>
        <pc:spChg chg="mod">
          <ac:chgData name="Haidar Saleh Almubarak" userId="39d1b402-6011-4009-be01-cddb0885beb8" providerId="ADAL" clId="{9656FA6C-371A-4EDD-84B1-607D2FF7E19B}" dt="2022-10-26T12:21:27.704" v="77" actId="20577"/>
          <ac:spMkLst>
            <pc:docMk/>
            <pc:sldMk cId="2720164240" sldId="523"/>
            <ac:spMk id="4" creationId="{9ABDD327-F58A-4F2A-BA43-2368E11FBC8F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35.864" v="80" actId="20577"/>
        <pc:sldMkLst>
          <pc:docMk/>
          <pc:sldMk cId="69200127" sldId="524"/>
        </pc:sldMkLst>
        <pc:spChg chg="mod">
          <ac:chgData name="Haidar Saleh Almubarak" userId="39d1b402-6011-4009-be01-cddb0885beb8" providerId="ADAL" clId="{9656FA6C-371A-4EDD-84B1-607D2FF7E19B}" dt="2022-10-26T12:21:35.864" v="80" actId="20577"/>
          <ac:spMkLst>
            <pc:docMk/>
            <pc:sldMk cId="69200127" sldId="524"/>
            <ac:spMk id="2" creationId="{361DA8E5-4CA7-4DAA-B28E-F8B3922A1056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51.361" v="89" actId="20577"/>
        <pc:sldMkLst>
          <pc:docMk/>
          <pc:sldMk cId="2641621999" sldId="525"/>
        </pc:sldMkLst>
        <pc:spChg chg="mod">
          <ac:chgData name="Haidar Saleh Almubarak" userId="39d1b402-6011-4009-be01-cddb0885beb8" providerId="ADAL" clId="{9656FA6C-371A-4EDD-84B1-607D2FF7E19B}" dt="2022-10-26T12:21:51.361" v="89" actId="20577"/>
          <ac:spMkLst>
            <pc:docMk/>
            <pc:sldMk cId="2641621999" sldId="525"/>
            <ac:spMk id="4" creationId="{1261BB11-8C8F-4E01-96E7-EC2B61677695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1:58.088" v="92" actId="20577"/>
        <pc:sldMkLst>
          <pc:docMk/>
          <pc:sldMk cId="566146057" sldId="526"/>
        </pc:sldMkLst>
        <pc:spChg chg="mod">
          <ac:chgData name="Haidar Saleh Almubarak" userId="39d1b402-6011-4009-be01-cddb0885beb8" providerId="ADAL" clId="{9656FA6C-371A-4EDD-84B1-607D2FF7E19B}" dt="2022-10-26T12:21:58.088" v="92" actId="20577"/>
          <ac:spMkLst>
            <pc:docMk/>
            <pc:sldMk cId="566146057" sldId="526"/>
            <ac:spMk id="4" creationId="{B33BDD31-2D2A-4014-ABAC-1083909C199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2:17.409" v="101" actId="20577"/>
        <pc:sldMkLst>
          <pc:docMk/>
          <pc:sldMk cId="2502529212" sldId="527"/>
        </pc:sldMkLst>
        <pc:spChg chg="mod">
          <ac:chgData name="Haidar Saleh Almubarak" userId="39d1b402-6011-4009-be01-cddb0885beb8" providerId="ADAL" clId="{9656FA6C-371A-4EDD-84B1-607D2FF7E19B}" dt="2022-10-26T12:22:17.409" v="101" actId="20577"/>
          <ac:spMkLst>
            <pc:docMk/>
            <pc:sldMk cId="2502529212" sldId="527"/>
            <ac:spMk id="2" creationId="{FA9829C7-B140-4633-AA38-03986D4687DF}"/>
          </ac:spMkLst>
        </pc:spChg>
      </pc:sldChg>
      <pc:sldChg chg="addSp delSp modSp mod">
        <pc:chgData name="Haidar Saleh Almubarak" userId="39d1b402-6011-4009-be01-cddb0885beb8" providerId="ADAL" clId="{9656FA6C-371A-4EDD-84B1-607D2FF7E19B}" dt="2022-10-26T12:23:00.921" v="118" actId="20577"/>
        <pc:sldMkLst>
          <pc:docMk/>
          <pc:sldMk cId="2870613101" sldId="528"/>
        </pc:sldMkLst>
        <pc:spChg chg="add del mod">
          <ac:chgData name="Haidar Saleh Almubarak" userId="39d1b402-6011-4009-be01-cddb0885beb8" providerId="ADAL" clId="{9656FA6C-371A-4EDD-84B1-607D2FF7E19B}" dt="2022-10-26T12:23:00.921" v="118" actId="20577"/>
          <ac:spMkLst>
            <pc:docMk/>
            <pc:sldMk cId="2870613101" sldId="528"/>
            <ac:spMk id="2" creationId="{790B1E45-7F05-4DF2-965A-A8F601FC65EF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17.074" v="127" actId="20577"/>
        <pc:sldMkLst>
          <pc:docMk/>
          <pc:sldMk cId="1182880190" sldId="529"/>
        </pc:sldMkLst>
        <pc:spChg chg="mod">
          <ac:chgData name="Haidar Saleh Almubarak" userId="39d1b402-6011-4009-be01-cddb0885beb8" providerId="ADAL" clId="{9656FA6C-371A-4EDD-84B1-607D2FF7E19B}" dt="2022-10-26T12:23:17.074" v="127" actId="20577"/>
          <ac:spMkLst>
            <pc:docMk/>
            <pc:sldMk cId="1182880190" sldId="529"/>
            <ac:spMk id="3" creationId="{4F82782E-3884-4521-8D10-4C422093E183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22.281" v="130" actId="20577"/>
        <pc:sldMkLst>
          <pc:docMk/>
          <pc:sldMk cId="2760384335" sldId="530"/>
        </pc:sldMkLst>
        <pc:spChg chg="mod">
          <ac:chgData name="Haidar Saleh Almubarak" userId="39d1b402-6011-4009-be01-cddb0885beb8" providerId="ADAL" clId="{9656FA6C-371A-4EDD-84B1-607D2FF7E19B}" dt="2022-10-26T12:23:22.281" v="130" actId="20577"/>
          <ac:spMkLst>
            <pc:docMk/>
            <pc:sldMk cId="2760384335" sldId="530"/>
            <ac:spMk id="4" creationId="{84709D24-5EAC-46C1-B717-8E79B993204D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29.441" v="133" actId="20577"/>
        <pc:sldMkLst>
          <pc:docMk/>
          <pc:sldMk cId="3583278450" sldId="531"/>
        </pc:sldMkLst>
        <pc:spChg chg="mod">
          <ac:chgData name="Haidar Saleh Almubarak" userId="39d1b402-6011-4009-be01-cddb0885beb8" providerId="ADAL" clId="{9656FA6C-371A-4EDD-84B1-607D2FF7E19B}" dt="2022-10-26T12:23:29.441" v="133" actId="20577"/>
          <ac:spMkLst>
            <pc:docMk/>
            <pc:sldMk cId="3583278450" sldId="531"/>
            <ac:spMk id="3" creationId="{457C6EC5-9883-4192-9ED7-53AEAC7FF985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3:34.336" v="136" actId="20577"/>
        <pc:sldMkLst>
          <pc:docMk/>
          <pc:sldMk cId="2181550011" sldId="532"/>
        </pc:sldMkLst>
        <pc:spChg chg="mod">
          <ac:chgData name="Haidar Saleh Almubarak" userId="39d1b402-6011-4009-be01-cddb0885beb8" providerId="ADAL" clId="{9656FA6C-371A-4EDD-84B1-607D2FF7E19B}" dt="2022-10-26T12:23:34.336" v="136" actId="20577"/>
          <ac:spMkLst>
            <pc:docMk/>
            <pc:sldMk cId="2181550011" sldId="532"/>
            <ac:spMk id="4" creationId="{C5972489-C76C-406B-BAE2-1EFFA277052F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0:48.904" v="57" actId="20577"/>
        <pc:sldMkLst>
          <pc:docMk/>
          <pc:sldMk cId="3166639352" sldId="542"/>
        </pc:sldMkLst>
        <pc:spChg chg="mod">
          <ac:chgData name="Haidar Saleh Almubarak" userId="39d1b402-6011-4009-be01-cddb0885beb8" providerId="ADAL" clId="{9656FA6C-371A-4EDD-84B1-607D2FF7E19B}" dt="2022-10-26T12:20:48.904" v="57" actId="20577"/>
          <ac:spMkLst>
            <pc:docMk/>
            <pc:sldMk cId="3166639352" sldId="542"/>
            <ac:spMk id="2" creationId="{E296D1F0-23F4-4730-AC31-60EBDF671178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33.496" v="190" actId="20577"/>
        <pc:sldMkLst>
          <pc:docMk/>
          <pc:sldMk cId="86813559" sldId="720"/>
        </pc:sldMkLst>
        <pc:spChg chg="mod">
          <ac:chgData name="Haidar Saleh Almubarak" userId="39d1b402-6011-4009-be01-cddb0885beb8" providerId="ADAL" clId="{9656FA6C-371A-4EDD-84B1-607D2FF7E19B}" dt="2022-10-26T12:25:33.496" v="190" actId="20577"/>
          <ac:spMkLst>
            <pc:docMk/>
            <pc:sldMk cId="86813559" sldId="720"/>
            <ac:spMk id="2" creationId="{104DCFB7-B546-4435-A0BC-4F308BE3941B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4:17.785" v="157" actId="20577"/>
        <pc:sldMkLst>
          <pc:docMk/>
          <pc:sldMk cId="3479473040" sldId="721"/>
        </pc:sldMkLst>
        <pc:spChg chg="mod">
          <ac:chgData name="Haidar Saleh Almubarak" userId="39d1b402-6011-4009-be01-cddb0885beb8" providerId="ADAL" clId="{9656FA6C-371A-4EDD-84B1-607D2FF7E19B}" dt="2022-10-26T12:24:17.785" v="157" actId="20577"/>
          <ac:spMkLst>
            <pc:docMk/>
            <pc:sldMk cId="3479473040" sldId="721"/>
            <ac:spMk id="9" creationId="{DD8C6D40-7E50-4594-8348-B6E5614A2665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22.294" v="184" actId="1076"/>
        <pc:sldMkLst>
          <pc:docMk/>
          <pc:sldMk cId="1817810769" sldId="722"/>
        </pc:sldMkLst>
        <pc:spChg chg="mod">
          <ac:chgData name="Haidar Saleh Almubarak" userId="39d1b402-6011-4009-be01-cddb0885beb8" providerId="ADAL" clId="{9656FA6C-371A-4EDD-84B1-607D2FF7E19B}" dt="2022-10-26T12:25:22.294" v="184" actId="1076"/>
          <ac:spMkLst>
            <pc:docMk/>
            <pc:sldMk cId="1817810769" sldId="722"/>
            <ac:spMk id="3" creationId="{C0A53C61-4C46-433A-B18E-D1045DA94122}"/>
          </ac:spMkLst>
        </pc:spChg>
      </pc:sldChg>
      <pc:sldChg chg="modSp mod">
        <pc:chgData name="Haidar Saleh Almubarak" userId="39d1b402-6011-4009-be01-cddb0885beb8" providerId="ADAL" clId="{9656FA6C-371A-4EDD-84B1-607D2FF7E19B}" dt="2022-10-26T12:25:58.604" v="202" actId="20577"/>
        <pc:sldMkLst>
          <pc:docMk/>
          <pc:sldMk cId="2404097407" sldId="726"/>
        </pc:sldMkLst>
        <pc:spChg chg="mod">
          <ac:chgData name="Haidar Saleh Almubarak" userId="39d1b402-6011-4009-be01-cddb0885beb8" providerId="ADAL" clId="{9656FA6C-371A-4EDD-84B1-607D2FF7E19B}" dt="2022-10-26T12:25:58.604" v="202" actId="20577"/>
          <ac:spMkLst>
            <pc:docMk/>
            <pc:sldMk cId="2404097407" sldId="726"/>
            <ac:spMk id="2" creationId="{CFE336C5-97F0-49C3-BE65-108F07D9FD08}"/>
          </ac:spMkLst>
        </pc:spChg>
      </pc:sldChg>
      <pc:sldChg chg="del">
        <pc:chgData name="Haidar Saleh Almubarak" userId="39d1b402-6011-4009-be01-cddb0885beb8" providerId="ADAL" clId="{9656FA6C-371A-4EDD-84B1-607D2FF7E19B}" dt="2022-10-26T12:08:26.078" v="0" actId="47"/>
        <pc:sldMkLst>
          <pc:docMk/>
          <pc:sldMk cId="1324729896" sldId="727"/>
        </pc:sldMkLst>
      </pc:sldChg>
      <pc:sldChg chg="del">
        <pc:chgData name="Haidar Saleh Almubarak" userId="39d1b402-6011-4009-be01-cddb0885beb8" providerId="ADAL" clId="{9656FA6C-371A-4EDD-84B1-607D2FF7E19B}" dt="2022-10-26T12:08:27.023" v="1" actId="47"/>
        <pc:sldMkLst>
          <pc:docMk/>
          <pc:sldMk cId="2800978124" sldId="728"/>
        </pc:sldMkLst>
      </pc:sldChg>
      <pc:sldChg chg="del">
        <pc:chgData name="Haidar Saleh Almubarak" userId="39d1b402-6011-4009-be01-cddb0885beb8" providerId="ADAL" clId="{9656FA6C-371A-4EDD-84B1-607D2FF7E19B}" dt="2022-10-26T12:08:28.064" v="2" actId="47"/>
        <pc:sldMkLst>
          <pc:docMk/>
          <pc:sldMk cId="3962273739" sldId="729"/>
        </pc:sldMkLst>
      </pc:sldChg>
      <pc:sldMasterChg chg="modSp mod modSldLayout">
        <pc:chgData name="Haidar Saleh Almubarak" userId="39d1b402-6011-4009-be01-cddb0885beb8" providerId="ADAL" clId="{9656FA6C-371A-4EDD-84B1-607D2FF7E19B}" dt="2022-10-26T12:19:36.141" v="40" actId="20577"/>
        <pc:sldMasterMkLst>
          <pc:docMk/>
          <pc:sldMasterMk cId="0" sldId="2147483648"/>
        </pc:sldMasterMkLst>
        <pc:spChg chg="mod">
          <ac:chgData name="Haidar Saleh Almubarak" userId="39d1b402-6011-4009-be01-cddb0885beb8" providerId="ADAL" clId="{9656FA6C-371A-4EDD-84B1-607D2FF7E19B}" dt="2022-10-26T12:19:36.141" v="40" actId="20577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Haidar Saleh Almubarak" userId="39d1b402-6011-4009-be01-cddb0885beb8" providerId="ADAL" clId="{9656FA6C-371A-4EDD-84B1-607D2FF7E19B}" dt="2022-10-26T12:18:17.225" v="5" actId="20577"/>
          <pc:sldLayoutMkLst>
            <pc:docMk/>
            <pc:sldMasterMk cId="0" sldId="2147483648"/>
            <pc:sldLayoutMk cId="0" sldId="2147483649"/>
          </pc:sldLayoutMkLst>
          <pc:spChg chg="mod">
            <ac:chgData name="Haidar Saleh Almubarak" userId="39d1b402-6011-4009-be01-cddb0885beb8" providerId="ADAL" clId="{9656FA6C-371A-4EDD-84B1-607D2FF7E19B}" dt="2022-10-26T12:18:17.225" v="5" actId="20577"/>
            <ac:spMkLst>
              <pc:docMk/>
              <pc:sldMasterMk cId="0" sldId="2147483648"/>
              <pc:sldLayoutMk cId="0" sldId="2147483649"/>
              <ac:spMk id="13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23.426" v="8" actId="20577"/>
          <pc:sldLayoutMkLst>
            <pc:docMk/>
            <pc:sldMasterMk cId="0" sldId="2147483648"/>
            <pc:sldLayoutMk cId="0" sldId="2147483650"/>
          </pc:sldLayoutMkLst>
          <pc:spChg chg="mod">
            <ac:chgData name="Haidar Saleh Almubarak" userId="39d1b402-6011-4009-be01-cddb0885beb8" providerId="ADAL" clId="{9656FA6C-371A-4EDD-84B1-607D2FF7E19B}" dt="2022-10-26T12:18:23.426" v="8" actId="20577"/>
            <ac:spMkLst>
              <pc:docMk/>
              <pc:sldMasterMk cId="0" sldId="2147483648"/>
              <pc:sldLayoutMk cId="0" sldId="2147483650"/>
              <ac:spMk id="22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29.068" v="11" actId="20577"/>
          <pc:sldLayoutMkLst>
            <pc:docMk/>
            <pc:sldMasterMk cId="0" sldId="2147483648"/>
            <pc:sldLayoutMk cId="0" sldId="2147483651"/>
          </pc:sldLayoutMkLst>
          <pc:spChg chg="mod">
            <ac:chgData name="Haidar Saleh Almubarak" userId="39d1b402-6011-4009-be01-cddb0885beb8" providerId="ADAL" clId="{9656FA6C-371A-4EDD-84B1-607D2FF7E19B}" dt="2022-10-26T12:18:29.068" v="11" actId="20577"/>
            <ac:spMkLst>
              <pc:docMk/>
              <pc:sldMasterMk cId="0" sldId="2147483648"/>
              <pc:sldLayoutMk cId="0" sldId="2147483651"/>
              <ac:spMk id="31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34.542" v="14" actId="20577"/>
          <pc:sldLayoutMkLst>
            <pc:docMk/>
            <pc:sldMasterMk cId="0" sldId="2147483648"/>
            <pc:sldLayoutMk cId="0" sldId="2147483652"/>
          </pc:sldLayoutMkLst>
          <pc:spChg chg="mod">
            <ac:chgData name="Haidar Saleh Almubarak" userId="39d1b402-6011-4009-be01-cddb0885beb8" providerId="ADAL" clId="{9656FA6C-371A-4EDD-84B1-607D2FF7E19B}" dt="2022-10-26T12:18:34.542" v="14" actId="20577"/>
            <ac:spMkLst>
              <pc:docMk/>
              <pc:sldMasterMk cId="0" sldId="2147483648"/>
              <pc:sldLayoutMk cId="0" sldId="2147483652"/>
              <ac:spMk id="40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43.187" v="22" actId="20577"/>
          <pc:sldLayoutMkLst>
            <pc:docMk/>
            <pc:sldMasterMk cId="0" sldId="2147483648"/>
            <pc:sldLayoutMk cId="0" sldId="2147483653"/>
          </pc:sldLayoutMkLst>
          <pc:spChg chg="mod">
            <ac:chgData name="Haidar Saleh Almubarak" userId="39d1b402-6011-4009-be01-cddb0885beb8" providerId="ADAL" clId="{9656FA6C-371A-4EDD-84B1-607D2FF7E19B}" dt="2022-10-26T12:18:43.187" v="22" actId="20577"/>
            <ac:spMkLst>
              <pc:docMk/>
              <pc:sldMasterMk cId="0" sldId="2147483648"/>
              <pc:sldLayoutMk cId="0" sldId="2147483653"/>
              <ac:spMk id="50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47.904" v="25" actId="20577"/>
          <pc:sldLayoutMkLst>
            <pc:docMk/>
            <pc:sldMasterMk cId="0" sldId="2147483648"/>
            <pc:sldLayoutMk cId="0" sldId="2147483655"/>
          </pc:sldLayoutMkLst>
          <pc:spChg chg="mod">
            <ac:chgData name="Haidar Saleh Almubarak" userId="39d1b402-6011-4009-be01-cddb0885beb8" providerId="ADAL" clId="{9656FA6C-371A-4EDD-84B1-607D2FF7E19B}" dt="2022-10-26T12:18:47.904" v="25" actId="20577"/>
            <ac:spMkLst>
              <pc:docMk/>
              <pc:sldMasterMk cId="0" sldId="2147483648"/>
              <pc:sldLayoutMk cId="0" sldId="2147483655"/>
              <ac:spMk id="65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8:54.040" v="28" actId="20577"/>
          <pc:sldLayoutMkLst>
            <pc:docMk/>
            <pc:sldMasterMk cId="0" sldId="2147483648"/>
            <pc:sldLayoutMk cId="0" sldId="2147483656"/>
          </pc:sldLayoutMkLst>
          <pc:spChg chg="mod">
            <ac:chgData name="Haidar Saleh Almubarak" userId="39d1b402-6011-4009-be01-cddb0885beb8" providerId="ADAL" clId="{9656FA6C-371A-4EDD-84B1-607D2FF7E19B}" dt="2022-10-26T12:18:54.040" v="28" actId="20577"/>
            <ac:spMkLst>
              <pc:docMk/>
              <pc:sldMasterMk cId="0" sldId="2147483648"/>
              <pc:sldLayoutMk cId="0" sldId="2147483656"/>
              <ac:spMk id="75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9:02.553" v="31" actId="20577"/>
          <pc:sldLayoutMkLst>
            <pc:docMk/>
            <pc:sldMasterMk cId="0" sldId="2147483648"/>
            <pc:sldLayoutMk cId="3723161890" sldId="2147483657"/>
          </pc:sldLayoutMkLst>
          <pc:spChg chg="mod">
            <ac:chgData name="Haidar Saleh Almubarak" userId="39d1b402-6011-4009-be01-cddb0885beb8" providerId="ADAL" clId="{9656FA6C-371A-4EDD-84B1-607D2FF7E19B}" dt="2022-10-26T12:19:02.553" v="31" actId="20577"/>
            <ac:spMkLst>
              <pc:docMk/>
              <pc:sldMasterMk cId="0" sldId="2147483648"/>
              <pc:sldLayoutMk cId="3723161890" sldId="2147483657"/>
              <ac:spMk id="8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9:08.833" v="34" actId="20577"/>
          <pc:sldLayoutMkLst>
            <pc:docMk/>
            <pc:sldMasterMk cId="0" sldId="2147483648"/>
            <pc:sldLayoutMk cId="2702778337" sldId="2147483658"/>
          </pc:sldLayoutMkLst>
          <pc:spChg chg="mod">
            <ac:chgData name="Haidar Saleh Almubarak" userId="39d1b402-6011-4009-be01-cddb0885beb8" providerId="ADAL" clId="{9656FA6C-371A-4EDD-84B1-607D2FF7E19B}" dt="2022-10-26T12:19:08.833" v="34" actId="20577"/>
            <ac:spMkLst>
              <pc:docMk/>
              <pc:sldMasterMk cId="0" sldId="2147483648"/>
              <pc:sldLayoutMk cId="2702778337" sldId="2147483658"/>
              <ac:spMk id="8" creationId="{00000000-0000-0000-0000-000000000000}"/>
            </ac:spMkLst>
          </pc:spChg>
        </pc:sldLayoutChg>
        <pc:sldLayoutChg chg="modSp mod">
          <pc:chgData name="Haidar Saleh Almubarak" userId="39d1b402-6011-4009-be01-cddb0885beb8" providerId="ADAL" clId="{9656FA6C-371A-4EDD-84B1-607D2FF7E19B}" dt="2022-10-26T12:19:15.121" v="37" actId="20577"/>
          <pc:sldLayoutMkLst>
            <pc:docMk/>
            <pc:sldMasterMk cId="0" sldId="2147483648"/>
            <pc:sldLayoutMk cId="3159543587" sldId="2147483659"/>
          </pc:sldLayoutMkLst>
          <pc:spChg chg="mod">
            <ac:chgData name="Haidar Saleh Almubarak" userId="39d1b402-6011-4009-be01-cddb0885beb8" providerId="ADAL" clId="{9656FA6C-371A-4EDD-84B1-607D2FF7E19B}" dt="2022-10-26T12:19:15.121" v="37" actId="20577"/>
            <ac:spMkLst>
              <pc:docMk/>
              <pc:sldMasterMk cId="0" sldId="2147483648"/>
              <pc:sldLayoutMk cId="3159543587" sldId="2147483659"/>
              <ac:spMk id="2" creationId="{783C4699-3A5B-CC4F-7BFA-393D90EC0108}"/>
            </ac:spMkLst>
          </pc:spChg>
        </pc:sldLayoutChg>
      </pc:sldMasterChg>
    </pc:docChg>
  </pc:docChgLst>
  <pc:docChgLst>
    <pc:chgData name="Haidar Saleh Almubarak" userId="39d1b402-6011-4009-be01-cddb0885beb8" providerId="ADAL" clId="{048D5173-FA55-4C58-9A20-B49AAD0A194E}"/>
    <pc:docChg chg="custSel addSld modSld">
      <pc:chgData name="Haidar Saleh Almubarak" userId="39d1b402-6011-4009-be01-cddb0885beb8" providerId="ADAL" clId="{048D5173-FA55-4C58-9A20-B49AAD0A194E}" dt="2022-09-11T13:08:52.274" v="17" actId="20577"/>
      <pc:docMkLst>
        <pc:docMk/>
      </pc:docMkLst>
      <pc:sldChg chg="addSp modSp add mod modNotes">
        <pc:chgData name="Haidar Saleh Almubarak" userId="39d1b402-6011-4009-be01-cddb0885beb8" providerId="ADAL" clId="{048D5173-FA55-4C58-9A20-B49AAD0A194E}" dt="2022-09-11T13:08:51.926" v="5" actId="20577"/>
        <pc:sldMkLst>
          <pc:docMk/>
          <pc:sldMk cId="1324729896" sldId="727"/>
        </pc:sldMkLst>
        <pc:picChg chg="add mod replST">
          <ac:chgData name="Haidar Saleh Almubarak" userId="39d1b402-6011-4009-be01-cddb0885beb8" providerId="ADAL" clId="{048D5173-FA55-4C58-9A20-B49AAD0A194E}" dt="2022-09-11T13:08:51.859" v="3"/>
          <ac:picMkLst>
            <pc:docMk/>
            <pc:sldMk cId="1324729896" sldId="727"/>
            <ac:picMk id="4" creationId="{4103922F-8FE4-13D5-84A0-2CAC3B587418}"/>
          </ac:picMkLst>
        </pc:picChg>
      </pc:sldChg>
      <pc:sldChg chg="addSp modSp add mod modNotes">
        <pc:chgData name="Haidar Saleh Almubarak" userId="39d1b402-6011-4009-be01-cddb0885beb8" providerId="ADAL" clId="{048D5173-FA55-4C58-9A20-B49AAD0A194E}" dt="2022-09-11T13:08:52.117" v="11" actId="20577"/>
        <pc:sldMkLst>
          <pc:docMk/>
          <pc:sldMk cId="2800978124" sldId="728"/>
        </pc:sldMkLst>
        <pc:picChg chg="add mod replST">
          <ac:chgData name="Haidar Saleh Almubarak" userId="39d1b402-6011-4009-be01-cddb0885beb8" providerId="ADAL" clId="{048D5173-FA55-4C58-9A20-B49AAD0A194E}" dt="2022-09-11T13:08:52.076" v="9"/>
          <ac:picMkLst>
            <pc:docMk/>
            <pc:sldMk cId="2800978124" sldId="728"/>
            <ac:picMk id="4" creationId="{2D204B20-6DD3-49DB-46E5-38B4D99E2612}"/>
          </ac:picMkLst>
        </pc:picChg>
      </pc:sldChg>
      <pc:sldChg chg="addSp modSp add mod modNotes">
        <pc:chgData name="Haidar Saleh Almubarak" userId="39d1b402-6011-4009-be01-cddb0885beb8" providerId="ADAL" clId="{048D5173-FA55-4C58-9A20-B49AAD0A194E}" dt="2022-09-11T13:08:52.274" v="17" actId="20577"/>
        <pc:sldMkLst>
          <pc:docMk/>
          <pc:sldMk cId="3962273739" sldId="729"/>
        </pc:sldMkLst>
        <pc:picChg chg="add mod replST">
          <ac:chgData name="Haidar Saleh Almubarak" userId="39d1b402-6011-4009-be01-cddb0885beb8" providerId="ADAL" clId="{048D5173-FA55-4C58-9A20-B49AAD0A194E}" dt="2022-09-11T13:08:52.231" v="15"/>
          <ac:picMkLst>
            <pc:docMk/>
            <pc:sldMk cId="3962273739" sldId="729"/>
            <ac:picMk id="4" creationId="{36D0E88B-57BA-C484-BE94-F2383B580E4A}"/>
          </ac:picMkLst>
        </pc:picChg>
      </pc:sldChg>
    </pc:docChg>
  </pc:docChgLst>
  <pc:docChgLst>
    <pc:chgData name="Haidar Saleh Almubarak" userId="39d1b402-6011-4009-be01-cddb0885beb8" providerId="ADAL" clId="{6E946A62-566C-4097-B8A1-A01A69DEEBC1}"/>
    <pc:docChg chg="modSld">
      <pc:chgData name="Haidar Saleh Almubarak" userId="39d1b402-6011-4009-be01-cddb0885beb8" providerId="ADAL" clId="{6E946A62-566C-4097-B8A1-A01A69DEEBC1}" dt="2022-10-27T19:18:34.049" v="1" actId="20577"/>
      <pc:docMkLst>
        <pc:docMk/>
      </pc:docMkLst>
      <pc:sldChg chg="modSp mod">
        <pc:chgData name="Haidar Saleh Almubarak" userId="39d1b402-6011-4009-be01-cddb0885beb8" providerId="ADAL" clId="{6E946A62-566C-4097-B8A1-A01A69DEEBC1}" dt="2022-10-27T19:18:34.049" v="1" actId="20577"/>
        <pc:sldMkLst>
          <pc:docMk/>
          <pc:sldMk cId="47324901" sldId="267"/>
        </pc:sldMkLst>
        <pc:spChg chg="mod">
          <ac:chgData name="Haidar Saleh Almubarak" userId="39d1b402-6011-4009-be01-cddb0885beb8" providerId="ADAL" clId="{6E946A62-566C-4097-B8A1-A01A69DEEBC1}" dt="2022-10-27T19:18:34.049" v="1" actId="20577"/>
          <ac:spMkLst>
            <pc:docMk/>
            <pc:sldMk cId="47324901" sldId="267"/>
            <ac:spMk id="104" creationId="{00000000-0000-0000-0000-000000000000}"/>
          </ac:spMkLst>
        </pc:spChg>
      </pc:sldChg>
    </pc:docChg>
  </pc:docChgLst>
  <pc:docChgLst>
    <pc:chgData name="Haidar Saleh Almubarak" userId="39d1b402-6011-4009-be01-cddb0885beb8" providerId="ADAL" clId="{3711C92F-F4CC-4480-8C0A-EAD118C90591}"/>
    <pc:docChg chg="delSld">
      <pc:chgData name="Haidar Saleh Almubarak" userId="39d1b402-6011-4009-be01-cddb0885beb8" providerId="ADAL" clId="{3711C92F-F4CC-4480-8C0A-EAD118C90591}" dt="2023-06-15T19:38:37.165" v="0" actId="2696"/>
      <pc:docMkLst>
        <pc:docMk/>
      </pc:docMkLst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202968221" sldId="28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568364331" sldId="28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957017902" sldId="327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612520197" sldId="345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437383647" sldId="34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827671704" sldId="35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564933759" sldId="353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4027103481" sldId="43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113657033" sldId="44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56140358" sldId="44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934981724" sldId="44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074856379" sldId="446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4006274444" sldId="475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652022060" sldId="476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435784667" sldId="485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987849250" sldId="486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291745264" sldId="487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4173743324" sldId="488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856439224" sldId="48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729196164" sldId="49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023152654" sldId="49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224544309" sldId="49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046926276" sldId="494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698314923" sldId="495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756402937" sldId="496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21587781" sldId="497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401032523" sldId="498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764360513" sldId="49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548666593" sldId="50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633381821" sldId="518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4168486139" sldId="51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211072664" sldId="52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720164240" sldId="523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69200127" sldId="524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641621999" sldId="525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566146057" sldId="526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502529212" sldId="527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870613101" sldId="528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182880190" sldId="529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760384335" sldId="53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583278450" sldId="53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181550011" sldId="53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166639352" sldId="54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86813559" sldId="720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3479473040" sldId="721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1817810769" sldId="722"/>
        </pc:sldMkLst>
      </pc:sldChg>
      <pc:sldChg chg="del">
        <pc:chgData name="Haidar Saleh Almubarak" userId="39d1b402-6011-4009-be01-cddb0885beb8" providerId="ADAL" clId="{3711C92F-F4CC-4480-8C0A-EAD118C90591}" dt="2023-06-15T19:38:37.165" v="0" actId="2696"/>
        <pc:sldMkLst>
          <pc:docMk/>
          <pc:sldMk cId="2404097407" sldId="726"/>
        </pc:sldMkLst>
      </pc:sldChg>
      <pc:sldMasterChg chg="delSldLayout">
        <pc:chgData name="Haidar Saleh Almubarak" userId="39d1b402-6011-4009-be01-cddb0885beb8" providerId="ADAL" clId="{3711C92F-F4CC-4480-8C0A-EAD118C90591}" dt="2023-06-15T19:38:37.165" v="0" actId="2696"/>
        <pc:sldMasterMkLst>
          <pc:docMk/>
          <pc:sldMasterMk cId="0" sldId="2147483648"/>
        </pc:sldMasterMkLst>
        <pc:sldLayoutChg chg="del">
          <pc:chgData name="Haidar Saleh Almubarak" userId="39d1b402-6011-4009-be01-cddb0885beb8" providerId="ADAL" clId="{3711C92F-F4CC-4480-8C0A-EAD118C90591}" dt="2023-06-15T19:38:37.165" v="0" actId="2696"/>
          <pc:sldLayoutMkLst>
            <pc:docMk/>
            <pc:sldMasterMk cId="0" sldId="2147483648"/>
            <pc:sldLayoutMk cId="3723161890" sldId="2147483657"/>
          </pc:sldLayoutMkLst>
        </pc:sldLayoutChg>
        <pc:sldLayoutChg chg="del">
          <pc:chgData name="Haidar Saleh Almubarak" userId="39d1b402-6011-4009-be01-cddb0885beb8" providerId="ADAL" clId="{3711C92F-F4CC-4480-8C0A-EAD118C90591}" dt="2023-06-15T19:38:37.165" v="0" actId="2696"/>
          <pc:sldLayoutMkLst>
            <pc:docMk/>
            <pc:sldMasterMk cId="0" sldId="2147483648"/>
            <pc:sldLayoutMk cId="2702778337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1" latinLnBrk="0">
      <a:defRPr sz="1200">
        <a:latin typeface="+mn-lt"/>
        <a:ea typeface="+mn-ea"/>
        <a:cs typeface="+mn-cs"/>
        <a:sym typeface="Calibri"/>
      </a:defRPr>
    </a:lvl1pPr>
    <a:lvl2pPr indent="228600" rtl="1" latinLnBrk="0">
      <a:defRPr sz="1200">
        <a:latin typeface="+mn-lt"/>
        <a:ea typeface="+mn-ea"/>
        <a:cs typeface="+mn-cs"/>
        <a:sym typeface="Calibri"/>
      </a:defRPr>
    </a:lvl2pPr>
    <a:lvl3pPr indent="457200" rtl="1" latinLnBrk="0">
      <a:defRPr sz="1200">
        <a:latin typeface="+mn-lt"/>
        <a:ea typeface="+mn-ea"/>
        <a:cs typeface="+mn-cs"/>
        <a:sym typeface="Calibri"/>
      </a:defRPr>
    </a:lvl3pPr>
    <a:lvl4pPr indent="685800" rtl="1" latinLnBrk="0">
      <a:defRPr sz="1200">
        <a:latin typeface="+mn-lt"/>
        <a:ea typeface="+mn-ea"/>
        <a:cs typeface="+mn-cs"/>
        <a:sym typeface="Calibri"/>
      </a:defRPr>
    </a:lvl4pPr>
    <a:lvl5pPr indent="914400" rtl="1" latinLnBrk="0">
      <a:defRPr sz="1200">
        <a:latin typeface="+mn-lt"/>
        <a:ea typeface="+mn-ea"/>
        <a:cs typeface="+mn-cs"/>
        <a:sym typeface="Calibri"/>
      </a:defRPr>
    </a:lvl5pPr>
    <a:lvl6pPr indent="1143000" rtl="1" latinLnBrk="0">
      <a:defRPr sz="1200">
        <a:latin typeface="+mn-lt"/>
        <a:ea typeface="+mn-ea"/>
        <a:cs typeface="+mn-cs"/>
        <a:sym typeface="Calibri"/>
      </a:defRPr>
    </a:lvl6pPr>
    <a:lvl7pPr indent="1371600" rtl="1" latinLnBrk="0">
      <a:defRPr sz="1200">
        <a:latin typeface="+mn-lt"/>
        <a:ea typeface="+mn-ea"/>
        <a:cs typeface="+mn-cs"/>
        <a:sym typeface="Calibri"/>
      </a:defRPr>
    </a:lvl7pPr>
    <a:lvl8pPr indent="1600200" rtl="1" latinLnBrk="0">
      <a:defRPr sz="1200">
        <a:latin typeface="+mn-lt"/>
        <a:ea typeface="+mn-ea"/>
        <a:cs typeface="+mn-cs"/>
        <a:sym typeface="Calibri"/>
      </a:defRPr>
    </a:lvl8pPr>
    <a:lvl9pPr indent="1828800" rtl="1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6EA2171-AE82-4A8F-98E6-C25C1F10E75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5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6">
            <a:extLst>
              <a:ext uri="{FF2B5EF4-FFF2-40B4-BE49-F238E27FC236}">
                <a16:creationId xmlns:a16="http://schemas.microsoft.com/office/drawing/2014/main" id="{E5EE23AD-214E-499E-A656-B183BF969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66788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rPr>
              <a:t>School of Engineering</a:t>
            </a:r>
          </a:p>
        </p:txBody>
      </p:sp>
      <p:sp>
        <p:nvSpPr>
          <p:cNvPr id="328707" name="Rectangle 7">
            <a:extLst>
              <a:ext uri="{FF2B5EF4-FFF2-40B4-BE49-F238E27FC236}">
                <a16:creationId xmlns:a16="http://schemas.microsoft.com/office/drawing/2014/main" id="{6089DF56-32A5-4531-BD7F-A7D392370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66788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BCAD-97B2-4400-B3F2-5B3A73FEDB8F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rPr>
              <a:pPr marL="0" marR="0" lvl="0" indent="0" algn="l" defTabSz="966788" rtl="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8708" name="Rectangle 2">
            <a:extLst>
              <a:ext uri="{FF2B5EF4-FFF2-40B4-BE49-F238E27FC236}">
                <a16:creationId xmlns:a16="http://schemas.microsoft.com/office/drawing/2014/main" id="{62A3D71A-E952-4D8D-9231-B3C018499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3075" cy="3838575"/>
          </a:xfrm>
          <a:ln/>
        </p:spPr>
      </p:sp>
      <p:sp>
        <p:nvSpPr>
          <p:cNvPr id="328709" name="Rectangle 3">
            <a:extLst>
              <a:ext uri="{FF2B5EF4-FFF2-40B4-BE49-F238E27FC236}">
                <a16:creationId xmlns:a16="http://schemas.microsoft.com/office/drawing/2014/main" id="{ABB8466C-8C0F-4E90-80B6-19EA63EC4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101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M = 10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Therefore n = 4 since: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=16 is </a:t>
            </a:r>
            <a:r>
              <a:rPr lang="en-US" altLang="en-US" sz="2400">
                <a:cs typeface="Times New Roman" panose="02020603050405020304" pitchFamily="18" charset="0"/>
              </a:rPr>
              <a:t> 10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&gt; 2</a:t>
            </a:r>
            <a:r>
              <a:rPr lang="en-US" altLang="en-US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= 8</a:t>
            </a:r>
            <a:endParaRPr lang="en-US" altLang="en-US" sz="1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and the ceiling function for log</a:t>
            </a:r>
            <a:r>
              <a:rPr lang="en-US" altLang="en-US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10 is 4.</a:t>
            </a:r>
            <a:endParaRPr lang="en-US" altLang="en-US" sz="1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>
            <a:extLst>
              <a:ext uri="{FF2B5EF4-FFF2-40B4-BE49-F238E27FC236}">
                <a16:creationId xmlns:a16="http://schemas.microsoft.com/office/drawing/2014/main" id="{98171700-6A6C-4FA1-8108-84517A0E6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66788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4B5BC-5260-4353-82A3-8FB870AB1162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rPr>
              <a:pPr marL="0" marR="0" lvl="0" indent="0" algn="l" defTabSz="966788" rtl="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30755" name="Rectangle 2">
            <a:extLst>
              <a:ext uri="{FF2B5EF4-FFF2-40B4-BE49-F238E27FC236}">
                <a16:creationId xmlns:a16="http://schemas.microsoft.com/office/drawing/2014/main" id="{1FEAB268-2446-4253-B7D3-7BD435B74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C9B883F2-B7AC-491A-AB9F-985600328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M = 10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Therefore n = 4 since: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=16 is </a:t>
            </a:r>
            <a:r>
              <a:rPr lang="en-US" altLang="en-US" sz="2400">
                <a:cs typeface="Times New Roman" panose="02020603050405020304" pitchFamily="18" charset="0"/>
              </a:rPr>
              <a:t> 10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&gt; 2</a:t>
            </a:r>
            <a:r>
              <a:rPr lang="en-US" altLang="en-US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= 8</a:t>
            </a:r>
            <a:endParaRPr lang="en-US" altLang="en-US" sz="1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and the ceiling function for log</a:t>
            </a:r>
            <a:r>
              <a:rPr lang="en-US" altLang="en-US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10 is 4.</a:t>
            </a:r>
            <a:endParaRPr lang="en-US" altLang="en-US" sz="1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نص العنوان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نص العنوان</a:t>
            </a:r>
          </a:p>
        </p:txBody>
      </p:sp>
      <p:sp>
        <p:nvSpPr>
          <p:cNvPr id="12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13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نص العنوا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 dirty="0">
                <a:ln>
                  <a:noFill/>
                </a:ln>
                <a:solidFill>
                  <a:srgbClr val="532F84"/>
                </a:solidFill>
                <a:uFillTx/>
                <a:latin typeface="FrutigerLTArabic-55Roman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نص</a:t>
            </a:r>
            <a:r>
              <a:rPr dirty="0"/>
              <a:t> </a:t>
            </a:r>
            <a:r>
              <a:rPr dirty="0" err="1"/>
              <a:t>العنوان</a:t>
            </a:r>
            <a:endParaRPr dirty="0"/>
          </a:p>
        </p:txBody>
      </p:sp>
      <p:sp>
        <p:nvSpPr>
          <p:cNvPr id="21" name="مستوى النص الأو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22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112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نص العنوان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نص العنوان</a:t>
            </a:r>
          </a:p>
        </p:txBody>
      </p:sp>
      <p:sp>
        <p:nvSpPr>
          <p:cNvPr id="30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31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60519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نص العنوا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نص العنوان</a:t>
            </a:r>
          </a:p>
        </p:txBody>
      </p:sp>
      <p:sp>
        <p:nvSpPr>
          <p:cNvPr id="39" name="مستوى النص الأو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0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62801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نص العنوان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نص العنوان</a:t>
            </a:r>
          </a:p>
        </p:txBody>
      </p:sp>
      <p:sp>
        <p:nvSpPr>
          <p:cNvPr id="48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5272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نص العنوا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نص العنوان</a:t>
            </a:r>
          </a:p>
        </p:txBody>
      </p:sp>
      <p:sp>
        <p:nvSpPr>
          <p:cNvPr id="58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7382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0166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نص العنوان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نص العنوان</a:t>
            </a:r>
          </a:p>
        </p:txBody>
      </p:sp>
      <p:sp>
        <p:nvSpPr>
          <p:cNvPr id="73" name="مستوى النص الأو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5734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25451"/>
            <a:ext cx="10562167" cy="422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5733" y="1089026"/>
            <a:ext cx="5418667" cy="312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89026"/>
            <a:ext cx="5418667" cy="312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00619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9B449-D3B3-3100-44B9-925545F74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96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نص العنوا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 dirty="0">
                <a:ln>
                  <a:noFill/>
                </a:ln>
                <a:solidFill>
                  <a:srgbClr val="532F84"/>
                </a:solidFill>
                <a:uFillTx/>
                <a:latin typeface="FrutigerLTArabic-55Roman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نص</a:t>
            </a:r>
            <a:r>
              <a:rPr dirty="0"/>
              <a:t> </a:t>
            </a:r>
            <a:r>
              <a:rPr dirty="0" err="1"/>
              <a:t>العنوان</a:t>
            </a:r>
            <a:endParaRPr dirty="0"/>
          </a:p>
        </p:txBody>
      </p:sp>
      <p:sp>
        <p:nvSpPr>
          <p:cNvPr id="21" name="مستوى النص الأو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22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نص العنوان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نص العنوان</a:t>
            </a:r>
          </a:p>
        </p:txBody>
      </p:sp>
      <p:sp>
        <p:nvSpPr>
          <p:cNvPr id="30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31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نص العنوا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نص العنوان</a:t>
            </a:r>
          </a:p>
        </p:txBody>
      </p:sp>
      <p:sp>
        <p:nvSpPr>
          <p:cNvPr id="39" name="مستوى النص الأو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0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نص العنوان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نص العنوان</a:t>
            </a:r>
          </a:p>
        </p:txBody>
      </p:sp>
      <p:sp>
        <p:nvSpPr>
          <p:cNvPr id="48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نص العنوان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نص العنوان</a:t>
            </a:r>
          </a:p>
        </p:txBody>
      </p:sp>
      <p:sp>
        <p:nvSpPr>
          <p:cNvPr id="73" name="مستوى النص الأو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C4699-3A5B-CC4F-7BFA-393D90EC0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78732" y="6400415"/>
            <a:ext cx="275071" cy="27699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435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نص العنوان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نص العنوان</a:t>
            </a:r>
          </a:p>
        </p:txBody>
      </p:sp>
      <p:sp>
        <p:nvSpPr>
          <p:cNvPr id="12" name="مستوى النص الأو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13" name="رقم الشريحة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1664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نص العنوان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rtl="0">
              <a:defRPr/>
            </a:lvl1pPr>
          </a:lstStyle>
          <a:p>
            <a:r>
              <a:t>نص العنوان</a:t>
            </a:r>
          </a:p>
        </p:txBody>
      </p:sp>
      <p:sp>
        <p:nvSpPr>
          <p:cNvPr id="3" name="مستوى النص الأو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78732" y="6400415"/>
            <a:ext cx="27507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46C52-D7A0-DFE7-6FC1-73B5144A6E2C}"/>
              </a:ext>
            </a:extLst>
          </p:cNvPr>
          <p:cNvSpPr txBox="1"/>
          <p:nvPr userDrawn="1"/>
        </p:nvSpPr>
        <p:spPr>
          <a:xfrm>
            <a:off x="171450" y="6400415"/>
            <a:ext cx="8001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smtClean="0"/>
              <a:pPr/>
              <a:t>‹#›</a:t>
            </a:fld>
            <a:r>
              <a:rPr lang="en-US" dirty="0"/>
              <a:t>/48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</p:sldLayoutIdLst>
  <p:transition spd="med"/>
  <p:hf hdr="0" ftr="0" dt="0"/>
  <p:txStyles>
    <p:titleStyle>
      <a:lvl1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نص العنوان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rtl="0">
              <a:defRPr/>
            </a:lvl1pPr>
          </a:lstStyle>
          <a:p>
            <a:r>
              <a:t>نص العنوان</a:t>
            </a:r>
          </a:p>
        </p:txBody>
      </p:sp>
      <p:sp>
        <p:nvSpPr>
          <p:cNvPr id="3" name="مستوى النص الأو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r>
              <a:t>مستوى النص الأول</a:t>
            </a:r>
          </a:p>
          <a:p>
            <a:pPr lvl="1"/>
            <a:r>
              <a:t>مستوى النص الثاني</a:t>
            </a:r>
          </a:p>
          <a:p>
            <a:pPr lvl="2"/>
            <a:r>
              <a:t>مستوى النص الثالث</a:t>
            </a:r>
          </a:p>
          <a:p>
            <a:pPr lvl="3"/>
            <a:r>
              <a:t>مستوى النص الرابع</a:t>
            </a:r>
          </a:p>
          <a:p>
            <a:pPr lvl="4"/>
            <a:r>
              <a:t>مستوى النص الخامس</a:t>
            </a:r>
          </a:p>
        </p:txBody>
      </p:sp>
      <p:sp>
        <p:nvSpPr>
          <p:cNvPr id="4" name="رقم الشريحة"/>
          <p:cNvSpPr txBox="1">
            <a:spLocks noGrp="1"/>
          </p:cNvSpPr>
          <p:nvPr>
            <p:ph type="sldNum" sz="quarter" idx="2"/>
          </p:nvPr>
        </p:nvSpPr>
        <p:spPr>
          <a:xfrm>
            <a:off x="11089549" y="6395578"/>
            <a:ext cx="264254" cy="2866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A2F3B-9FC5-1C93-317B-3CF10A87D2FE}"/>
              </a:ext>
            </a:extLst>
          </p:cNvPr>
          <p:cNvSpPr txBox="1"/>
          <p:nvPr userDrawn="1"/>
        </p:nvSpPr>
        <p:spPr>
          <a:xfrm>
            <a:off x="171450" y="6400415"/>
            <a:ext cx="8001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smtClean="0"/>
              <a:pPr/>
              <a:t>‹#›</a:t>
            </a:fld>
            <a:r>
              <a:rPr lang="en-US" dirty="0"/>
              <a:t>/48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84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hf hdr="0" dt="0"/>
  <p:txStyles>
    <p:titleStyle>
      <a:lvl1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1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656" y="647411"/>
            <a:ext cx="2980798" cy="162445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66639" y="2985690"/>
            <a:ext cx="7214387" cy="75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rtl="0">
              <a:defRPr/>
            </a:pPr>
            <a:r>
              <a:t>الجامعة السعودية الالكترونية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766639" y="3633720"/>
            <a:ext cx="5606235" cy="559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Frutiger LT Arabic 45 Light"/>
                <a:ea typeface="Frutiger LT Arabic 45 Light"/>
                <a:cs typeface="Frutiger LT Arabic 45 Light"/>
                <a:sym typeface="Frutiger LT Arabic 45 Light"/>
              </a:defRPr>
            </a:lvl1pPr>
          </a:lstStyle>
          <a:p>
            <a:pPr rtl="0">
              <a:defRPr/>
            </a:pPr>
            <a:r>
              <a:t>الجامعة السعودية الالكترونية</a:t>
            </a:r>
          </a:p>
        </p:txBody>
      </p:sp>
      <p:sp>
        <p:nvSpPr>
          <p:cNvPr id="98" name="TextBox 8"/>
          <p:cNvSpPr txBox="1"/>
          <p:nvPr/>
        </p:nvSpPr>
        <p:spPr>
          <a:xfrm>
            <a:off x="882050" y="6223460"/>
            <a:ext cx="146165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Frutiger LT Arabic 45 Light"/>
                <a:ea typeface="Frutiger LT Arabic 45 Light"/>
                <a:cs typeface="Frutiger LT Arabic 45 Light"/>
                <a:sym typeface="Frutiger LT Arabic 45 Light"/>
              </a:defRPr>
            </a:lvl1pPr>
          </a:lstStyle>
          <a:p>
            <a:pPr rtl="0">
              <a:defRPr/>
            </a:pPr>
            <a:r>
              <a:t>26/12/2021</a:t>
            </a:r>
          </a:p>
        </p:txBody>
      </p:sp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74" y="5935098"/>
            <a:ext cx="5418602" cy="484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Artboard 3@2x.png" descr="Artboard 3@2x.png"/>
          <p:cNvPicPr>
            <a:picLocks noChangeAspect="1"/>
          </p:cNvPicPr>
          <p:nvPr/>
        </p:nvPicPr>
        <p:blipFill>
          <a:blip r:embed="rId5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Artboard 4@2x.png" descr="Artboard 4@2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71" y="2299741"/>
            <a:ext cx="3877457" cy="225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8" name="Rectangle 3">
            <a:extLst>
              <a:ext uri="{FF2B5EF4-FFF2-40B4-BE49-F238E27FC236}">
                <a16:creationId xmlns:a16="http://schemas.microsoft.com/office/drawing/2014/main" id="{33125028-4B56-49D3-8763-72899FEE4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Number of Bits Required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F890A-8EC2-42B5-8B7F-80BD32A4D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In the previous example (rainbow colors) we used 3 bits and one of the values is not used, can we use less bits for representation?</a:t>
            </a:r>
          </a:p>
          <a:p>
            <a:pPr lvl="1"/>
            <a:r>
              <a:rPr lang="en-US" altLang="en-US" dirty="0"/>
              <a:t>The minimum number of bits depends on the number of elements to be represented.</a:t>
            </a:r>
          </a:p>
          <a:p>
            <a:r>
              <a:rPr lang="en-US" altLang="en-US" dirty="0"/>
              <a:t>Given </a:t>
            </a:r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elements</a:t>
            </a:r>
            <a:r>
              <a:rPr lang="en-US" altLang="en-US" dirty="0"/>
              <a:t> to be represented by a binary code, the </a:t>
            </a:r>
            <a:r>
              <a:rPr lang="en-US" altLang="en-US" dirty="0">
                <a:solidFill>
                  <a:srgbClr val="FF0000"/>
                </a:solidFill>
              </a:rPr>
              <a:t>minimum number of bits, n, needed</a:t>
            </a:r>
            <a:r>
              <a:rPr lang="en-US" altLang="en-US" dirty="0"/>
              <a:t>, satisfies the following relationships: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 				 2</a:t>
            </a:r>
            <a:r>
              <a:rPr lang="en-US" altLang="en-US" baseline="30000" dirty="0"/>
              <a:t>n</a:t>
            </a:r>
            <a:r>
              <a:rPr lang="en-US" altLang="en-US" dirty="0"/>
              <a:t> ≥ M</a:t>
            </a:r>
            <a:r>
              <a:rPr lang="en-US" altLang="en-US" dirty="0">
                <a:sym typeface="Symbol" panose="05050102010706020507" pitchFamily="18" charset="2"/>
              </a:rPr>
              <a:t>  &gt;</a:t>
            </a:r>
            <a:r>
              <a:rPr lang="en-US" altLang="en-US" dirty="0"/>
              <a:t> 2</a:t>
            </a:r>
            <a:r>
              <a:rPr lang="en-US" altLang="en-US" baseline="30000" dirty="0">
                <a:sym typeface="Symbol" panose="05050102010706020507" pitchFamily="18" charset="2"/>
              </a:rPr>
              <a:t>(n – 1) 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  n =  log2 M  where  x   , is called the ceiling function, i.e., the integer greater than or equal to x.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C9A60D4B-D753-4388-9A23-CDF25EB439EF}"/>
              </a:ext>
            </a:extLst>
          </p:cNvPr>
          <p:cNvGrpSpPr>
            <a:grpSpLocks/>
          </p:cNvGrpSpPr>
          <p:nvPr/>
        </p:nvGrpSpPr>
        <p:grpSpPr bwMode="auto">
          <a:xfrm>
            <a:off x="2190047" y="5351640"/>
            <a:ext cx="2460976" cy="444500"/>
            <a:chOff x="1632" y="2256"/>
            <a:chExt cx="1631" cy="280"/>
          </a:xfrm>
        </p:grpSpPr>
        <p:grpSp>
          <p:nvGrpSpPr>
            <p:cNvPr id="327686" name="Group 4">
              <a:extLst>
                <a:ext uri="{FF2B5EF4-FFF2-40B4-BE49-F238E27FC236}">
                  <a16:creationId xmlns:a16="http://schemas.microsoft.com/office/drawing/2014/main" id="{11D77F53-3E5C-4AEA-BE59-4F3C57A9D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256"/>
              <a:ext cx="95" cy="232"/>
              <a:chOff x="202" y="2188"/>
              <a:chExt cx="95" cy="232"/>
            </a:xfrm>
          </p:grpSpPr>
          <p:sp>
            <p:nvSpPr>
              <p:cNvPr id="327696" name="Line 5">
                <a:extLst>
                  <a:ext uri="{FF2B5EF4-FFF2-40B4-BE49-F238E27FC236}">
                    <a16:creationId xmlns:a16="http://schemas.microsoft.com/office/drawing/2014/main" id="{51FEFB2C-FBEB-46F9-AA59-5A5AB1ACF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" y="2189"/>
                <a:ext cx="0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27697" name="Line 6">
                <a:extLst>
                  <a:ext uri="{FF2B5EF4-FFF2-40B4-BE49-F238E27FC236}">
                    <a16:creationId xmlns:a16="http://schemas.microsoft.com/office/drawing/2014/main" id="{D6E94DA5-1873-49A9-B7B4-28E1C8E73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" y="2188"/>
                <a:ext cx="8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27687" name="Group 7">
              <a:extLst>
                <a:ext uri="{FF2B5EF4-FFF2-40B4-BE49-F238E27FC236}">
                  <a16:creationId xmlns:a16="http://schemas.microsoft.com/office/drawing/2014/main" id="{8D587638-C19D-4366-A327-3472A72428A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256" y="2256"/>
              <a:ext cx="95" cy="232"/>
              <a:chOff x="202" y="2188"/>
              <a:chExt cx="95" cy="232"/>
            </a:xfrm>
          </p:grpSpPr>
          <p:sp>
            <p:nvSpPr>
              <p:cNvPr id="327694" name="Line 8">
                <a:extLst>
                  <a:ext uri="{FF2B5EF4-FFF2-40B4-BE49-F238E27FC236}">
                    <a16:creationId xmlns:a16="http://schemas.microsoft.com/office/drawing/2014/main" id="{78E2455A-F9C9-4C5B-8BBA-2D9AD0F30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" y="2189"/>
                <a:ext cx="0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27695" name="Line 9">
                <a:extLst>
                  <a:ext uri="{FF2B5EF4-FFF2-40B4-BE49-F238E27FC236}">
                    <a16:creationId xmlns:a16="http://schemas.microsoft.com/office/drawing/2014/main" id="{90320202-32CE-40B3-9F2B-1A0B78E8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" y="2188"/>
                <a:ext cx="8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27688" name="Group 10">
              <a:extLst>
                <a:ext uri="{FF2B5EF4-FFF2-40B4-BE49-F238E27FC236}">
                  <a16:creationId xmlns:a16="http://schemas.microsoft.com/office/drawing/2014/main" id="{A2A05BF5-67BA-419F-8FF0-7659FB5DB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304"/>
              <a:ext cx="95" cy="232"/>
              <a:chOff x="202" y="2188"/>
              <a:chExt cx="95" cy="232"/>
            </a:xfrm>
          </p:grpSpPr>
          <p:sp>
            <p:nvSpPr>
              <p:cNvPr id="327692" name="Line 11">
                <a:extLst>
                  <a:ext uri="{FF2B5EF4-FFF2-40B4-BE49-F238E27FC236}">
                    <a16:creationId xmlns:a16="http://schemas.microsoft.com/office/drawing/2014/main" id="{7E2475E1-6B74-41EB-9403-C9B78F28B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" y="2189"/>
                <a:ext cx="0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27693" name="Line 12">
                <a:extLst>
                  <a:ext uri="{FF2B5EF4-FFF2-40B4-BE49-F238E27FC236}">
                    <a16:creationId xmlns:a16="http://schemas.microsoft.com/office/drawing/2014/main" id="{FCCF6C7E-19DA-4D3A-99C4-98789D35E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" y="2188"/>
                <a:ext cx="8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27689" name="Group 13">
              <a:extLst>
                <a:ext uri="{FF2B5EF4-FFF2-40B4-BE49-F238E27FC236}">
                  <a16:creationId xmlns:a16="http://schemas.microsoft.com/office/drawing/2014/main" id="{EA6B3948-BDC8-4236-BD21-2A5DF0DCA9D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68" y="2304"/>
              <a:ext cx="95" cy="232"/>
              <a:chOff x="202" y="2188"/>
              <a:chExt cx="95" cy="232"/>
            </a:xfrm>
          </p:grpSpPr>
          <p:sp>
            <p:nvSpPr>
              <p:cNvPr id="327690" name="Line 14">
                <a:extLst>
                  <a:ext uri="{FF2B5EF4-FFF2-40B4-BE49-F238E27FC236}">
                    <a16:creationId xmlns:a16="http://schemas.microsoft.com/office/drawing/2014/main" id="{E6A9430F-1CA4-4857-8AE3-E6592F2A0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" y="2189"/>
                <a:ext cx="0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27691" name="Line 15">
                <a:extLst>
                  <a:ext uri="{FF2B5EF4-FFF2-40B4-BE49-F238E27FC236}">
                    <a16:creationId xmlns:a16="http://schemas.microsoft.com/office/drawing/2014/main" id="{1ED1A9A1-6FE5-484E-B499-49D549E3B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" y="2188"/>
                <a:ext cx="8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2">
            <a:extLst>
              <a:ext uri="{FF2B5EF4-FFF2-40B4-BE49-F238E27FC236}">
                <a16:creationId xmlns:a16="http://schemas.microsoft.com/office/drawing/2014/main" id="{578D446C-BB12-4D01-87EE-57D77A583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rPr lang="en-US" altLang="en-US" dirty="0"/>
              <a:t>Number of Bits Required (examples)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B2451CD2-E5EE-4EE5-B58E-3B4008314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Example: How many bits are required to represent decimal digits with a binary code?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 = 10, hence n = ceiling (log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10) = ceiling (3.3219) = 4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Checking: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 Given a machine with </a:t>
            </a:r>
            <a:r>
              <a:rPr lang="en-US" altLang="en-US" sz="2400" b="1" i="1" dirty="0">
                <a:sym typeface="Symbol" panose="05050102010706020507" pitchFamily="18" charset="2"/>
              </a:rPr>
              <a:t>[off, low power, medium power, high power, ultra high power]</a:t>
            </a:r>
            <a:r>
              <a:rPr lang="en-US" altLang="en-US" dirty="0">
                <a:sym typeface="Symbol" panose="05050102010706020507" pitchFamily="18" charset="2"/>
              </a:rPr>
              <a:t> states how many bits are required to represent these states?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 = 5, hence n = ceiling (log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5) = ceiling (</a:t>
            </a:r>
            <a:r>
              <a:rPr lang="en-US" dirty="0"/>
              <a:t>2.32192</a:t>
            </a:r>
            <a:r>
              <a:rPr lang="en-US" altLang="en-US" dirty="0">
                <a:sym typeface="Symbol" panose="05050102010706020507" pitchFamily="18" charset="2"/>
              </a:rPr>
              <a:t>) = 3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Checking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2"/>
            <a:endParaRPr lang="en-US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48" name="Object 20">
                <a:extLst>
                  <a:ext uri="{FF2B5EF4-FFF2-40B4-BE49-F238E27FC236}">
                    <a16:creationId xmlns:a16="http://schemas.microsoft.com/office/drawing/2014/main" id="{8D856CF7-F426-4183-8C36-73184D13D9FA}"/>
                  </a:ext>
                </a:extLst>
              </p:cNvPr>
              <p:cNvSpPr txBox="1"/>
              <p:nvPr/>
            </p:nvSpPr>
            <p:spPr bwMode="auto">
              <a:xfrm>
                <a:off x="3161953" y="3257213"/>
                <a:ext cx="5268913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2</m:t>
                          </m:r>
                        </m:e>
                        <m:sup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4</m:t>
                          </m:r>
                        </m:sup>
                      </m:sSup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16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≥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10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&gt;</m:t>
                      </m:r>
                      <m:sSup>
                        <m:sSup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2</m:t>
                          </m:r>
                        </m:e>
                        <m:sup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3</m:t>
                          </m:r>
                        </m:sup>
                      </m:sSup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8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201748" name="Object 20">
                <a:extLst>
                  <a:ext uri="{FF2B5EF4-FFF2-40B4-BE49-F238E27FC236}">
                    <a16:creationId xmlns:a16="http://schemas.microsoft.com/office/drawing/2014/main" id="{8D856CF7-F426-4183-8C36-73184D13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1953" y="3257213"/>
                <a:ext cx="5268913" cy="482600"/>
              </a:xfrm>
              <a:prstGeom prst="rect">
                <a:avLst/>
              </a:prstGeom>
              <a:blipFill>
                <a:blip r:embed="rId3"/>
                <a:stretch>
                  <a:fillRect l="-3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E529DEB5-F151-489A-A2AC-3E6C57FD409D}"/>
                  </a:ext>
                </a:extLst>
              </p:cNvPr>
              <p:cNvSpPr txBox="1"/>
              <p:nvPr/>
            </p:nvSpPr>
            <p:spPr bwMode="auto">
              <a:xfrm>
                <a:off x="3124375" y="5553793"/>
                <a:ext cx="5268913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2</m:t>
                          </m:r>
                        </m:e>
                        <m:sup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3</m:t>
                          </m:r>
                        </m:sup>
                      </m:sSup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8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≥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5</m:t>
                      </m:r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&gt;</m:t>
                      </m:r>
                      <m:sSup>
                        <m:sSupPr>
                          <m:ctrlP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2</m:t>
                          </m:r>
                        </m:e>
                        <m:sup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Helvetica"/>
                            </a:rPr>
                            <m:t>2</m:t>
                          </m:r>
                        </m:sup>
                      </m:sSup>
                      <m:r>
                        <a:rPr kumimoji="0" 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4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E529DEB5-F151-489A-A2AC-3E6C57FD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375" y="5553793"/>
                <a:ext cx="5268913" cy="482600"/>
              </a:xfrm>
              <a:prstGeom prst="rect">
                <a:avLst/>
              </a:prstGeom>
              <a:blipFill>
                <a:blip r:embed="rId4"/>
                <a:stretch>
                  <a:fillRect l="-3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uiExpand="1" build="p"/>
      <p:bldP spid="201748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2F624948-3AAB-4938-AB0C-B9DE65B00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Binary Codes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F1D781E-2FA7-4583-839F-688017C6E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Group of n bits</a:t>
            </a:r>
          </a:p>
          <a:p>
            <a:pPr lvl="1"/>
            <a:r>
              <a:rPr lang="en-US" altLang="en-US" dirty="0"/>
              <a:t>Up to 2</a:t>
            </a:r>
            <a:r>
              <a:rPr lang="en-US" altLang="en-US" baseline="30000" dirty="0"/>
              <a:t>n</a:t>
            </a:r>
            <a:r>
              <a:rPr lang="en-US" altLang="en-US" dirty="0"/>
              <a:t> combinations</a:t>
            </a:r>
          </a:p>
          <a:p>
            <a:pPr lvl="1"/>
            <a:r>
              <a:rPr lang="en-US" altLang="en-US" dirty="0"/>
              <a:t>Each combination represents an element of information</a:t>
            </a:r>
          </a:p>
          <a:p>
            <a:r>
              <a:rPr lang="en-US" altLang="en-US" dirty="0"/>
              <a:t>Binary Coded Decimal (BCD)</a:t>
            </a:r>
          </a:p>
          <a:p>
            <a:pPr lvl="1"/>
            <a:r>
              <a:rPr lang="en-US" altLang="en-US" dirty="0"/>
              <a:t>Each Decimal Digit is represented </a:t>
            </a:r>
            <a:br>
              <a:rPr lang="en-US" altLang="en-US" dirty="0"/>
            </a:br>
            <a:r>
              <a:rPr lang="en-US" altLang="en-US" dirty="0"/>
              <a:t>by 4 bits</a:t>
            </a:r>
          </a:p>
          <a:p>
            <a:pPr lvl="1"/>
            <a:r>
              <a:rPr lang="en-US" altLang="en-US" dirty="0"/>
              <a:t>(0 – 9) </a:t>
            </a:r>
            <a:r>
              <a:rPr lang="en-US" altLang="en-US" dirty="0">
                <a:sym typeface="Wingdings" panose="05000000000000000000" pitchFamily="2" charset="2"/>
              </a:rPr>
              <a:t> </a:t>
            </a:r>
            <a:r>
              <a:rPr lang="en-US" altLang="en-US" dirty="0"/>
              <a:t>Valid combinations</a:t>
            </a:r>
          </a:p>
          <a:p>
            <a:pPr lvl="1"/>
            <a:r>
              <a:rPr lang="en-US" altLang="en-US" dirty="0"/>
              <a:t>(10 – 15) </a:t>
            </a:r>
            <a:r>
              <a:rPr lang="en-US" altLang="en-US" dirty="0">
                <a:sym typeface="Wingdings" panose="05000000000000000000" pitchFamily="2" charset="2"/>
              </a:rPr>
              <a:t> Inv</a:t>
            </a:r>
            <a:r>
              <a:rPr lang="en-US" altLang="en-US" dirty="0"/>
              <a:t>alid combinations</a:t>
            </a:r>
          </a:p>
        </p:txBody>
      </p:sp>
      <p:graphicFrame>
        <p:nvGraphicFramePr>
          <p:cNvPr id="358457" name="Group 57">
            <a:extLst>
              <a:ext uri="{FF2B5EF4-FFF2-40B4-BE49-F238E27FC236}">
                <a16:creationId xmlns:a16="http://schemas.microsoft.com/office/drawing/2014/main" id="{77EFED8C-BDEC-4EA7-84DC-30973F9A0C3F}"/>
              </a:ext>
            </a:extLst>
          </p:cNvPr>
          <p:cNvGraphicFramePr>
            <a:graphicFrameLocks noGrp="1"/>
          </p:cNvGraphicFramePr>
          <p:nvPr/>
        </p:nvGraphicFramePr>
        <p:xfrm>
          <a:off x="9103203" y="3338318"/>
          <a:ext cx="2159000" cy="335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0543E262-E85B-496D-AF96-D70B21B81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1" y="425451"/>
            <a:ext cx="10562167" cy="422275"/>
          </a:xfrm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r>
              <a:rPr lang="en-US" altLang="en-US" sz="3200" b="1" dirty="0">
                <a:solidFill>
                  <a:srgbClr val="532F84"/>
                </a:solidFill>
                <a:latin typeface="FrutigerLTArabic-55Roman"/>
              </a:rPr>
              <a:t>Gray Code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3D9BD250-FB05-46AC-BA86-8AC250179E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5733" y="1089026"/>
            <a:ext cx="5418667" cy="3128963"/>
          </a:xfrm>
        </p:spPr>
        <p:txBody>
          <a:bodyPr/>
          <a:lstStyle/>
          <a:p>
            <a:r>
              <a:rPr lang="en-US" altLang="en-US" dirty="0"/>
              <a:t>Only one bit changes from</a:t>
            </a:r>
            <a:br>
              <a:rPr lang="en-US" altLang="en-US" dirty="0"/>
            </a:br>
            <a:r>
              <a:rPr lang="en-US" altLang="en-US" dirty="0"/>
              <a:t>one code to the next code</a:t>
            </a:r>
          </a:p>
          <a:p>
            <a:r>
              <a:rPr lang="en-US" altLang="en-US" dirty="0"/>
              <a:t>Less power consumed since    less transistors go on and off.</a:t>
            </a:r>
          </a:p>
          <a:p>
            <a:r>
              <a:rPr lang="en-US" altLang="en-US" dirty="0"/>
              <a:t>Different than Binary</a:t>
            </a:r>
          </a:p>
        </p:txBody>
      </p:sp>
      <p:graphicFrame>
        <p:nvGraphicFramePr>
          <p:cNvPr id="362814" name="Group 318">
            <a:extLst>
              <a:ext uri="{FF2B5EF4-FFF2-40B4-BE49-F238E27FC236}">
                <a16:creationId xmlns:a16="http://schemas.microsoft.com/office/drawing/2014/main" id="{4D04757A-12A3-4090-B4B4-A7FBEFAC2B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0991288"/>
              </p:ext>
            </p:extLst>
          </p:nvPr>
        </p:nvGraphicFramePr>
        <p:xfrm>
          <a:off x="6197600" y="1089025"/>
          <a:ext cx="1354137" cy="4754880"/>
        </p:xfrm>
        <a:graphic>
          <a:graphicData uri="http://schemas.openxmlformats.org/drawingml/2006/table">
            <a:tbl>
              <a:tblPr/>
              <a:tblGrid>
                <a:gridCol w="135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62812" name="Group 316">
            <a:extLst>
              <a:ext uri="{FF2B5EF4-FFF2-40B4-BE49-F238E27FC236}">
                <a16:creationId xmlns:a16="http://schemas.microsoft.com/office/drawing/2014/main" id="{C48BC2F7-7292-4B73-8C23-BF1C0762C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82454"/>
              </p:ext>
            </p:extLst>
          </p:nvPr>
        </p:nvGraphicFramePr>
        <p:xfrm>
          <a:off x="7582409" y="1088943"/>
          <a:ext cx="2226613" cy="4790193"/>
        </p:xfrm>
        <a:graphic>
          <a:graphicData uri="http://schemas.openxmlformats.org/drawingml/2006/table">
            <a:tbl>
              <a:tblPr/>
              <a:tblGrid>
                <a:gridCol w="111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7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4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0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16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D578574-8261-4A57-AE3C-5A41B489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7" y="1960418"/>
            <a:ext cx="838200" cy="3505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1" eaLnBrk="1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1A0CAB-B2E2-4546-AE95-AE581791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009199"/>
            <a:ext cx="838200" cy="3505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1" eaLnBrk="1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7" name="Rectangle 2">
            <a:extLst>
              <a:ext uri="{FF2B5EF4-FFF2-40B4-BE49-F238E27FC236}">
                <a16:creationId xmlns:a16="http://schemas.microsoft.com/office/drawing/2014/main" id="{3A363A26-F227-49FC-AB19-6583348E3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2701"/>
            <a:ext cx="9144000" cy="688975"/>
          </a:xfr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rPr lang="en-US" altLang="en-US" dirty="0"/>
              <a:t> Conversion or Coding?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ACBCF5FF-BD6B-455E-8459-6F711B09A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>
                <a:cs typeface="Times New Roman" pitchFamily="18" charset="0"/>
              </a:rPr>
              <a:t>Do </a:t>
            </a:r>
            <a:r>
              <a:rPr lang="en-US" altLang="en-US" sz="2400" b="1" u="sng" dirty="0">
                <a:cs typeface="Times New Roman" pitchFamily="18" charset="0"/>
              </a:rPr>
              <a:t>NOT</a:t>
            </a:r>
            <a:r>
              <a:rPr lang="en-US" altLang="en-US" sz="2400" b="1" dirty="0">
                <a:cs typeface="Times New Roman" pitchFamily="18" charset="0"/>
              </a:rPr>
              <a:t> mix up </a:t>
            </a:r>
            <a:r>
              <a:rPr lang="en-US" altLang="en-US" sz="2400" b="1" u="sng" dirty="0">
                <a:cs typeface="Times New Roman" pitchFamily="18" charset="0"/>
              </a:rPr>
              <a:t>conversion</a:t>
            </a:r>
            <a:r>
              <a:rPr lang="en-US" altLang="en-US" sz="2400" b="1" dirty="0">
                <a:cs typeface="Times New Roman" pitchFamily="18" charset="0"/>
              </a:rPr>
              <a:t> of a decimal number to a binary number with </a:t>
            </a:r>
            <a:r>
              <a:rPr lang="en-US" altLang="en-US" sz="2400" b="1" u="sng" dirty="0">
                <a:cs typeface="Times New Roman" pitchFamily="18" charset="0"/>
              </a:rPr>
              <a:t>coding</a:t>
            </a:r>
            <a:r>
              <a:rPr lang="en-US" altLang="en-US" sz="2400" b="1" dirty="0">
                <a:cs typeface="Times New Roman" pitchFamily="18" charset="0"/>
              </a:rPr>
              <a:t> a decimal number with a BINARY CODE.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cs typeface="Times New Roman" pitchFamily="18" charset="0"/>
              </a:rPr>
              <a:t>(13)</a:t>
            </a:r>
            <a:r>
              <a:rPr lang="en-US" altLang="en-US" sz="2400" b="1" baseline="-25000" dirty="0">
                <a:cs typeface="Times New Roman" pitchFamily="18" charset="0"/>
              </a:rPr>
              <a:t>10</a:t>
            </a:r>
            <a:r>
              <a:rPr lang="en-US" altLang="en-US" sz="2400" b="1" dirty="0">
                <a:cs typeface="Times New Roman" pitchFamily="18" charset="0"/>
              </a:rPr>
              <a:t> = (1101)</a:t>
            </a:r>
            <a:r>
              <a:rPr lang="en-US" altLang="en-US" sz="2400" b="1" baseline="-25000" dirty="0">
                <a:cs typeface="Times New Roman" pitchFamily="18" charset="0"/>
              </a:rPr>
              <a:t>2</a:t>
            </a:r>
            <a:r>
              <a:rPr lang="en-US" altLang="en-US" sz="2400" b="1" dirty="0">
                <a:cs typeface="Times New Roman" pitchFamily="18" charset="0"/>
              </a:rPr>
              <a:t> (This is </a:t>
            </a:r>
            <a:r>
              <a:rPr lang="en-US" altLang="en-US" sz="2400" b="1" u="sng" dirty="0">
                <a:cs typeface="Times New Roman" pitchFamily="18" charset="0"/>
              </a:rPr>
              <a:t>conversion</a:t>
            </a:r>
            <a:r>
              <a:rPr lang="en-US" altLang="en-US" sz="2400" b="1" dirty="0">
                <a:cs typeface="Times New Roman" pitchFamily="18" charset="0"/>
              </a:rPr>
              <a:t>)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cs typeface="Times New Roman" pitchFamily="18" charset="0"/>
              </a:rPr>
              <a:t>(13)</a:t>
            </a:r>
            <a:r>
              <a:rPr lang="en-US" altLang="en-US" sz="2400" b="1" baseline="-25000" dirty="0">
                <a:cs typeface="Times New Roman" pitchFamily="18" charset="0"/>
              </a:rPr>
              <a:t>BCD</a:t>
            </a:r>
            <a:r>
              <a:rPr lang="en-US" altLang="en-US" sz="2400" b="1" dirty="0">
                <a:cs typeface="Times New Roman" pitchFamily="18" charset="0"/>
              </a:rPr>
              <a:t>  </a:t>
            </a:r>
            <a:r>
              <a:rPr lang="en-US" altLang="en-US" sz="2400" b="1" dirty="0"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en-US" sz="2400" b="1" dirty="0">
                <a:cs typeface="Times New Roman" pitchFamily="18" charset="0"/>
              </a:rPr>
              <a:t> (0001</a:t>
            </a:r>
            <a:r>
              <a:rPr lang="en-US" altLang="en-US" sz="2400" b="1" dirty="0">
                <a:solidFill>
                  <a:srgbClr val="A50021"/>
                </a:solidFill>
                <a:cs typeface="Times New Roman" pitchFamily="18" charset="0"/>
              </a:rPr>
              <a:t>|</a:t>
            </a:r>
            <a:r>
              <a:rPr lang="en-US" altLang="en-US" sz="2400" b="1" dirty="0">
                <a:cs typeface="Times New Roman" pitchFamily="18" charset="0"/>
              </a:rPr>
              <a:t>0011)</a:t>
            </a:r>
            <a:r>
              <a:rPr lang="en-US" altLang="en-US" sz="2400" b="1" baseline="-25000" dirty="0">
                <a:cs typeface="Times New Roman" pitchFamily="18" charset="0"/>
              </a:rPr>
              <a:t>BCD</a:t>
            </a:r>
            <a:r>
              <a:rPr lang="en-US" altLang="en-US" sz="2400" b="1" dirty="0">
                <a:cs typeface="Times New Roman" pitchFamily="18" charset="0"/>
              </a:rPr>
              <a:t> (This is </a:t>
            </a:r>
            <a:r>
              <a:rPr lang="en-US" altLang="en-US" sz="2400" b="1" u="sng" dirty="0">
                <a:cs typeface="Times New Roman" pitchFamily="18" charset="0"/>
              </a:rPr>
              <a:t>coding</a:t>
            </a:r>
            <a:r>
              <a:rPr lang="en-US" altLang="en-US" sz="2400" b="1" dirty="0"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lang="en-US" altLang="en-US" sz="2400" b="1" dirty="0"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cs typeface="Times New Roman" pitchFamily="18" charset="0"/>
              </a:rPr>
              <a:t>Advantages/Disadvantages?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2">
            <a:extLst>
              <a:ext uri="{FF2B5EF4-FFF2-40B4-BE49-F238E27FC236}">
                <a16:creationId xmlns:a16="http://schemas.microsoft.com/office/drawing/2014/main" id="{9951B9DC-3219-4B64-BA00-A809D2935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612775"/>
          </a:xfr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rPr lang="en-US" altLang="en-US" dirty="0"/>
              <a:t>BCD: Advantages/Disadvantages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21B2D8B7-7968-4DF7-AF30-53BDC4B7A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0"/>
            <a:ext cx="7313613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A50021"/>
                </a:solidFill>
              </a:rPr>
              <a:t>Disadvantage:</a:t>
            </a:r>
          </a:p>
          <a:p>
            <a:pPr lvl="1" eaLnBrk="1" hangingPunct="1"/>
            <a:r>
              <a:rPr lang="en-US" altLang="en-US" sz="2400">
                <a:solidFill>
                  <a:srgbClr val="A50021"/>
                </a:solidFill>
              </a:rPr>
              <a:t>It is obvious that a BCD number </a:t>
            </a:r>
            <a:r>
              <a:rPr lang="en-US" altLang="en-US" sz="2400" u="sng">
                <a:solidFill>
                  <a:srgbClr val="A50021"/>
                </a:solidFill>
              </a:rPr>
              <a:t>needs more bits</a:t>
            </a:r>
            <a:r>
              <a:rPr lang="en-US" altLang="en-US" sz="2400">
                <a:solidFill>
                  <a:srgbClr val="A50021"/>
                </a:solidFill>
              </a:rPr>
              <a:t> than its equivalent binary value</a:t>
            </a:r>
          </a:p>
          <a:p>
            <a:pPr lvl="2" eaLnBrk="1" hangingPunct="1"/>
            <a:r>
              <a:rPr lang="en-US" altLang="en-US" sz="1900">
                <a:solidFill>
                  <a:srgbClr val="A50021"/>
                </a:solidFill>
              </a:rPr>
              <a:t>(26)</a:t>
            </a:r>
            <a:r>
              <a:rPr lang="en-US" altLang="en-US" sz="1900" baseline="-25000">
                <a:solidFill>
                  <a:srgbClr val="A50021"/>
                </a:solidFill>
              </a:rPr>
              <a:t>10</a:t>
            </a:r>
            <a:r>
              <a:rPr lang="en-US" altLang="en-US" sz="1900">
                <a:solidFill>
                  <a:srgbClr val="A50021"/>
                </a:solidFill>
              </a:rPr>
              <a:t> = (11010)</a:t>
            </a:r>
            <a:r>
              <a:rPr lang="en-US" altLang="en-US" sz="1900" baseline="-25000">
                <a:solidFill>
                  <a:srgbClr val="A50021"/>
                </a:solidFill>
              </a:rPr>
              <a:t>2</a:t>
            </a:r>
          </a:p>
          <a:p>
            <a:pPr lvl="2" eaLnBrk="1" hangingPunct="1"/>
            <a:r>
              <a:rPr lang="en-US" altLang="en-US" sz="1900">
                <a:solidFill>
                  <a:srgbClr val="A50021"/>
                </a:solidFill>
              </a:rPr>
              <a:t>(26)</a:t>
            </a:r>
            <a:r>
              <a:rPr lang="en-US" altLang="en-US" sz="1900" baseline="-25000">
                <a:solidFill>
                  <a:srgbClr val="A50021"/>
                </a:solidFill>
              </a:rPr>
              <a:t>10</a:t>
            </a:r>
            <a:r>
              <a:rPr lang="en-US" altLang="en-US" sz="1900">
                <a:solidFill>
                  <a:srgbClr val="A50021"/>
                </a:solidFill>
              </a:rPr>
              <a:t> = (0010 0110)</a:t>
            </a:r>
            <a:r>
              <a:rPr lang="en-US" altLang="en-US" sz="1900" baseline="-25000">
                <a:solidFill>
                  <a:srgbClr val="A50021"/>
                </a:solidFill>
              </a:rPr>
              <a:t>BCD</a:t>
            </a:r>
          </a:p>
          <a:p>
            <a:pPr eaLnBrk="1" hangingPunct="1"/>
            <a:r>
              <a:rPr lang="en-US" altLang="en-US" sz="2400">
                <a:solidFill>
                  <a:srgbClr val="3333CC"/>
                </a:solidFill>
              </a:rPr>
              <a:t>Advantages:</a:t>
            </a:r>
          </a:p>
          <a:p>
            <a:pPr lvl="1" eaLnBrk="1" hangingPunct="1"/>
            <a:r>
              <a:rPr lang="en-US" altLang="en-US" sz="2000">
                <a:solidFill>
                  <a:srgbClr val="3333CC"/>
                </a:solidFill>
              </a:rPr>
              <a:t>Computer  input/output data are handled by people who use the decimal system. So it is </a:t>
            </a:r>
            <a:r>
              <a:rPr lang="en-US" altLang="en-US" sz="2000" u="sng">
                <a:solidFill>
                  <a:srgbClr val="3333CC"/>
                </a:solidFill>
              </a:rPr>
              <a:t>easier to convert</a:t>
            </a:r>
            <a:r>
              <a:rPr lang="en-US" altLang="en-US" sz="2000">
                <a:solidFill>
                  <a:srgbClr val="3333CC"/>
                </a:solidFill>
              </a:rPr>
              <a:t> back/forth to BCD.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D393228C-85FE-41FE-A9AB-F33C6FC8F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89"/>
            <a:ext cx="9144000" cy="693737"/>
          </a:xfr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rPr lang="en-US" altLang="en-US" dirty="0"/>
              <a:t>ASCII Code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235A4F6D-636E-4E7B-89D0-3561E9CE5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089025"/>
            <a:ext cx="8461375" cy="477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A</a:t>
            </a:r>
            <a:r>
              <a:rPr lang="en-US" altLang="en-US"/>
              <a:t>merican </a:t>
            </a:r>
            <a:r>
              <a:rPr lang="en-US" altLang="en-US">
                <a:solidFill>
                  <a:schemeClr val="accent1"/>
                </a:solidFill>
              </a:rPr>
              <a:t>S</a:t>
            </a:r>
            <a:r>
              <a:rPr lang="en-US" altLang="en-US"/>
              <a:t>tandard 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/>
              <a:t>ode for </a:t>
            </a:r>
            <a:r>
              <a:rPr lang="en-US" altLang="en-US">
                <a:solidFill>
                  <a:schemeClr val="accent1"/>
                </a:solidFill>
              </a:rPr>
              <a:t>I</a:t>
            </a:r>
            <a:r>
              <a:rPr lang="en-US" altLang="en-US"/>
              <a:t>nformation </a:t>
            </a:r>
            <a:r>
              <a:rPr lang="en-US" altLang="en-US">
                <a:solidFill>
                  <a:schemeClr val="accent1"/>
                </a:solidFill>
              </a:rPr>
              <a:t>I</a:t>
            </a:r>
            <a:r>
              <a:rPr lang="en-US" altLang="en-US"/>
              <a:t>nterchange</a:t>
            </a:r>
          </a:p>
        </p:txBody>
      </p:sp>
      <p:graphicFrame>
        <p:nvGraphicFramePr>
          <p:cNvPr id="365729" name="Group 161">
            <a:extLst>
              <a:ext uri="{FF2B5EF4-FFF2-40B4-BE49-F238E27FC236}">
                <a16:creationId xmlns:a16="http://schemas.microsoft.com/office/drawing/2014/main" id="{ED476B6F-1BBE-4085-A2EC-5A09EF6848E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65288"/>
          <a:ext cx="2605088" cy="4806948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7-bit Code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4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4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56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7985B52-5D52-46B7-940A-3E4C1449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4933950" cy="2082800"/>
          </a:xfrm>
          <a:prstGeom prst="rect">
            <a:avLst/>
          </a:prstGeom>
          <a:noFill/>
          <a:ln>
            <a:noFill/>
          </a:ln>
          <a:effectLst/>
        </p:spPr>
        <p:txBody>
          <a:bodyPr lIns="63500" tIns="25400" rIns="63500" bIns="25400">
            <a:spAutoFit/>
          </a:bodyPr>
          <a:lstStyle>
            <a:lvl1pPr marL="352425" indent="-35242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«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809625" indent="-27781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 New Roman" panose="02020603050405020304" pitchFamily="18" charset="0"/>
              <a:buChar char="●"/>
              <a:defRPr sz="24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254125" indent="-26511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" panose="020B0604020202020204" pitchFamily="34" charset="0"/>
              <a:buChar char="♦"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86848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3907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847975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305175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762375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4219575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52425" marR="0" lvl="0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/>
                <a:sym typeface="Helvetica"/>
              </a:rPr>
              <a:t>Each letter or symbol is assigned a number from 0 to 127.</a:t>
            </a:r>
          </a:p>
          <a:p>
            <a:pPr marL="352425" marR="0" lvl="0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/>
                <a:sym typeface="Helvetica"/>
              </a:rPr>
              <a:t>For example the ASCII code for uppercase A is ‘1000001’ which is 65 decimal.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3" name="Picture 4">
            <a:extLst>
              <a:ext uri="{FF2B5EF4-FFF2-40B4-BE49-F238E27FC236}">
                <a16:creationId xmlns:a16="http://schemas.microsoft.com/office/drawing/2014/main" id="{C50E5AFE-E057-41E1-A099-B1FE7476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1"/>
            <a:ext cx="8763000" cy="5675313"/>
          </a:xfrm>
          <a:prstGeom prst="rect">
            <a:avLst/>
          </a:prstGeom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245" name="Rectangle 5">
            <a:extLst>
              <a:ext uri="{FF2B5EF4-FFF2-40B4-BE49-F238E27FC236}">
                <a16:creationId xmlns:a16="http://schemas.microsoft.com/office/drawing/2014/main" id="{6C5A9DAD-0F91-4F49-85A6-B419F9C4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33600"/>
            <a:ext cx="457200" cy="304800"/>
          </a:xfrm>
          <a:prstGeom prst="rect">
            <a:avLst/>
          </a:prstGeom>
          <a:noFill/>
          <a:ln w="381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Helvetica"/>
              <a:sym typeface="Helvetica"/>
            </a:endParaRPr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7DA71425-35FA-4FDF-BAFC-86387D84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838200"/>
            <a:ext cx="990600" cy="762000"/>
          </a:xfrm>
          <a:prstGeom prst="rect">
            <a:avLst/>
          </a:prstGeom>
          <a:noFill/>
          <a:ln w="381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Helvetica"/>
              <a:sym typeface="Helvetica"/>
            </a:endParaRPr>
          </a:p>
        </p:txBody>
      </p:sp>
      <p:sp>
        <p:nvSpPr>
          <p:cNvPr id="266247" name="Rectangle 7">
            <a:extLst>
              <a:ext uri="{FF2B5EF4-FFF2-40B4-BE49-F238E27FC236}">
                <a16:creationId xmlns:a16="http://schemas.microsoft.com/office/drawing/2014/main" id="{048B43B1-CA34-405E-9FE6-E49C19CA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1219200" cy="1143000"/>
          </a:xfrm>
          <a:prstGeom prst="rect">
            <a:avLst/>
          </a:prstGeom>
          <a:noFill/>
          <a:ln w="381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73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Binary Storage and Registers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BBCF"/>
              </a:solidFill>
              <a:effectLst/>
              <a:uLnTx/>
              <a:uFillTx/>
              <a:latin typeface="FrutigerLTArabic-55Roman"/>
              <a:sym typeface="FrutigerLTArabic-55Roman"/>
            </a:endParaRPr>
          </a:p>
        </p:txBody>
      </p:sp>
      <p:pic>
        <p:nvPicPr>
          <p:cNvPr id="4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69356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9309"/>
            <a:ext cx="10515600" cy="54586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register is a group of binary cells. A register with n cells can store any discrete quantity of information that contains n bits.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state of a register is an n‐tuple of 1’s and 0’s, with each bit designating the state of one cell in the register. </a:t>
            </a:r>
            <a:br>
              <a:rPr lang="en-US" dirty="0"/>
            </a:br>
            <a:r>
              <a:rPr lang="en-US" dirty="0"/>
              <a:t>for example,</a:t>
            </a:r>
            <a:br>
              <a:rPr lang="en-US" dirty="0"/>
            </a:br>
            <a:r>
              <a:rPr lang="en-US" dirty="0"/>
              <a:t>A 16‐bit register with the following binary content:</a:t>
            </a:r>
            <a:br>
              <a:rPr lang="en-US" dirty="0"/>
            </a:br>
            <a:r>
              <a:rPr lang="en-US" dirty="0"/>
              <a:t>1100001111001001 </a:t>
            </a:r>
          </a:p>
          <a:p>
            <a:pPr>
              <a:lnSpc>
                <a:spcPct val="150000"/>
              </a:lnSpc>
            </a:pPr>
            <a:r>
              <a:rPr lang="en-US" dirty="0"/>
              <a:t>A register with 16 cells can be in one of 2</a:t>
            </a:r>
            <a:r>
              <a:rPr lang="en-US" baseline="30000" dirty="0"/>
              <a:t>16</a:t>
            </a:r>
            <a:r>
              <a:rPr lang="en-US" dirty="0"/>
              <a:t> possible states the register can store any binary number from 0 to 2</a:t>
            </a:r>
            <a:r>
              <a:rPr lang="en-US" baseline="30000" dirty="0"/>
              <a:t>16</a:t>
            </a:r>
            <a:r>
              <a:rPr lang="en-US" dirty="0"/>
              <a:t> – 1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8218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"/>
          <p:cNvSpPr txBox="1"/>
          <p:nvPr/>
        </p:nvSpPr>
        <p:spPr>
          <a:xfrm>
            <a:off x="526941" y="2193631"/>
            <a:ext cx="7661715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College of Computing and Informatics</a:t>
            </a:r>
          </a:p>
          <a:p>
            <a:r>
              <a:rPr lang="en-US" dirty="0"/>
              <a:t>Computer Science Program</a:t>
            </a:r>
          </a:p>
          <a:p>
            <a:r>
              <a:rPr lang="en-US" dirty="0"/>
              <a:t>CS231</a:t>
            </a:r>
          </a:p>
          <a:p>
            <a:r>
              <a:rPr lang="en-US" dirty="0"/>
              <a:t>Digital Logic Design</a:t>
            </a:r>
            <a:endParaRPr dirty="0"/>
          </a:p>
        </p:txBody>
      </p:sp>
      <p:pic>
        <p:nvPicPr>
          <p:cNvPr id="105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6273" cy="757093"/>
          </a:xfrm>
        </p:spPr>
        <p:txBody>
          <a:bodyPr/>
          <a:lstStyle/>
          <a:p>
            <a:r>
              <a:rPr lang="en-US" dirty="0"/>
              <a:t>Transfer of Information among Registers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5" y="1122218"/>
            <a:ext cx="4544291" cy="54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37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00545"/>
            <a:ext cx="4570160" cy="57357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356273" cy="757093"/>
          </a:xfrm>
        </p:spPr>
        <p:txBody>
          <a:bodyPr/>
          <a:lstStyle/>
          <a:p>
            <a:r>
              <a:rPr lang="en-US" dirty="0"/>
              <a:t>Binary Transformation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5287820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73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Binary Logic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BBCF"/>
              </a:solidFill>
              <a:effectLst/>
              <a:uLnTx/>
              <a:uFillTx/>
              <a:latin typeface="FrutigerLTArabic-55Roman"/>
              <a:sym typeface="FrutigerLTArabic-55Roman"/>
            </a:endParaRPr>
          </a:p>
        </p:txBody>
      </p:sp>
      <p:pic>
        <p:nvPicPr>
          <p:cNvPr id="10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32000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Binary logic deals with variables that take on two discrete values and with operations that assume logical meaning. </a:t>
            </a:r>
          </a:p>
          <a:p>
            <a:pPr>
              <a:lnSpc>
                <a:spcPct val="150000"/>
              </a:lnSpc>
            </a:pPr>
            <a:r>
              <a:rPr lang="en-US" dirty="0"/>
              <a:t>The two values the variables assume may be called by different names (</a:t>
            </a:r>
            <a:r>
              <a:rPr lang="en-US" i="1" dirty="0"/>
              <a:t>true </a:t>
            </a:r>
            <a:r>
              <a:rPr lang="en-US" dirty="0"/>
              <a:t>and </a:t>
            </a:r>
            <a:r>
              <a:rPr lang="en-US" i="1" dirty="0"/>
              <a:t>false, yes </a:t>
            </a:r>
            <a:r>
              <a:rPr lang="en-US" dirty="0"/>
              <a:t>and </a:t>
            </a:r>
            <a:r>
              <a:rPr lang="en-US" i="1" dirty="0"/>
              <a:t>no</a:t>
            </a:r>
            <a:r>
              <a:rPr lang="en-US" dirty="0"/>
              <a:t>, etc.), but for our purpose, it is convenient to think in terms of bits and assign the values 1 and 0.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967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455"/>
            <a:ext cx="10515600" cy="515389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three basic logical operations: AND, OR, and NOT. Each operation produces a binary result, denoted by </a:t>
            </a:r>
            <a:r>
              <a:rPr lang="en-US" i="1" dirty="0"/>
              <a:t>z</a:t>
            </a:r>
            <a:r>
              <a:rPr lang="en-US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b="1" dirty="0"/>
              <a:t>1. </a:t>
            </a:r>
            <a:r>
              <a:rPr lang="en-US" dirty="0"/>
              <a:t>AND: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operation is represented by a dot or by the absence of an operator. For</a:t>
            </a:r>
            <a:br>
              <a:rPr lang="en-US" dirty="0"/>
            </a:br>
            <a:r>
              <a:rPr lang="en-US" dirty="0"/>
              <a:t>example, </a:t>
            </a:r>
            <a:r>
              <a:rPr lang="en-US" i="1" dirty="0"/>
              <a:t>x </a:t>
            </a:r>
            <a:r>
              <a:rPr lang="en-US" dirty="0"/>
              <a:t>.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z </a:t>
            </a:r>
            <a:r>
              <a:rPr lang="en-US" dirty="0"/>
              <a:t>or </a:t>
            </a:r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z </a:t>
            </a:r>
            <a:r>
              <a:rPr lang="en-US" dirty="0"/>
              <a:t>is read “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is equal to </a:t>
            </a:r>
            <a:r>
              <a:rPr lang="en-US" i="1" dirty="0"/>
              <a:t>z</a:t>
            </a:r>
            <a:r>
              <a:rPr lang="en-US" dirty="0"/>
              <a:t>.” The logical operation</a:t>
            </a:r>
            <a:br>
              <a:rPr lang="en-US" dirty="0"/>
            </a:br>
            <a:r>
              <a:rPr lang="en-US" dirty="0"/>
              <a:t>AND is interpreted to mean that </a:t>
            </a:r>
            <a:r>
              <a:rPr lang="en-US" i="1" dirty="0"/>
              <a:t>z </a:t>
            </a:r>
            <a:r>
              <a:rPr lang="en-US" dirty="0"/>
              <a:t>= 1 if and only if </a:t>
            </a:r>
            <a:r>
              <a:rPr lang="en-US" i="1" dirty="0"/>
              <a:t>x </a:t>
            </a:r>
            <a:r>
              <a:rPr lang="en-US" dirty="0"/>
              <a:t>= 1 and </a:t>
            </a:r>
            <a:r>
              <a:rPr lang="en-US" i="1" dirty="0"/>
              <a:t>y </a:t>
            </a:r>
            <a:r>
              <a:rPr lang="en-US" dirty="0"/>
              <a:t>= 1; otherwise</a:t>
            </a:r>
            <a:br>
              <a:rPr lang="en-US" dirty="0"/>
            </a:br>
            <a:r>
              <a:rPr lang="en-US" i="1" dirty="0"/>
              <a:t>z </a:t>
            </a:r>
            <a:r>
              <a:rPr lang="en-US" dirty="0"/>
              <a:t>= 0. (Remember that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and </a:t>
            </a:r>
            <a:r>
              <a:rPr lang="en-US" i="1" dirty="0"/>
              <a:t>z </a:t>
            </a:r>
            <a:r>
              <a:rPr lang="en-US" dirty="0"/>
              <a:t>are binary variables and can be equal either to</a:t>
            </a:r>
            <a:br>
              <a:rPr lang="en-US" dirty="0"/>
            </a:br>
            <a:r>
              <a:rPr lang="en-US" dirty="0"/>
              <a:t>1 or 0, and nothing else.) The result of the operation </a:t>
            </a:r>
            <a:r>
              <a:rPr lang="en-US" i="1" dirty="0"/>
              <a:t>x </a:t>
            </a:r>
            <a:r>
              <a:rPr lang="en-US" dirty="0"/>
              <a:t>. </a:t>
            </a:r>
            <a:r>
              <a:rPr lang="en-US" i="1" dirty="0"/>
              <a:t>y </a:t>
            </a:r>
            <a:r>
              <a:rPr lang="en-US" dirty="0"/>
              <a:t>is </a:t>
            </a:r>
            <a:r>
              <a:rPr lang="en-US" i="1" dirty="0"/>
              <a:t>z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76236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</a:t>
            </a:r>
            <a:r>
              <a:rPr lang="en-US" dirty="0"/>
              <a:t>OR: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operation is represented by a plus sign. For example,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z </a:t>
            </a:r>
            <a:r>
              <a:rPr lang="en-US" dirty="0"/>
              <a:t>is read “</a:t>
            </a:r>
            <a:r>
              <a:rPr lang="en-US" i="1" dirty="0"/>
              <a:t>x </a:t>
            </a:r>
            <a:r>
              <a:rPr lang="en-US" dirty="0"/>
              <a:t>OR </a:t>
            </a:r>
            <a:r>
              <a:rPr lang="en-US" i="1" dirty="0"/>
              <a:t>y </a:t>
            </a:r>
            <a:r>
              <a:rPr lang="en-US" dirty="0"/>
              <a:t>is equal to </a:t>
            </a:r>
            <a:r>
              <a:rPr lang="en-US" i="1" dirty="0"/>
              <a:t>z</a:t>
            </a:r>
            <a:r>
              <a:rPr lang="en-US" dirty="0"/>
              <a:t>,” meaning that </a:t>
            </a:r>
            <a:r>
              <a:rPr lang="en-US" i="1" dirty="0"/>
              <a:t>z </a:t>
            </a:r>
            <a:r>
              <a:rPr lang="en-US" dirty="0"/>
              <a:t>= 1 if </a:t>
            </a:r>
            <a:r>
              <a:rPr lang="en-US" i="1" dirty="0"/>
              <a:t>x </a:t>
            </a:r>
            <a:r>
              <a:rPr lang="en-US" dirty="0"/>
              <a:t>= 1 or if </a:t>
            </a:r>
            <a:r>
              <a:rPr lang="en-US" i="1" dirty="0"/>
              <a:t>y </a:t>
            </a:r>
            <a:r>
              <a:rPr lang="en-US" dirty="0"/>
              <a:t>= 1 or if both </a:t>
            </a:r>
            <a:r>
              <a:rPr lang="en-US" i="1" dirty="0"/>
              <a:t>x </a:t>
            </a:r>
            <a:r>
              <a:rPr lang="en-US" dirty="0"/>
              <a:t>= 1 and </a:t>
            </a:r>
            <a:r>
              <a:rPr lang="en-US" i="1" dirty="0"/>
              <a:t>y </a:t>
            </a:r>
            <a:r>
              <a:rPr lang="en-US" dirty="0"/>
              <a:t>= 1. If both </a:t>
            </a:r>
            <a:r>
              <a:rPr lang="en-US" i="1" dirty="0"/>
              <a:t>x </a:t>
            </a:r>
            <a:r>
              <a:rPr lang="en-US" dirty="0"/>
              <a:t>= 0 and </a:t>
            </a:r>
            <a:r>
              <a:rPr lang="en-US" i="1" dirty="0"/>
              <a:t>y </a:t>
            </a:r>
            <a:r>
              <a:rPr lang="en-US" dirty="0"/>
              <a:t>= 0, then </a:t>
            </a:r>
            <a:r>
              <a:rPr lang="en-US" i="1" dirty="0"/>
              <a:t>z </a:t>
            </a:r>
            <a:r>
              <a:rPr lang="en-US" dirty="0"/>
              <a:t>= 0.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04863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3. </a:t>
            </a:r>
            <a:r>
              <a:rPr lang="en-US" dirty="0"/>
              <a:t>NOT: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operation is represented by a prime (sometimes by an overbar). For example, </a:t>
            </a:r>
            <a:r>
              <a:rPr lang="en-US" i="1" dirty="0"/>
              <a:t>x</a:t>
            </a:r>
            <a:r>
              <a:rPr lang="en-US" dirty="0"/>
              <a:t>′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z </a:t>
            </a:r>
            <a:r>
              <a:rPr lang="en-US" dirty="0"/>
              <a:t>(or x̄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z</a:t>
            </a:r>
            <a:r>
              <a:rPr lang="en-US" dirty="0"/>
              <a:t>) is read “not </a:t>
            </a:r>
            <a:r>
              <a:rPr lang="en-US" i="1" dirty="0"/>
              <a:t>x </a:t>
            </a:r>
            <a:r>
              <a:rPr lang="en-US" dirty="0"/>
              <a:t>is equal to </a:t>
            </a:r>
            <a:r>
              <a:rPr lang="en-US" i="1" dirty="0"/>
              <a:t>z</a:t>
            </a:r>
            <a:r>
              <a:rPr lang="en-US" dirty="0"/>
              <a:t>,” meaning that </a:t>
            </a:r>
            <a:r>
              <a:rPr lang="en-US" i="1" dirty="0"/>
              <a:t>z </a:t>
            </a:r>
            <a:r>
              <a:rPr lang="en-US" dirty="0"/>
              <a:t>is what </a:t>
            </a:r>
            <a:r>
              <a:rPr lang="en-US" i="1" dirty="0"/>
              <a:t>x </a:t>
            </a:r>
            <a:r>
              <a:rPr lang="en-US" dirty="0"/>
              <a:t>is not. In other words, if </a:t>
            </a:r>
            <a:r>
              <a:rPr lang="en-US" i="1" dirty="0"/>
              <a:t>x </a:t>
            </a:r>
            <a:r>
              <a:rPr lang="en-US" dirty="0"/>
              <a:t>= 1, then </a:t>
            </a:r>
            <a:r>
              <a:rPr lang="en-US" i="1" dirty="0"/>
              <a:t>z </a:t>
            </a:r>
            <a:r>
              <a:rPr lang="en-US" dirty="0"/>
              <a:t>= 0, but if </a:t>
            </a:r>
            <a:r>
              <a:rPr lang="en-US" i="1" dirty="0"/>
              <a:t>x </a:t>
            </a:r>
            <a:r>
              <a:rPr lang="en-US" dirty="0"/>
              <a:t>= 0, then </a:t>
            </a:r>
            <a:r>
              <a:rPr lang="en-US" i="1" dirty="0"/>
              <a:t>z </a:t>
            </a:r>
            <a:r>
              <a:rPr lang="en-US" dirty="0"/>
              <a:t>= 1. The NOT operation is also referred to as the complement operation, since it changes a 1 to 0 and a 0 to 1, i.e., the result of complementing 1 is 0, and vice versa.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0464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87691" cy="3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16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713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Logic gates are electronic circuits that operate on one or more input signals to produce an output signal.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7383"/>
            <a:ext cx="10515600" cy="18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6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73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Boolean Algebra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BBCF"/>
              </a:solidFill>
              <a:effectLst/>
              <a:uLnTx/>
              <a:uFillTx/>
              <a:latin typeface="FrutigerLTArabic-55Roman"/>
              <a:sym typeface="FrutigerLTArabic-55Roman"/>
            </a:endParaRPr>
          </a:p>
        </p:txBody>
      </p:sp>
      <p:pic>
        <p:nvPicPr>
          <p:cNvPr id="10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66393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"/>
          <p:cNvSpPr txBox="1"/>
          <p:nvPr/>
        </p:nvSpPr>
        <p:spPr>
          <a:xfrm>
            <a:off x="526941" y="2193631"/>
            <a:ext cx="9229618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CS231</a:t>
            </a:r>
          </a:p>
          <a:p>
            <a:r>
              <a:rPr lang="en-US" dirty="0"/>
              <a:t>Digital Logic Design</a:t>
            </a:r>
          </a:p>
          <a:p>
            <a:pPr algn="ctr"/>
            <a:r>
              <a:rPr lang="en-US" b="1"/>
              <a:t>Module 02: </a:t>
            </a:r>
            <a:r>
              <a:rPr lang="en-US" b="1" dirty="0"/>
              <a:t>Boolean Algebra and Logic Gates</a:t>
            </a:r>
            <a:endParaRPr dirty="0"/>
          </a:p>
        </p:txBody>
      </p:sp>
      <p:pic>
        <p:nvPicPr>
          <p:cNvPr id="105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324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Boolean algebra, like any other deductive mathematical system, may be defined with a set of elements, a set of operators, and a number of</a:t>
            </a:r>
            <a:br>
              <a:rPr lang="en-US" dirty="0"/>
            </a:br>
            <a:r>
              <a:rPr lang="en-US" dirty="0"/>
              <a:t>unproved axioms or postulates. 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i="1" dirty="0"/>
              <a:t>set </a:t>
            </a:r>
            <a:r>
              <a:rPr lang="en-US" dirty="0"/>
              <a:t>of elements is any collection of objects, usually having a common property.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463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728"/>
            <a:ext cx="10515600" cy="55279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b="1" dirty="0"/>
              <a:t>Closure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A set </a:t>
            </a:r>
            <a:r>
              <a:rPr lang="en-US" i="1" dirty="0"/>
              <a:t>S </a:t>
            </a:r>
            <a:r>
              <a:rPr lang="en-US" dirty="0"/>
              <a:t>is </a:t>
            </a:r>
            <a:r>
              <a:rPr lang="en-US" i="1" dirty="0"/>
              <a:t>closed </a:t>
            </a:r>
            <a:r>
              <a:rPr lang="en-US" dirty="0"/>
              <a:t>with respect to a binary operator if, for</a:t>
            </a:r>
            <a:br>
              <a:rPr lang="en-US" dirty="0"/>
            </a:br>
            <a:r>
              <a:rPr lang="en-US" dirty="0"/>
              <a:t>every pair of elements of </a:t>
            </a:r>
            <a:r>
              <a:rPr lang="en-US" i="1" dirty="0"/>
              <a:t>S</a:t>
            </a:r>
            <a:r>
              <a:rPr lang="en-US" dirty="0"/>
              <a:t>, the binary operator specifies a rule for</a:t>
            </a:r>
            <a:br>
              <a:rPr lang="en-US" dirty="0"/>
            </a:br>
            <a:r>
              <a:rPr lang="en-US" dirty="0"/>
              <a:t>obtaining a unique element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/>
              <a:t>For example, the set of natural numbers N = { 1 , 2 , 3 , 4 , … } is closed with respect to the binary operator + by the rules of arithmetic addition, since, for any a , b ∈ N , there is a unique c ∈ N such that a + b = c 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818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5029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2. Associative law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A binary operator * on a set </a:t>
            </a:r>
            <a:r>
              <a:rPr lang="en-US" i="1" dirty="0"/>
              <a:t>S </a:t>
            </a:r>
            <a:r>
              <a:rPr lang="en-US" dirty="0"/>
              <a:t>is said to be </a:t>
            </a:r>
            <a:r>
              <a:rPr lang="en-US" i="1" dirty="0">
                <a:solidFill>
                  <a:srgbClr val="FF0000"/>
                </a:solidFill>
              </a:rPr>
              <a:t>associative</a:t>
            </a:r>
            <a:r>
              <a:rPr lang="en-US" i="1" dirty="0"/>
              <a:t> </a:t>
            </a:r>
            <a:r>
              <a:rPr lang="en-US" dirty="0"/>
              <a:t>whenever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 x ∗ y ) ∗ z = x ∗ ( y ∗ z )</a:t>
            </a:r>
            <a:r>
              <a:rPr lang="en-US" dirty="0"/>
              <a:t> for all x , y , z ∈ 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3. Commutative law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A binary operator * on a set </a:t>
            </a:r>
            <a:r>
              <a:rPr lang="en-US" i="1" dirty="0"/>
              <a:t>S </a:t>
            </a:r>
            <a:r>
              <a:rPr lang="en-US" dirty="0"/>
              <a:t>is said to be </a:t>
            </a:r>
            <a:r>
              <a:rPr lang="en-US" i="1" dirty="0">
                <a:solidFill>
                  <a:srgbClr val="0070C0"/>
                </a:solidFill>
              </a:rPr>
              <a:t>commutative</a:t>
            </a:r>
            <a:r>
              <a:rPr lang="en-US" i="1" dirty="0"/>
              <a:t> </a:t>
            </a:r>
            <a:r>
              <a:rPr lang="en-US" dirty="0"/>
              <a:t>whenever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ES" dirty="0">
                <a:solidFill>
                  <a:srgbClr val="0070C0"/>
                </a:solidFill>
              </a:rPr>
              <a:t>x ∗ y = y ∗ x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x , y ∈ 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8613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6"/>
            <a:ext cx="10515600" cy="580505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700" b="1" dirty="0"/>
              <a:t>4. Identity element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A set </a:t>
            </a:r>
            <a:r>
              <a:rPr lang="en-US" sz="4400" i="1" dirty="0"/>
              <a:t>S </a:t>
            </a:r>
            <a:r>
              <a:rPr lang="en-US" sz="4400" dirty="0"/>
              <a:t>is said to have an </a:t>
            </a:r>
            <a:r>
              <a:rPr lang="en-US" sz="4400" i="1" dirty="0">
                <a:solidFill>
                  <a:srgbClr val="FF0000"/>
                </a:solidFill>
              </a:rPr>
              <a:t>identity</a:t>
            </a:r>
            <a:r>
              <a:rPr lang="en-US" sz="4400" i="1" dirty="0"/>
              <a:t> </a:t>
            </a:r>
            <a:r>
              <a:rPr lang="en-US" sz="4400" dirty="0"/>
              <a:t>element with</a:t>
            </a:r>
            <a:br>
              <a:rPr lang="en-US" sz="4400" dirty="0"/>
            </a:br>
            <a:r>
              <a:rPr lang="en-US" sz="4400" dirty="0"/>
              <a:t>respect to a binary operation * on </a:t>
            </a:r>
            <a:r>
              <a:rPr lang="en-US" sz="4400" i="1" dirty="0"/>
              <a:t>S </a:t>
            </a:r>
            <a:r>
              <a:rPr lang="en-US" sz="4400" dirty="0"/>
              <a:t>if there exists an element e ∈ S with the property that</a:t>
            </a: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e ∗ x = x ∗ e </a:t>
            </a:r>
            <a:r>
              <a:rPr lang="en-US" sz="4400" dirty="0"/>
              <a:t>= x for every x ∈ S </a:t>
            </a:r>
          </a:p>
          <a:p>
            <a:pPr>
              <a:lnSpc>
                <a:spcPct val="170000"/>
              </a:lnSpc>
            </a:pPr>
            <a:r>
              <a:rPr lang="en-US" sz="4400" i="1" dirty="0"/>
              <a:t>Example: </a:t>
            </a:r>
            <a:r>
              <a:rPr lang="en-US" sz="4400" dirty="0"/>
              <a:t>The element 0 is an identity element with respect to the binary operator + on the set of integers I = { … , - 3 , - 2 , - 1 , 0 , 1 , 2 , 3 , … } , since</a:t>
            </a:r>
            <a:br>
              <a:rPr lang="en-US" sz="4400" dirty="0"/>
            </a:br>
            <a:r>
              <a:rPr lang="en-US" sz="4400" dirty="0"/>
              <a:t>x + 0 = 0 + x = x for any x ∈ I</a:t>
            </a:r>
            <a:br>
              <a:rPr lang="en-US" sz="4400" dirty="0"/>
            </a:br>
            <a:r>
              <a:rPr lang="en-US" sz="4400" dirty="0"/>
              <a:t>The set of natural numbers, </a:t>
            </a:r>
            <a:r>
              <a:rPr lang="en-US" sz="4400" i="1" dirty="0"/>
              <a:t>N</a:t>
            </a:r>
            <a:r>
              <a:rPr lang="en-US" sz="4400" dirty="0"/>
              <a:t>, has no identity element, since 0 is excluded from the set.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7266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Inverse</a:t>
            </a:r>
          </a:p>
          <a:p>
            <a:pPr marL="0" indent="0">
              <a:buNone/>
            </a:pPr>
            <a:r>
              <a:rPr lang="en-US" dirty="0"/>
              <a:t>A set </a:t>
            </a:r>
            <a:r>
              <a:rPr lang="en-US" i="1" dirty="0"/>
              <a:t>S </a:t>
            </a:r>
            <a:r>
              <a:rPr lang="en-US" dirty="0"/>
              <a:t>having the identity element </a:t>
            </a:r>
            <a:r>
              <a:rPr lang="en-US" i="1" dirty="0"/>
              <a:t>e </a:t>
            </a:r>
            <a:r>
              <a:rPr lang="en-US" dirty="0"/>
              <a:t>with respect to a binary</a:t>
            </a:r>
            <a:br>
              <a:rPr lang="en-US" dirty="0"/>
            </a:br>
            <a:r>
              <a:rPr lang="en-US" dirty="0"/>
              <a:t>operator * is said to have an </a:t>
            </a:r>
            <a:r>
              <a:rPr lang="en-US" i="1" dirty="0">
                <a:solidFill>
                  <a:srgbClr val="FF0000"/>
                </a:solidFill>
              </a:rPr>
              <a:t>inverse</a:t>
            </a:r>
            <a:r>
              <a:rPr lang="en-US" i="1" dirty="0"/>
              <a:t> </a:t>
            </a:r>
            <a:r>
              <a:rPr lang="en-US" dirty="0"/>
              <a:t>whenever, for every x ∈ S ,</a:t>
            </a:r>
            <a:br>
              <a:rPr lang="en-US" dirty="0"/>
            </a:br>
            <a:r>
              <a:rPr lang="en-US" dirty="0"/>
              <a:t>there exists an element y ∈ S such that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 ∗ y = e</a:t>
            </a:r>
            <a:br>
              <a:rPr lang="en-US" dirty="0"/>
            </a:br>
            <a:r>
              <a:rPr lang="en-US" i="1" dirty="0"/>
              <a:t>Example: </a:t>
            </a:r>
            <a:r>
              <a:rPr lang="en-US" dirty="0"/>
              <a:t>In the set of integers, </a:t>
            </a:r>
            <a:r>
              <a:rPr lang="en-US" i="1" dirty="0"/>
              <a:t>I</a:t>
            </a:r>
            <a:r>
              <a:rPr lang="en-US" dirty="0"/>
              <a:t>, and the operator + , with e = 0 , the</a:t>
            </a:r>
            <a:br>
              <a:rPr lang="en-US" dirty="0"/>
            </a:br>
            <a:r>
              <a:rPr lang="en-US" dirty="0"/>
              <a:t>inverse of an element </a:t>
            </a:r>
            <a:r>
              <a:rPr lang="en-US" i="1" dirty="0"/>
              <a:t>a </a:t>
            </a:r>
            <a:r>
              <a:rPr lang="en-US" dirty="0"/>
              <a:t>is ( - a ) , since a + ( - a ) = 0.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46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4618"/>
            <a:ext cx="10515600" cy="51954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b="1" dirty="0">
                <a:ea typeface="Tahoma" panose="020B0604030504040204" pitchFamily="34" charset="0"/>
                <a:cs typeface="Tahoma" panose="020B0604030504040204" pitchFamily="34" charset="0"/>
              </a:rPr>
              <a:t>6. Distributive law </a:t>
            </a:r>
          </a:p>
          <a:p>
            <a:pPr marL="0" indent="0">
              <a:buNone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If * and ⋅ are two binary operators on a set </a:t>
            </a:r>
            <a:r>
              <a:rPr lang="en-US" i="1" dirty="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, * is said to be </a:t>
            </a:r>
            <a:r>
              <a:rPr lang="en-US" i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distributive</a:t>
            </a:r>
            <a:r>
              <a:rPr lang="en-US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over ⋅ whenever 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∗ ( y ⋅ z ) = ( x ∗ y ) ⋅ ( x ∗ z ) 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The operators and postulates have the following meanings: 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binary operator + defines addition.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additive identity is 0 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additive inverse defines subtraction.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binary operator ⋅ defines multiplication.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multiplicative identity is 1.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For a ≠ 0 , the multiplicative inverse of a = 1 / a defines division (i.e., a ⋅ 1 / a = 1 ).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The only distributive law applicable is that of ⋅ over + :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	a ⋅ ( b + c ) = ( a ⋅ b ) + ( a ⋅ c ) </a:t>
            </a:r>
            <a:b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42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2262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AXIOMATIC DEFINITION OF BOOLEAN ALGEBRA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8BBCF"/>
              </a:solidFill>
              <a:effectLst/>
              <a:uLnTx/>
              <a:uFillTx/>
              <a:latin typeface="FrutigerLTArabic-55Roman"/>
              <a:sym typeface="FrutigerLTArabic-55Roman"/>
            </a:endParaRPr>
          </a:p>
        </p:txBody>
      </p:sp>
    </p:spTree>
    <p:extLst>
      <p:ext uri="{BB962C8B-B14F-4D97-AF65-F5344CB8AC3E}">
        <p14:creationId xmlns:p14="http://schemas.microsoft.com/office/powerpoint/2010/main" val="6920012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1854, George Boole developed an algebraic system now called </a:t>
            </a:r>
            <a:r>
              <a:rPr lang="en-US" i="1" dirty="0"/>
              <a:t>Boolean algebra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the formal definition of Boolean algebra, we shall employ the postulates formulated by E. V. Huntington in 1904.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Boolean algebra is an algebraic structure defined by a set of elements, </a:t>
            </a:r>
            <a:r>
              <a:rPr lang="en-US" i="1" dirty="0"/>
              <a:t>B</a:t>
            </a:r>
            <a:r>
              <a:rPr lang="en-US" dirty="0"/>
              <a:t>, together with two binary operators, + and ⋅ , provided that the following (Huntington) postulates are satisfied: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4925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Closure </a:t>
            </a:r>
            <a:br>
              <a:rPr lang="en-US" dirty="0"/>
            </a:br>
            <a:r>
              <a:rPr lang="en-US" dirty="0"/>
              <a:t>1. The structure is closed with respect to the operator + .</a:t>
            </a:r>
            <a:br>
              <a:rPr lang="en-US" dirty="0"/>
            </a:br>
            <a:r>
              <a:rPr lang="en-US" dirty="0"/>
              <a:t>2. The structure is closed with respect to the operator ⋅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Identity element</a:t>
            </a:r>
            <a:br>
              <a:rPr lang="en-US" dirty="0"/>
            </a:br>
            <a:r>
              <a:rPr lang="en-US" dirty="0"/>
              <a:t>1. The element 0 is an identity element with respect to + ; that is,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x+ 0 = 0 + x = x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2. The element 1 is an identity element with respect to ⋅ ; that is,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 x⋅ 1 = 1 ⋅ x = x 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526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118754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</a:t>
            </a:r>
            <a:r>
              <a:rPr lang="en-US" b="1" dirty="0"/>
              <a:t>Commutative</a:t>
            </a:r>
            <a:br>
              <a:rPr lang="en-US" b="1" dirty="0"/>
            </a:br>
            <a:r>
              <a:rPr lang="en-US" dirty="0"/>
              <a:t>1. The structure is commutative with respect to + ; that is,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x + y = y + x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2. The structure is commutative with respect to ⋅ ; that is,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x ⋅ y = y ⋅ x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4. </a:t>
            </a:r>
            <a:r>
              <a:rPr lang="en-US" b="1" dirty="0"/>
              <a:t>Distributive</a:t>
            </a:r>
            <a:br>
              <a:rPr lang="en-US" b="1" dirty="0"/>
            </a:br>
            <a:r>
              <a:rPr lang="en-US" dirty="0"/>
              <a:t>1. The operator ⋅ is distributive over + ; that is,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 ⋅ ( y + z ) = ( x ⋅ y ) + ( x ⋅ z 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2. The operator + is distributive over ⋅ ; that is,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 + ( y ⋅ z ) = ( x + y ) ⋅ ( x + z 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219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565564" y="1182254"/>
            <a:ext cx="9107774" cy="5209310"/>
          </a:xfrm>
        </p:spPr>
        <p:txBody>
          <a:bodyPr>
            <a:normAutofit/>
          </a:bodyPr>
          <a:lstStyle/>
          <a:p>
            <a:pPr marL="8001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Binary Codes</a:t>
            </a:r>
          </a:p>
          <a:p>
            <a:pPr marL="8001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Binary Storage and Registers</a:t>
            </a:r>
          </a:p>
          <a:p>
            <a:pPr marL="8001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Binary Logic</a:t>
            </a:r>
          </a:p>
          <a:p>
            <a:pPr marL="8001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Axiomatic Definition of </a:t>
            </a:r>
            <a:r>
              <a:rPr lang="en-US"/>
              <a:t>Boolean Algebra </a:t>
            </a:r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1406" y="212118"/>
            <a:ext cx="9461932" cy="80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5" name="Artboard 3@4x.png" descr="Artboard 3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9083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 Postulates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1187545" cy="4351338"/>
          </a:xfrm>
        </p:spPr>
        <p:txBody>
          <a:bodyPr>
            <a:normAutofit/>
          </a:bodyPr>
          <a:lstStyle/>
          <a:p>
            <a:r>
              <a:rPr lang="en-US" dirty="0"/>
              <a:t>5. For every element x ∈ B , </a:t>
            </a:r>
            <a:r>
              <a:rPr lang="en-US" dirty="0">
                <a:solidFill>
                  <a:srgbClr val="FF0000"/>
                </a:solidFill>
              </a:rPr>
              <a:t>there exists an element x ′ ∈ B </a:t>
            </a:r>
            <a:r>
              <a:rPr lang="en-US" dirty="0"/>
              <a:t>(called the</a:t>
            </a:r>
            <a:br>
              <a:rPr lang="en-US" dirty="0"/>
            </a:br>
            <a:r>
              <a:rPr lang="en-US" i="1" dirty="0"/>
              <a:t>complement </a:t>
            </a:r>
            <a:r>
              <a:rPr lang="en-US" dirty="0"/>
              <a:t>of </a:t>
            </a:r>
            <a:r>
              <a:rPr lang="en-US" i="1" dirty="0"/>
              <a:t>x</a:t>
            </a:r>
            <a:r>
              <a:rPr lang="en-US" dirty="0"/>
              <a:t>) such that 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FF0000"/>
                </a:solidFill>
              </a:rPr>
              <a:t>x + x ′ = 1 </a:t>
            </a:r>
            <a:r>
              <a:rPr lang="en-US" dirty="0"/>
              <a:t>and 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FF0000"/>
                </a:solidFill>
              </a:rPr>
              <a:t>x ⋅ x ′ = 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6. There exist at least </a:t>
            </a:r>
            <a:r>
              <a:rPr lang="en-US" dirty="0">
                <a:solidFill>
                  <a:srgbClr val="FF0000"/>
                </a:solidFill>
              </a:rPr>
              <a:t>two elements x , y ∈ B </a:t>
            </a:r>
            <a:r>
              <a:rPr lang="en-US" dirty="0"/>
              <a:t>such that </a:t>
            </a:r>
            <a:r>
              <a:rPr lang="en-US" dirty="0">
                <a:solidFill>
                  <a:srgbClr val="FF0000"/>
                </a:solidFill>
              </a:rPr>
              <a:t>x ≠ y</a:t>
            </a:r>
            <a:r>
              <a:rPr lang="en-US" dirty="0"/>
              <a:t> 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460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8655"/>
            <a:ext cx="10515600" cy="6220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Comparing Boolean algebra with arithmetic and ordinary algebra (the field of real numbers), we note the following differences: 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Huntington postulates do not include the associative law. However,</a:t>
            </a:r>
            <a:br>
              <a:rPr lang="en-US" dirty="0"/>
            </a:br>
            <a:r>
              <a:rPr lang="en-US" dirty="0"/>
              <a:t>this law holds for Boolean algebra and can be derived (for both operators) from the other postulates.</a:t>
            </a:r>
            <a:br>
              <a:rPr lang="en-US" dirty="0"/>
            </a:br>
            <a:r>
              <a:rPr lang="en-US" dirty="0"/>
              <a:t>2. The distributive law of + over ⋅ (i.e., </a:t>
            </a:r>
            <a:r>
              <a:rPr lang="en-US" dirty="0">
                <a:solidFill>
                  <a:srgbClr val="FF0000"/>
                </a:solidFill>
              </a:rPr>
              <a:t>x + ( y ⋅ z ) = ( x + y ) ⋅ ( x + z ) </a:t>
            </a:r>
            <a:r>
              <a:rPr lang="en-US" dirty="0"/>
              <a:t>) is valid for Boolean algebra, but not for ordinary algebra.</a:t>
            </a:r>
            <a:br>
              <a:rPr lang="en-US" dirty="0"/>
            </a:br>
            <a:r>
              <a:rPr lang="en-US" dirty="0"/>
              <a:t>3. Boolean algebra does not have additive or multiplicative inverses;</a:t>
            </a:r>
            <a:br>
              <a:rPr lang="en-US" dirty="0"/>
            </a:br>
            <a:r>
              <a:rPr lang="en-US" dirty="0"/>
              <a:t>therefore, there are no subtraction or division operations.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4332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3345"/>
            <a:ext cx="10515600" cy="6026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4. Postulate 5 defines an operator called the </a:t>
            </a:r>
            <a:r>
              <a:rPr lang="en-US" i="1" dirty="0"/>
              <a:t>complement </a:t>
            </a:r>
            <a:r>
              <a:rPr lang="en-US" dirty="0"/>
              <a:t>that is not</a:t>
            </a:r>
            <a:br>
              <a:rPr lang="en-US" dirty="0"/>
            </a:br>
            <a:r>
              <a:rPr lang="en-US" dirty="0"/>
              <a:t>available in ordinary algebra.</a:t>
            </a:r>
          </a:p>
          <a:p>
            <a:pPr>
              <a:lnSpc>
                <a:spcPct val="150000"/>
              </a:lnSpc>
            </a:pPr>
            <a:r>
              <a:rPr lang="en-US" dirty="0"/>
              <a:t>5. Ordinary algebra deals with the real numbers, which constitute an</a:t>
            </a:r>
            <a:br>
              <a:rPr lang="en-US" dirty="0"/>
            </a:br>
            <a:r>
              <a:rPr lang="en-US" dirty="0"/>
              <a:t>infinite set of elements. Boolean algebra deals with the as yet</a:t>
            </a:r>
            <a:br>
              <a:rPr lang="en-US" dirty="0"/>
            </a:br>
            <a:r>
              <a:rPr lang="en-US" dirty="0"/>
              <a:t>undefined set of elements, </a:t>
            </a:r>
            <a:r>
              <a:rPr lang="en-US" i="1" dirty="0"/>
              <a:t>B</a:t>
            </a:r>
            <a:r>
              <a:rPr lang="en-US" dirty="0"/>
              <a:t>, but in the two-valued Boolean algebra</a:t>
            </a:r>
            <a:br>
              <a:rPr lang="en-US" dirty="0"/>
            </a:br>
            <a:r>
              <a:rPr lang="en-US" dirty="0"/>
              <a:t>defined next (and of interest in our subsequent use of that algebra), </a:t>
            </a:r>
            <a:r>
              <a:rPr lang="en-US" i="1" dirty="0"/>
              <a:t>B</a:t>
            </a:r>
            <a:br>
              <a:rPr lang="en-US" i="1" dirty="0"/>
            </a:br>
            <a:r>
              <a:rPr lang="en-US" dirty="0"/>
              <a:t>is defined as a set with only two elements, 0 and 1.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392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Two-Valued Boolean Algebra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 </a:t>
            </a:r>
          </a:p>
        </p:txBody>
      </p:sp>
      <p:pic>
        <p:nvPicPr>
          <p:cNvPr id="10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252921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two-valued Boolean algebra is defined on a set of two elements, B = { 0, 1 } , with rules for the two binary operators + and ⋅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rules are exactly the same as the AND, OR, and NOT operations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Two-Valued Boolean Algebra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7" y="2873087"/>
            <a:ext cx="7642783" cy="23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61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9291" cy="715530"/>
          </a:xfrm>
        </p:spPr>
        <p:txBody>
          <a:bodyPr/>
          <a:lstStyle/>
          <a:p>
            <a:r>
              <a:rPr lang="en-US" dirty="0"/>
              <a:t>Two-Valued Boolean Algebra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56"/>
            <a:ext cx="10515600" cy="5527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now show that the Huntington postulates are valid for the set </a:t>
            </a:r>
          </a:p>
          <a:p>
            <a:pPr marL="0" indent="0">
              <a:buNone/>
            </a:pPr>
            <a:r>
              <a:rPr lang="en-US" i="1" dirty="0"/>
              <a:t>B </a:t>
            </a:r>
            <a:r>
              <a:rPr lang="en-US" dirty="0"/>
              <a:t>= {0, 1} and the two binary operators + and .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That the structure is </a:t>
            </a:r>
            <a:r>
              <a:rPr lang="en-US" i="1" dirty="0"/>
              <a:t>closed </a:t>
            </a:r>
            <a:r>
              <a:rPr lang="en-US" dirty="0"/>
              <a:t>with respect to the two operators is obvious from the tables, since the result of each operation is either 1 or 0 and 1, 0 ∈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From the tables, we see that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(a) 0 + 0 = 0 		0 + 1 = 1 + 0 = 1;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(b) 1 . 1 = 1 		1 . 0 = 0 . 1 = 0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establishes the two </a:t>
            </a:r>
            <a:r>
              <a:rPr lang="en-US" i="1" dirty="0"/>
              <a:t>identity elements, </a:t>
            </a:r>
            <a:r>
              <a:rPr lang="en-US" dirty="0"/>
              <a:t>0 for + and 1 for . , as defined by postulate 2.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i="1" dirty="0"/>
              <a:t>commutative </a:t>
            </a:r>
            <a:r>
              <a:rPr lang="en-US" dirty="0"/>
              <a:t>laws are obvious from the symmetry of the binary operator tables.</a:t>
            </a:r>
          </a:p>
        </p:txBody>
      </p:sp>
    </p:spTree>
    <p:extLst>
      <p:ext uri="{BB962C8B-B14F-4D97-AF65-F5344CB8AC3E}">
        <p14:creationId xmlns:p14="http://schemas.microsoft.com/office/powerpoint/2010/main" val="102315265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8" y="365126"/>
            <a:ext cx="10411691" cy="729384"/>
          </a:xfrm>
        </p:spPr>
        <p:txBody>
          <a:bodyPr/>
          <a:lstStyle/>
          <a:p>
            <a:r>
              <a:rPr lang="en-US" dirty="0"/>
              <a:t>Two-Valued Boolean Algebra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94511"/>
            <a:ext cx="10162309" cy="55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430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18D-F56A-49A3-8F71-474D806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Two-Valued Boolean Algebra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85A6-C178-47AD-8CDB-23B43997F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From the complement table, it is easily shown that </a:t>
            </a:r>
            <a:br>
              <a:rPr lang="en-US" dirty="0"/>
            </a:br>
            <a:r>
              <a:rPr lang="en-US" dirty="0"/>
              <a:t>(a) </a:t>
            </a:r>
            <a:r>
              <a:rPr lang="en-US" i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since 0 + 0' = 0 + 1 = 1 and 1 + 1' = 1 + 0 = 1 </a:t>
            </a:r>
            <a:br>
              <a:rPr lang="en-US" dirty="0"/>
            </a:br>
            <a:r>
              <a:rPr lang="en-US" dirty="0"/>
              <a:t>(b) </a:t>
            </a:r>
            <a:r>
              <a:rPr lang="en-US" i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0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since 0 . 0' = 0 . 1 = 0 and 1 . 1' = 1 . 0 = 0 </a:t>
            </a:r>
            <a:br>
              <a:rPr lang="en-US" dirty="0"/>
            </a:br>
            <a:r>
              <a:rPr lang="en-US" dirty="0"/>
              <a:t>Thus, postulate 1 is verified.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dirty="0"/>
              <a:t>Postulate 6 is satisfied because the two‐valued Boolean algebra has two elements, 1 and 0, with 1 ≠ 0.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2627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2"/>
          <p:cNvSpPr txBox="1"/>
          <p:nvPr/>
        </p:nvSpPr>
        <p:spPr>
          <a:xfrm>
            <a:off x="1238140" y="3111212"/>
            <a:ext cx="2529977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rtl="0">
              <a:defRPr sz="38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t>Thank You</a:t>
            </a:r>
          </a:p>
        </p:txBody>
      </p:sp>
      <p:pic>
        <p:nvPicPr>
          <p:cNvPr id="129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42CE0-7E24-473B-978A-2940D06F0C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104380" y="6400415"/>
            <a:ext cx="249423" cy="27699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05373" y="529890"/>
            <a:ext cx="559062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Weekly Learning Outcomes</a:t>
            </a:r>
            <a:endParaRPr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5A2C34D-3770-4DB0-9CF9-77919C7AB067}"/>
              </a:ext>
            </a:extLst>
          </p:cNvPr>
          <p:cNvSpPr txBox="1"/>
          <p:nvPr/>
        </p:nvSpPr>
        <p:spPr>
          <a:xfrm>
            <a:off x="105103" y="998483"/>
            <a:ext cx="11213926" cy="325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Gain a basic understanding of postulates used to form algebraic structures.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Understand the basic theorems and postulates of Boolean algebra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Know how to apply </a:t>
            </a:r>
            <a:r>
              <a:rPr lang="en-US" sz="2800" dirty="0" err="1"/>
              <a:t>DeMorgan’s</a:t>
            </a:r>
            <a:r>
              <a:rPr lang="en-US" sz="2800" dirty="0"/>
              <a:t> theorems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5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46290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05373" y="529890"/>
            <a:ext cx="559062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Required Reading</a:t>
            </a:r>
            <a:endParaRPr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5A2C34D-3770-4DB0-9CF9-77919C7AB067}"/>
              </a:ext>
            </a:extLst>
          </p:cNvPr>
          <p:cNvSpPr txBox="1"/>
          <p:nvPr/>
        </p:nvSpPr>
        <p:spPr>
          <a:xfrm>
            <a:off x="505373" y="1239875"/>
            <a:ext cx="10378650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Chapter 1, and 2</a:t>
            </a:r>
          </a:p>
          <a:p>
            <a:r>
              <a:rPr lang="en-US" dirty="0"/>
              <a:t>(Digital Design with An Introduction to the Verilog HDL, VHDL and System Verilog)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B69D194-9420-47FD-ABA2-44C814D457E1}"/>
              </a:ext>
            </a:extLst>
          </p:cNvPr>
          <p:cNvSpPr txBox="1"/>
          <p:nvPr/>
        </p:nvSpPr>
        <p:spPr>
          <a:xfrm>
            <a:off x="505373" y="3504106"/>
            <a:ext cx="559062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Recommended Reading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60C7CE-1D2C-433A-BEDB-80C8F5F598FE}"/>
              </a:ext>
            </a:extLst>
          </p:cNvPr>
          <p:cNvSpPr txBox="1"/>
          <p:nvPr/>
        </p:nvSpPr>
        <p:spPr>
          <a:xfrm>
            <a:off x="505373" y="4196579"/>
            <a:ext cx="10937944" cy="130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Chapter 2 (Digital Logic for Computing) (John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Seiffertt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Digital Logic for Computing)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5FEA6-A42F-4D14-BB12-AEA763E3FEDE}"/>
              </a:ext>
            </a:extLst>
          </p:cNvPr>
          <p:cNvSpPr txBox="1"/>
          <p:nvPr/>
        </p:nvSpPr>
        <p:spPr>
          <a:xfrm>
            <a:off x="609595" y="6534834"/>
            <a:ext cx="9647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050" dirty="0"/>
              <a:t>This Presentation is mainly dependent on the textbook: </a:t>
            </a:r>
            <a:r>
              <a:rPr lang="en-US" sz="1050" dirty="0"/>
              <a:t>Digital Design with An Introduction to the Verilog HDL, VHDL and System Verilog  by Mano and </a:t>
            </a:r>
            <a:r>
              <a:rPr lang="en-US" sz="1050" dirty="0" err="1"/>
              <a:t>Ciletti</a:t>
            </a:r>
            <a:r>
              <a:rPr lang="en-US" sz="1050" dirty="0"/>
              <a:t>,</a:t>
            </a:r>
          </a:p>
          <a:p>
            <a:endParaRPr lang="en-SA" sz="1050" dirty="0"/>
          </a:p>
        </p:txBody>
      </p:sp>
      <p:pic>
        <p:nvPicPr>
          <p:cNvPr id="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2068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526940" y="3136612"/>
            <a:ext cx="9274008" cy="75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514350" marR="0" lvl="0" indent="-51435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8BBCF"/>
                </a:solidFill>
                <a:effectLst/>
                <a:uLnTx/>
                <a:uFillTx/>
                <a:latin typeface="FrutigerLTArabic-55Roman"/>
                <a:sym typeface="FrutigerLTArabic-55Roman"/>
              </a:rPr>
              <a:t>Binary Codes</a:t>
            </a:r>
          </a:p>
        </p:txBody>
      </p:sp>
      <p:pic>
        <p:nvPicPr>
          <p:cNvPr id="10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91" y="5773806"/>
            <a:ext cx="5989152" cy="11624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65686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CE82-DC43-417D-B0A8-339C04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1586-E7CC-432A-A3BE-43AFB0E84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system signals have two distinct values only</a:t>
            </a:r>
          </a:p>
          <a:p>
            <a:r>
              <a:rPr lang="en-US" dirty="0"/>
              <a:t>Information in real world need more than two values to be represented more accurately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n-bits binary code</a:t>
            </a:r>
            <a:r>
              <a:rPr lang="en-US" dirty="0"/>
              <a:t> is a group of n bits that can have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 distinct </a:t>
            </a:r>
            <a:r>
              <a:rPr lang="en-US" dirty="0">
                <a:solidFill>
                  <a:srgbClr val="FF0000"/>
                </a:solidFill>
              </a:rPr>
              <a:t>values</a:t>
            </a:r>
          </a:p>
          <a:p>
            <a:r>
              <a:rPr lang="en-US" dirty="0">
                <a:solidFill>
                  <a:schemeClr val="tx1"/>
                </a:solidFill>
              </a:rPr>
              <a:t>Numerical values can be represented by directly binary numbers using the conversion techniques we discussed in the class</a:t>
            </a:r>
          </a:p>
          <a:p>
            <a:r>
              <a:rPr lang="en-US" dirty="0">
                <a:solidFill>
                  <a:schemeClr val="tx1"/>
                </a:solidFill>
              </a:rPr>
              <a:t>Non-Numerical values, such as alphabet characters, needs a mapping between distinct bit-group values and the non-numerical values </a:t>
            </a:r>
          </a:p>
        </p:txBody>
      </p:sp>
    </p:spTree>
    <p:extLst>
      <p:ext uri="{BB962C8B-B14F-4D97-AF65-F5344CB8AC3E}">
        <p14:creationId xmlns:p14="http://schemas.microsoft.com/office/powerpoint/2010/main" val="18156612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4" name="Rectangle 3">
            <a:extLst>
              <a:ext uri="{FF2B5EF4-FFF2-40B4-BE49-F238E27FC236}">
                <a16:creationId xmlns:a16="http://schemas.microsoft.com/office/drawing/2014/main" id="{AED81E56-A3AE-4B41-9343-8A3586DEF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Non-numeric Binary Codes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197B7-1D98-4B5A-819E-BBB5D15EE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binary digits (called bits), </a:t>
            </a:r>
            <a:r>
              <a:rPr lang="en-US" altLang="en-US" dirty="0">
                <a:solidFill>
                  <a:srgbClr val="FF0000"/>
                </a:solidFill>
              </a:rPr>
              <a:t>a binary code is a mapping</a:t>
            </a:r>
            <a:r>
              <a:rPr lang="en-US" altLang="en-US" dirty="0"/>
              <a:t> from a set of </a:t>
            </a:r>
            <a:r>
              <a:rPr lang="en-US" altLang="en-US" dirty="0">
                <a:solidFill>
                  <a:srgbClr val="FF0000"/>
                </a:solidFill>
              </a:rPr>
              <a:t>represented elements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en-US" altLang="en-US" dirty="0"/>
              <a:t> a subset of the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 binary numbers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Example: A</a:t>
            </a:r>
            <a:br>
              <a:rPr lang="en-US" altLang="en-US" dirty="0"/>
            </a:br>
            <a:r>
              <a:rPr lang="en-US" altLang="en-US" dirty="0"/>
              <a:t>binary code</a:t>
            </a:r>
            <a:br>
              <a:rPr lang="en-US" altLang="en-US" dirty="0"/>
            </a:br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</a:rPr>
              <a:t>the seven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colors of the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rainbow</a:t>
            </a:r>
          </a:p>
          <a:p>
            <a:r>
              <a:rPr lang="en-US" altLang="en-US" dirty="0"/>
              <a:t>Code 100 is </a:t>
            </a:r>
            <a:br>
              <a:rPr lang="en-US" altLang="en-US" dirty="0"/>
            </a:br>
            <a:r>
              <a:rPr lang="en-US" altLang="en-US" dirty="0"/>
              <a:t>not used</a:t>
            </a:r>
          </a:p>
          <a:p>
            <a:endParaRPr lang="en-US" altLang="en-US" dirty="0"/>
          </a:p>
        </p:txBody>
      </p:sp>
      <p:sp>
        <p:nvSpPr>
          <p:cNvPr id="326661" name="Rectangle 4">
            <a:extLst>
              <a:ext uri="{FF2B5EF4-FFF2-40B4-BE49-F238E27FC236}">
                <a16:creationId xmlns:a16="http://schemas.microsoft.com/office/drawing/2014/main" id="{FD92DDED-1B5B-4A01-A8BE-4F1B5621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9" y="5265739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cs typeface="Helvetica"/>
              <a:sym typeface="Helvetica"/>
            </a:endParaRPr>
          </a:p>
        </p:txBody>
      </p:sp>
      <p:sp>
        <p:nvSpPr>
          <p:cNvPr id="326662" name="Rectangle 25">
            <a:extLst>
              <a:ext uri="{FF2B5EF4-FFF2-40B4-BE49-F238E27FC236}">
                <a16:creationId xmlns:a16="http://schemas.microsoft.com/office/drawing/2014/main" id="{7AD3267A-8A04-4BAC-ABE5-851FF294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219450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6663" name="Rectangle 27">
            <a:extLst>
              <a:ext uri="{FF2B5EF4-FFF2-40B4-BE49-F238E27FC236}">
                <a16:creationId xmlns:a16="http://schemas.microsoft.com/office/drawing/2014/main" id="{9811C0CD-34B6-4C6E-A258-3D3CD158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3" y="3563938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6664" name="Rectangle 29">
            <a:extLst>
              <a:ext uri="{FF2B5EF4-FFF2-40B4-BE49-F238E27FC236}">
                <a16:creationId xmlns:a16="http://schemas.microsoft.com/office/drawing/2014/main" id="{40574A8C-9A40-4491-A8BB-4FDFC249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390842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6665" name="Rectangle 31">
            <a:extLst>
              <a:ext uri="{FF2B5EF4-FFF2-40B4-BE49-F238E27FC236}">
                <a16:creationId xmlns:a16="http://schemas.microsoft.com/office/drawing/2014/main" id="{E95D7344-4A92-4FF1-9ABC-010918E3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4252913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6666" name="Rectangle 34">
            <a:extLst>
              <a:ext uri="{FF2B5EF4-FFF2-40B4-BE49-F238E27FC236}">
                <a16:creationId xmlns:a16="http://schemas.microsoft.com/office/drawing/2014/main" id="{F0E628F7-9BB2-4D1B-808C-0454371A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4951413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sp>
        <p:nvSpPr>
          <p:cNvPr id="326667" name="Rectangle 35">
            <a:extLst>
              <a:ext uri="{FF2B5EF4-FFF2-40B4-BE49-F238E27FC236}">
                <a16:creationId xmlns:a16="http://schemas.microsoft.com/office/drawing/2014/main" id="{978B0B4D-8ED1-4765-905D-089DE225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5295900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1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CA" altLang="en-US" sz="2400" b="1" i="0" u="none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 panose="02020603050405020304" pitchFamily="18" charset="0"/>
              <a:cs typeface="Helvetica"/>
              <a:sym typeface="Helvetica"/>
            </a:endParaRP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063B960F-0624-4B57-8EDF-18F84D8C523D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2874962"/>
            <a:ext cx="3867150" cy="2790824"/>
            <a:chOff x="2972" y="1811"/>
            <a:chExt cx="2436" cy="1758"/>
          </a:xfrm>
        </p:grpSpPr>
        <p:grpSp>
          <p:nvGrpSpPr>
            <p:cNvPr id="326698" name="Group 5">
              <a:extLst>
                <a:ext uri="{FF2B5EF4-FFF2-40B4-BE49-F238E27FC236}">
                  <a16:creationId xmlns:a16="http://schemas.microsoft.com/office/drawing/2014/main" id="{0F7F162A-F2BE-49E3-9019-C575E6F1A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811"/>
              <a:ext cx="1314" cy="1758"/>
              <a:chOff x="2534" y="1811"/>
              <a:chExt cx="1314" cy="1758"/>
            </a:xfrm>
          </p:grpSpPr>
          <p:sp>
            <p:nvSpPr>
              <p:cNvPr id="326707" name="Rectangle 6">
                <a:extLst>
                  <a:ext uri="{FF2B5EF4-FFF2-40B4-BE49-F238E27FC236}">
                    <a16:creationId xmlns:a16="http://schemas.microsoft.com/office/drawing/2014/main" id="{31A21B13-99F1-4D6F-AFFB-34A2DA17E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811"/>
                <a:ext cx="120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Binary Number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08" name="Rectangle 7">
                <a:extLst>
                  <a:ext uri="{FF2B5EF4-FFF2-40B4-BE49-F238E27FC236}">
                    <a16:creationId xmlns:a16="http://schemas.microsoft.com/office/drawing/2014/main" id="{74DCE9E9-4247-4EFB-940A-D77575B2B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811"/>
                <a:ext cx="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 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09" name="Rectangle 8">
                <a:extLst>
                  <a:ext uri="{FF2B5EF4-FFF2-40B4-BE49-F238E27FC236}">
                    <a16:creationId xmlns:a16="http://schemas.microsoft.com/office/drawing/2014/main" id="{2DA44867-E836-4425-BEBE-61B719A8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028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000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0" name="Rectangle 9">
                <a:extLst>
                  <a:ext uri="{FF2B5EF4-FFF2-40B4-BE49-F238E27FC236}">
                    <a16:creationId xmlns:a16="http://schemas.microsoft.com/office/drawing/2014/main" id="{5CAC197F-BE04-4E61-918F-42CBD6F7E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28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1" name="Rectangle 10">
                <a:extLst>
                  <a:ext uri="{FF2B5EF4-FFF2-40B4-BE49-F238E27FC236}">
                    <a16:creationId xmlns:a16="http://schemas.microsoft.com/office/drawing/2014/main" id="{C15ED71F-E5B9-40C8-B339-DFDA205D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45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001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2" name="Rectangle 11">
                <a:extLst>
                  <a:ext uri="{FF2B5EF4-FFF2-40B4-BE49-F238E27FC236}">
                    <a16:creationId xmlns:a16="http://schemas.microsoft.com/office/drawing/2014/main" id="{CEFA6BF4-0215-4876-AFD8-C0A31F569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245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3" name="Rectangle 12">
                <a:extLst>
                  <a:ext uri="{FF2B5EF4-FFF2-40B4-BE49-F238E27FC236}">
                    <a16:creationId xmlns:a16="http://schemas.microsoft.com/office/drawing/2014/main" id="{82EA8E86-BDD7-47C9-A697-26FF24263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62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010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4" name="Rectangle 13">
                <a:extLst>
                  <a:ext uri="{FF2B5EF4-FFF2-40B4-BE49-F238E27FC236}">
                    <a16:creationId xmlns:a16="http://schemas.microsoft.com/office/drawing/2014/main" id="{3414828F-1AFC-478A-86FE-9D9BD480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462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5" name="Rectangle 14">
                <a:extLst>
                  <a:ext uri="{FF2B5EF4-FFF2-40B4-BE49-F238E27FC236}">
                    <a16:creationId xmlns:a16="http://schemas.microsoft.com/office/drawing/2014/main" id="{E50A216A-60C9-4F7A-A0B8-036B6F527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79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011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6" name="Rectangle 15">
                <a:extLst>
                  <a:ext uri="{FF2B5EF4-FFF2-40B4-BE49-F238E27FC236}">
                    <a16:creationId xmlns:a16="http://schemas.microsoft.com/office/drawing/2014/main" id="{6534C02C-303E-4E1A-8ABF-C0EE5A269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679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7" name="Rectangle 16">
                <a:extLst>
                  <a:ext uri="{FF2B5EF4-FFF2-40B4-BE49-F238E27FC236}">
                    <a16:creationId xmlns:a16="http://schemas.microsoft.com/office/drawing/2014/main" id="{70E0D39A-FDDF-4468-9D38-3BC3C97C8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916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8" name="Rectangle 17">
                <a:extLst>
                  <a:ext uri="{FF2B5EF4-FFF2-40B4-BE49-F238E27FC236}">
                    <a16:creationId xmlns:a16="http://schemas.microsoft.com/office/drawing/2014/main" id="{82FC4AD4-34DF-449A-8DFA-B6ED34EC0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902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101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19" name="Rectangle 18">
                <a:extLst>
                  <a:ext uri="{FF2B5EF4-FFF2-40B4-BE49-F238E27FC236}">
                    <a16:creationId xmlns:a16="http://schemas.microsoft.com/office/drawing/2014/main" id="{BD29AB74-8EA3-4465-89A1-CA9503686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902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20" name="Rectangle 19">
                <a:extLst>
                  <a:ext uri="{FF2B5EF4-FFF2-40B4-BE49-F238E27FC236}">
                    <a16:creationId xmlns:a16="http://schemas.microsoft.com/office/drawing/2014/main" id="{E977A738-55E4-488F-8180-DDCE53F61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119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110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21" name="Rectangle 20">
                <a:extLst>
                  <a:ext uri="{FF2B5EF4-FFF2-40B4-BE49-F238E27FC236}">
                    <a16:creationId xmlns:a16="http://schemas.microsoft.com/office/drawing/2014/main" id="{5F695079-831A-40FA-ABCF-7A5A424F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3119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22" name="Rectangle 21">
                <a:extLst>
                  <a:ext uri="{FF2B5EF4-FFF2-40B4-BE49-F238E27FC236}">
                    <a16:creationId xmlns:a16="http://schemas.microsoft.com/office/drawing/2014/main" id="{5793C897-84E3-4DB9-8024-46EF9732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336"/>
                <a:ext cx="2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Helvetica"/>
                    <a:sym typeface="Helvetica"/>
                  </a:rPr>
                  <a:t>111</a:t>
                </a:r>
                <a:endParaRPr kumimoji="0" lang="en-US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  <p:sp>
            <p:nvSpPr>
              <p:cNvPr id="326723" name="Rectangle 22">
                <a:extLst>
                  <a:ext uri="{FF2B5EF4-FFF2-40B4-BE49-F238E27FC236}">
                    <a16:creationId xmlns:a16="http://schemas.microsoft.com/office/drawing/2014/main" id="{AC3A82FD-0CA8-4BC6-BF04-F81F75FB3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3336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algn="l" defTabSz="914400" rtl="1" eaLnBrk="1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CA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endParaRPr>
              </a:p>
            </p:txBody>
          </p:sp>
        </p:grpSp>
        <p:sp>
          <p:nvSpPr>
            <p:cNvPr id="326699" name="Rectangle 23">
              <a:extLst>
                <a:ext uri="{FF2B5EF4-FFF2-40B4-BE49-F238E27FC236}">
                  <a16:creationId xmlns:a16="http://schemas.microsoft.com/office/drawing/2014/main" id="{38CC70DA-FBEB-48CE-B636-A00F05F8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811"/>
              <a:ext cx="4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Color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0" name="Rectangle 24">
              <a:extLst>
                <a:ext uri="{FF2B5EF4-FFF2-40B4-BE49-F238E27FC236}">
                  <a16:creationId xmlns:a16="http://schemas.microsoft.com/office/drawing/2014/main" id="{1F7DB6F1-5046-473B-81E9-089C7EFE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28"/>
              <a:ext cx="3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Red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1" name="Rectangle 26">
              <a:extLst>
                <a:ext uri="{FF2B5EF4-FFF2-40B4-BE49-F238E27FC236}">
                  <a16:creationId xmlns:a16="http://schemas.microsoft.com/office/drawing/2014/main" id="{7960B63A-6B84-4897-B7C9-C8F908F8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45"/>
              <a:ext cx="5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Orange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2" name="Rectangle 28">
              <a:extLst>
                <a:ext uri="{FF2B5EF4-FFF2-40B4-BE49-F238E27FC236}">
                  <a16:creationId xmlns:a16="http://schemas.microsoft.com/office/drawing/2014/main" id="{54FEB7D4-837E-4960-8CC9-1C908ECF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62"/>
              <a:ext cx="5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Yellow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3" name="Rectangle 30">
              <a:extLst>
                <a:ext uri="{FF2B5EF4-FFF2-40B4-BE49-F238E27FC236}">
                  <a16:creationId xmlns:a16="http://schemas.microsoft.com/office/drawing/2014/main" id="{A69BAB53-A506-4CBC-ADC2-2C0B2E5A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79"/>
              <a:ext cx="4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Green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4" name="Rectangle 32">
              <a:extLst>
                <a:ext uri="{FF2B5EF4-FFF2-40B4-BE49-F238E27FC236}">
                  <a16:creationId xmlns:a16="http://schemas.microsoft.com/office/drawing/2014/main" id="{D3C6ECC2-9CF0-452C-9EE7-9861C691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02"/>
              <a:ext cx="3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Blue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5" name="Rectangle 33">
              <a:extLst>
                <a:ext uri="{FF2B5EF4-FFF2-40B4-BE49-F238E27FC236}">
                  <a16:creationId xmlns:a16="http://schemas.microsoft.com/office/drawing/2014/main" id="{D17DA2C7-3574-44AB-8CF8-79BDC022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19"/>
              <a:ext cx="4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Indigo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  <p:sp>
          <p:nvSpPr>
            <p:cNvPr id="326706" name="Rectangle 36">
              <a:extLst>
                <a:ext uri="{FF2B5EF4-FFF2-40B4-BE49-F238E27FC236}">
                  <a16:creationId xmlns:a16="http://schemas.microsoft.com/office/drawing/2014/main" id="{AA260CBB-C330-4087-88F6-6F4416ED5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311"/>
              <a:ext cx="4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1" eaLnBrk="1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Helvetica"/>
                  <a:sym typeface="Helvetica"/>
                </a:rPr>
                <a:t>Violet </a:t>
              </a: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cs typeface="Helvetica"/>
                <a:sym typeface="Helvetica"/>
              </a:endParaRPr>
            </a:p>
          </p:txBody>
        </p:sp>
      </p:grpSp>
      <p:graphicFrame>
        <p:nvGraphicFramePr>
          <p:cNvPr id="326693" name="Group 37">
            <a:extLst>
              <a:ext uri="{FF2B5EF4-FFF2-40B4-BE49-F238E27FC236}">
                <a16:creationId xmlns:a16="http://schemas.microsoft.com/office/drawing/2014/main" id="{287027F4-24E1-452A-8BB7-C7B2BC9B07DF}"/>
              </a:ext>
            </a:extLst>
          </p:cNvPr>
          <p:cNvGraphicFramePr>
            <a:graphicFrameLocks noGrp="1"/>
          </p:cNvGraphicFramePr>
          <p:nvPr/>
        </p:nvGraphicFramePr>
        <p:xfrm>
          <a:off x="5370513" y="2862263"/>
          <a:ext cx="4603750" cy="2776540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3053</Words>
  <Application>Microsoft Office PowerPoint</Application>
  <PresentationFormat>Widescreen</PresentationFormat>
  <Paragraphs>310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Frutiger LT Arabic 45 Light</vt:lpstr>
      <vt:lpstr>FrutigerLTArabic-55Roman</vt:lpstr>
      <vt:lpstr>Helvetica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codes</vt:lpstr>
      <vt:lpstr>Non-numeric Binary Codes</vt:lpstr>
      <vt:lpstr>Number of Bits Required</vt:lpstr>
      <vt:lpstr>Number of Bits Required (examples)</vt:lpstr>
      <vt:lpstr>Binary Codes</vt:lpstr>
      <vt:lpstr>Gray Code</vt:lpstr>
      <vt:lpstr> Conversion or Coding?</vt:lpstr>
      <vt:lpstr>BCD: Advantages/Disadvantages</vt:lpstr>
      <vt:lpstr>ASCII Code</vt:lpstr>
      <vt:lpstr>PowerPoint Presentation</vt:lpstr>
      <vt:lpstr>PowerPoint Presentation</vt:lpstr>
      <vt:lpstr>Registers</vt:lpstr>
      <vt:lpstr>Transfer of Information among Registers</vt:lpstr>
      <vt:lpstr>Binary Transformation Processing</vt:lpstr>
      <vt:lpstr>PowerPoint Presentation</vt:lpstr>
      <vt:lpstr>Binary Logic</vt:lpstr>
      <vt:lpstr>Binary Logic</vt:lpstr>
      <vt:lpstr>Binary Logic</vt:lpstr>
      <vt:lpstr>Binary Logic</vt:lpstr>
      <vt:lpstr>Truth Table</vt:lpstr>
      <vt:lpstr>Logic Gates</vt:lpstr>
      <vt:lpstr>PowerPoint Presentation</vt:lpstr>
      <vt:lpstr>Basic Definition</vt:lpstr>
      <vt:lpstr>Common Postulates </vt:lpstr>
      <vt:lpstr>Common Postulates </vt:lpstr>
      <vt:lpstr>Common Postulates </vt:lpstr>
      <vt:lpstr>Common Postulates </vt:lpstr>
      <vt:lpstr>Common Postulates </vt:lpstr>
      <vt:lpstr>PowerPoint Presentation</vt:lpstr>
      <vt:lpstr>common postulates </vt:lpstr>
      <vt:lpstr>Huntington Postulates </vt:lpstr>
      <vt:lpstr>Huntington Postulates </vt:lpstr>
      <vt:lpstr>Huntington Postulates </vt:lpstr>
      <vt:lpstr>PowerPoint Presentation</vt:lpstr>
      <vt:lpstr>PowerPoint Presentation</vt:lpstr>
      <vt:lpstr>PowerPoint Presentation</vt:lpstr>
      <vt:lpstr>Two-Valued Boolean Algebra </vt:lpstr>
      <vt:lpstr>Two-Valued Boolean Algebra </vt:lpstr>
      <vt:lpstr>Two-Valued Boolean Algebra </vt:lpstr>
      <vt:lpstr>Two-Valued Boolean Algebra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Kailash Kumar</dc:creator>
  <cp:lastModifiedBy>Haidar Saleh Almubarak</cp:lastModifiedBy>
  <cp:revision>48</cp:revision>
  <dcterms:modified xsi:type="dcterms:W3CDTF">2023-06-16T02:22:28Z</dcterms:modified>
</cp:coreProperties>
</file>