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Lst>
  <p:notesMasterIdLst>
    <p:notesMasterId r:id="rId55"/>
  </p:notesMasterIdLst>
  <p:sldIdLst>
    <p:sldId id="256" r:id="rId3"/>
    <p:sldId id="263" r:id="rId4"/>
    <p:sldId id="267" r:id="rId5"/>
    <p:sldId id="484" r:id="rId6"/>
    <p:sldId id="264" r:id="rId7"/>
    <p:sldId id="266" r:id="rId8"/>
    <p:sldId id="528" r:id="rId9"/>
    <p:sldId id="495" r:id="rId10"/>
    <p:sldId id="496" r:id="rId11"/>
    <p:sldId id="529" r:id="rId12"/>
    <p:sldId id="530" r:id="rId13"/>
    <p:sldId id="531" r:id="rId14"/>
    <p:sldId id="532" r:id="rId15"/>
    <p:sldId id="497" r:id="rId16"/>
    <p:sldId id="498" r:id="rId17"/>
    <p:sldId id="499" r:id="rId18"/>
    <p:sldId id="500" r:id="rId19"/>
    <p:sldId id="549" r:id="rId20"/>
    <p:sldId id="327" r:id="rId21"/>
    <p:sldId id="446" r:id="rId22"/>
    <p:sldId id="721" r:id="rId23"/>
    <p:sldId id="722" r:id="rId24"/>
    <p:sldId id="441" r:id="rId25"/>
    <p:sldId id="723" r:id="rId26"/>
    <p:sldId id="724" r:id="rId27"/>
    <p:sldId id="439" r:id="rId28"/>
    <p:sldId id="725" r:id="rId29"/>
    <p:sldId id="726" r:id="rId30"/>
    <p:sldId id="353" r:id="rId31"/>
    <p:sldId id="720" r:id="rId32"/>
    <p:sldId id="345" r:id="rId33"/>
    <p:sldId id="349" r:id="rId34"/>
    <p:sldId id="350" r:id="rId35"/>
    <p:sldId id="727" r:id="rId36"/>
    <p:sldId id="713" r:id="rId37"/>
    <p:sldId id="365" r:id="rId38"/>
    <p:sldId id="708" r:id="rId39"/>
    <p:sldId id="714" r:id="rId40"/>
    <p:sldId id="749" r:id="rId41"/>
    <p:sldId id="378" r:id="rId42"/>
    <p:sldId id="750" r:id="rId43"/>
    <p:sldId id="379" r:id="rId44"/>
    <p:sldId id="380" r:id="rId45"/>
    <p:sldId id="751" r:id="rId46"/>
    <p:sldId id="382" r:id="rId47"/>
    <p:sldId id="715" r:id="rId48"/>
    <p:sldId id="383" r:id="rId49"/>
    <p:sldId id="384" r:id="rId50"/>
    <p:sldId id="385" r:id="rId51"/>
    <p:sldId id="386" r:id="rId52"/>
    <p:sldId id="387" r:id="rId53"/>
    <p:sldId id="262" r:id="rId5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1"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1pPr>
    <a:lvl2pPr marL="0" marR="0" indent="0" algn="l" defTabSz="914400" rtl="1"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1"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1"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1"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1"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1"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1"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1"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06F9BE-088A-4323-8D88-E681D2AAA0B5}" v="3" dt="2023-06-16T01:18:01.980"/>
    <p1510:client id="{DF0485EB-3EA2-400A-990B-DD81AB51A244}" v="2" dt="2023-06-15T20:43:53.58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p:scale>
          <a:sx n="100" d="100"/>
          <a:sy n="100" d="100"/>
        </p:scale>
        <p:origin x="348" y="32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61"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idar Saleh Almubarak" userId="39d1b402-6011-4009-be01-cddb0885beb8" providerId="ADAL" clId="{5BE41069-29D3-47A9-80B0-9F62E35F3978}"/>
    <pc:docChg chg="undo custSel modSld">
      <pc:chgData name="Haidar Saleh Almubarak" userId="39d1b402-6011-4009-be01-cddb0885beb8" providerId="ADAL" clId="{5BE41069-29D3-47A9-80B0-9F62E35F3978}" dt="2022-10-27T19:18:47.216" v="85" actId="20577"/>
      <pc:docMkLst>
        <pc:docMk/>
      </pc:docMkLst>
      <pc:sldChg chg="delSp modSp mod">
        <pc:chgData name="Haidar Saleh Almubarak" userId="39d1b402-6011-4009-be01-cddb0885beb8" providerId="ADAL" clId="{5BE41069-29D3-47A9-80B0-9F62E35F3978}" dt="2022-10-27T19:12:50.183" v="83" actId="478"/>
        <pc:sldMkLst>
          <pc:docMk/>
          <pc:sldMk cId="0" sldId="262"/>
        </pc:sldMkLst>
        <pc:spChg chg="del mod">
          <ac:chgData name="Haidar Saleh Almubarak" userId="39d1b402-6011-4009-be01-cddb0885beb8" providerId="ADAL" clId="{5BE41069-29D3-47A9-80B0-9F62E35F3978}" dt="2022-10-27T19:12:50.183" v="83" actId="478"/>
          <ac:spMkLst>
            <pc:docMk/>
            <pc:sldMk cId="0" sldId="262"/>
            <ac:spMk id="2" creationId="{7C4E3B73-5126-40F5-97EF-37BC461CCF35}"/>
          </ac:spMkLst>
        </pc:spChg>
        <pc:picChg chg="mod">
          <ac:chgData name="Haidar Saleh Almubarak" userId="39d1b402-6011-4009-be01-cddb0885beb8" providerId="ADAL" clId="{5BE41069-29D3-47A9-80B0-9F62E35F3978}" dt="2022-10-27T19:12:47.224" v="82" actId="1076"/>
          <ac:picMkLst>
            <pc:docMk/>
            <pc:sldMk cId="0" sldId="262"/>
            <ac:picMk id="129" creationId="{00000000-0000-0000-0000-000000000000}"/>
          </ac:picMkLst>
        </pc:picChg>
      </pc:sldChg>
      <pc:sldChg chg="modSp mod">
        <pc:chgData name="Haidar Saleh Almubarak" userId="39d1b402-6011-4009-be01-cddb0885beb8" providerId="ADAL" clId="{5BE41069-29D3-47A9-80B0-9F62E35F3978}" dt="2022-10-27T19:18:47.216" v="85" actId="20577"/>
        <pc:sldMkLst>
          <pc:docMk/>
          <pc:sldMk cId="47324901" sldId="267"/>
        </pc:sldMkLst>
        <pc:spChg chg="mod">
          <ac:chgData name="Haidar Saleh Almubarak" userId="39d1b402-6011-4009-be01-cddb0885beb8" providerId="ADAL" clId="{5BE41069-29D3-47A9-80B0-9F62E35F3978}" dt="2022-10-27T19:18:47.216" v="85" actId="20577"/>
          <ac:spMkLst>
            <pc:docMk/>
            <pc:sldMk cId="47324901" sldId="267"/>
            <ac:spMk id="104" creationId="{00000000-0000-0000-0000-000000000000}"/>
          </ac:spMkLst>
        </pc:spChg>
      </pc:sldChg>
      <pc:sldChg chg="delSp mod">
        <pc:chgData name="Haidar Saleh Almubarak" userId="39d1b402-6011-4009-be01-cddb0885beb8" providerId="ADAL" clId="{5BE41069-29D3-47A9-80B0-9F62E35F3978}" dt="2022-10-27T19:10:42.046" v="36" actId="478"/>
        <pc:sldMkLst>
          <pc:docMk/>
          <pc:sldMk cId="0" sldId="333"/>
        </pc:sldMkLst>
        <pc:spChg chg="del">
          <ac:chgData name="Haidar Saleh Almubarak" userId="39d1b402-6011-4009-be01-cddb0885beb8" providerId="ADAL" clId="{5BE41069-29D3-47A9-80B0-9F62E35F3978}" dt="2022-10-27T19:10:42.046" v="36" actId="478"/>
          <ac:spMkLst>
            <pc:docMk/>
            <pc:sldMk cId="0" sldId="333"/>
            <ac:spMk id="2" creationId="{C2AB2F42-F081-4491-9915-042EF9417C0D}"/>
          </ac:spMkLst>
        </pc:spChg>
      </pc:sldChg>
      <pc:sldChg chg="delSp mod">
        <pc:chgData name="Haidar Saleh Almubarak" userId="39d1b402-6011-4009-be01-cddb0885beb8" providerId="ADAL" clId="{5BE41069-29D3-47A9-80B0-9F62E35F3978}" dt="2022-10-27T19:10:59.015" v="42" actId="478"/>
        <pc:sldMkLst>
          <pc:docMk/>
          <pc:sldMk cId="0" sldId="340"/>
        </pc:sldMkLst>
        <pc:spChg chg="del">
          <ac:chgData name="Haidar Saleh Almubarak" userId="39d1b402-6011-4009-be01-cddb0885beb8" providerId="ADAL" clId="{5BE41069-29D3-47A9-80B0-9F62E35F3978}" dt="2022-10-27T19:10:59.015" v="42" actId="478"/>
          <ac:spMkLst>
            <pc:docMk/>
            <pc:sldMk cId="0" sldId="340"/>
            <ac:spMk id="2" creationId="{D32C4296-F2D8-4F0C-932B-B0C5DDE36184}"/>
          </ac:spMkLst>
        </pc:spChg>
      </pc:sldChg>
      <pc:sldChg chg="delSp mod">
        <pc:chgData name="Haidar Saleh Almubarak" userId="39d1b402-6011-4009-be01-cddb0885beb8" providerId="ADAL" clId="{5BE41069-29D3-47A9-80B0-9F62E35F3978}" dt="2022-10-27T19:11:00.833" v="43" actId="478"/>
        <pc:sldMkLst>
          <pc:docMk/>
          <pc:sldMk cId="0" sldId="341"/>
        </pc:sldMkLst>
        <pc:spChg chg="del">
          <ac:chgData name="Haidar Saleh Almubarak" userId="39d1b402-6011-4009-be01-cddb0885beb8" providerId="ADAL" clId="{5BE41069-29D3-47A9-80B0-9F62E35F3978}" dt="2022-10-27T19:11:00.833" v="43" actId="478"/>
          <ac:spMkLst>
            <pc:docMk/>
            <pc:sldMk cId="0" sldId="341"/>
            <ac:spMk id="2" creationId="{26F0B311-6498-44BC-858D-6721295F5EF0}"/>
          </ac:spMkLst>
        </pc:spChg>
      </pc:sldChg>
      <pc:sldChg chg="delSp mod">
        <pc:chgData name="Haidar Saleh Almubarak" userId="39d1b402-6011-4009-be01-cddb0885beb8" providerId="ADAL" clId="{5BE41069-29D3-47A9-80B0-9F62E35F3978}" dt="2022-10-27T19:11:02.471" v="44" actId="478"/>
        <pc:sldMkLst>
          <pc:docMk/>
          <pc:sldMk cId="0" sldId="342"/>
        </pc:sldMkLst>
        <pc:spChg chg="del">
          <ac:chgData name="Haidar Saleh Almubarak" userId="39d1b402-6011-4009-be01-cddb0885beb8" providerId="ADAL" clId="{5BE41069-29D3-47A9-80B0-9F62E35F3978}" dt="2022-10-27T19:11:02.471" v="44" actId="478"/>
          <ac:spMkLst>
            <pc:docMk/>
            <pc:sldMk cId="0" sldId="342"/>
            <ac:spMk id="2" creationId="{4AA0A174-8888-4443-8FC0-C528AA4241F3}"/>
          </ac:spMkLst>
        </pc:spChg>
      </pc:sldChg>
      <pc:sldChg chg="delSp mod">
        <pc:chgData name="Haidar Saleh Almubarak" userId="39d1b402-6011-4009-be01-cddb0885beb8" providerId="ADAL" clId="{5BE41069-29D3-47A9-80B0-9F62E35F3978}" dt="2022-10-27T19:10:57.007" v="41" actId="478"/>
        <pc:sldMkLst>
          <pc:docMk/>
          <pc:sldMk cId="0" sldId="344"/>
        </pc:sldMkLst>
        <pc:spChg chg="del">
          <ac:chgData name="Haidar Saleh Almubarak" userId="39d1b402-6011-4009-be01-cddb0885beb8" providerId="ADAL" clId="{5BE41069-29D3-47A9-80B0-9F62E35F3978}" dt="2022-10-27T19:10:57.007" v="41" actId="478"/>
          <ac:spMkLst>
            <pc:docMk/>
            <pc:sldMk cId="0" sldId="344"/>
            <ac:spMk id="2" creationId="{2CDF9804-5552-4086-82F3-B5587DD91450}"/>
          </ac:spMkLst>
        </pc:spChg>
      </pc:sldChg>
      <pc:sldChg chg="delSp modSp mod">
        <pc:chgData name="Haidar Saleh Almubarak" userId="39d1b402-6011-4009-be01-cddb0885beb8" providerId="ADAL" clId="{5BE41069-29D3-47A9-80B0-9F62E35F3978}" dt="2022-10-27T19:10:50.694" v="38" actId="478"/>
        <pc:sldMkLst>
          <pc:docMk/>
          <pc:sldMk cId="0" sldId="354"/>
        </pc:sldMkLst>
        <pc:spChg chg="del mod">
          <ac:chgData name="Haidar Saleh Almubarak" userId="39d1b402-6011-4009-be01-cddb0885beb8" providerId="ADAL" clId="{5BE41069-29D3-47A9-80B0-9F62E35F3978}" dt="2022-10-27T19:10:50.694" v="38" actId="478"/>
          <ac:spMkLst>
            <pc:docMk/>
            <pc:sldMk cId="0" sldId="354"/>
            <ac:spMk id="2" creationId="{8E06C747-D5DF-4DA9-AA47-EC2A2469E42C}"/>
          </ac:spMkLst>
        </pc:spChg>
      </pc:sldChg>
      <pc:sldChg chg="delSp mod">
        <pc:chgData name="Haidar Saleh Almubarak" userId="39d1b402-6011-4009-be01-cddb0885beb8" providerId="ADAL" clId="{5BE41069-29D3-47A9-80B0-9F62E35F3978}" dt="2022-10-27T19:10:53.631" v="39" actId="478"/>
        <pc:sldMkLst>
          <pc:docMk/>
          <pc:sldMk cId="0" sldId="355"/>
        </pc:sldMkLst>
        <pc:spChg chg="del">
          <ac:chgData name="Haidar Saleh Almubarak" userId="39d1b402-6011-4009-be01-cddb0885beb8" providerId="ADAL" clId="{5BE41069-29D3-47A9-80B0-9F62E35F3978}" dt="2022-10-27T19:10:53.631" v="39" actId="478"/>
          <ac:spMkLst>
            <pc:docMk/>
            <pc:sldMk cId="0" sldId="355"/>
            <ac:spMk id="2" creationId="{C7284E4F-4E59-403D-B5CB-2DB3D5BD31FB}"/>
          </ac:spMkLst>
        </pc:spChg>
      </pc:sldChg>
      <pc:sldChg chg="modSp mod">
        <pc:chgData name="Haidar Saleh Almubarak" userId="39d1b402-6011-4009-be01-cddb0885beb8" providerId="ADAL" clId="{5BE41069-29D3-47A9-80B0-9F62E35F3978}" dt="2022-10-27T19:09:03.968" v="4" actId="20577"/>
        <pc:sldMkLst>
          <pc:docMk/>
          <pc:sldMk cId="0" sldId="380"/>
        </pc:sldMkLst>
        <pc:spChg chg="mod">
          <ac:chgData name="Haidar Saleh Almubarak" userId="39d1b402-6011-4009-be01-cddb0885beb8" providerId="ADAL" clId="{5BE41069-29D3-47A9-80B0-9F62E35F3978}" dt="2022-10-27T19:09:03.968" v="4" actId="20577"/>
          <ac:spMkLst>
            <pc:docMk/>
            <pc:sldMk cId="0" sldId="380"/>
            <ac:spMk id="2" creationId="{96BEAD56-F569-44BE-9635-AD8DB7CFB5CA}"/>
          </ac:spMkLst>
        </pc:spChg>
      </pc:sldChg>
      <pc:sldChg chg="modSp mod">
        <pc:chgData name="Haidar Saleh Almubarak" userId="39d1b402-6011-4009-be01-cddb0885beb8" providerId="ADAL" clId="{5BE41069-29D3-47A9-80B0-9F62E35F3978}" dt="2022-10-27T19:09:08.719" v="7" actId="20577"/>
        <pc:sldMkLst>
          <pc:docMk/>
          <pc:sldMk cId="0" sldId="381"/>
        </pc:sldMkLst>
        <pc:spChg chg="mod">
          <ac:chgData name="Haidar Saleh Almubarak" userId="39d1b402-6011-4009-be01-cddb0885beb8" providerId="ADAL" clId="{5BE41069-29D3-47A9-80B0-9F62E35F3978}" dt="2022-10-27T19:09:08.719" v="7" actId="20577"/>
          <ac:spMkLst>
            <pc:docMk/>
            <pc:sldMk cId="0" sldId="381"/>
            <ac:spMk id="2" creationId="{55AF084D-8EF0-466F-9BAF-5FFF15F6F700}"/>
          </ac:spMkLst>
        </pc:spChg>
      </pc:sldChg>
      <pc:sldChg chg="modSp mod">
        <pc:chgData name="Haidar Saleh Almubarak" userId="39d1b402-6011-4009-be01-cddb0885beb8" providerId="ADAL" clId="{5BE41069-29D3-47A9-80B0-9F62E35F3978}" dt="2022-10-27T19:09:14.455" v="10" actId="20577"/>
        <pc:sldMkLst>
          <pc:docMk/>
          <pc:sldMk cId="0" sldId="382"/>
        </pc:sldMkLst>
        <pc:spChg chg="mod">
          <ac:chgData name="Haidar Saleh Almubarak" userId="39d1b402-6011-4009-be01-cddb0885beb8" providerId="ADAL" clId="{5BE41069-29D3-47A9-80B0-9F62E35F3978}" dt="2022-10-27T19:09:14.455" v="10" actId="20577"/>
          <ac:spMkLst>
            <pc:docMk/>
            <pc:sldMk cId="0" sldId="382"/>
            <ac:spMk id="2" creationId="{8017270C-F794-4C79-BCDD-35304C16F9AB}"/>
          </ac:spMkLst>
        </pc:spChg>
      </pc:sldChg>
      <pc:sldChg chg="delSp mod">
        <pc:chgData name="Haidar Saleh Almubarak" userId="39d1b402-6011-4009-be01-cddb0885beb8" providerId="ADAL" clId="{5BE41069-29D3-47A9-80B0-9F62E35F3978}" dt="2022-10-27T19:09:26.608" v="14" actId="478"/>
        <pc:sldMkLst>
          <pc:docMk/>
          <pc:sldMk cId="0" sldId="383"/>
        </pc:sldMkLst>
        <pc:spChg chg="del">
          <ac:chgData name="Haidar Saleh Almubarak" userId="39d1b402-6011-4009-be01-cddb0885beb8" providerId="ADAL" clId="{5BE41069-29D3-47A9-80B0-9F62E35F3978}" dt="2022-10-27T19:09:26.608" v="14" actId="478"/>
          <ac:spMkLst>
            <pc:docMk/>
            <pc:sldMk cId="0" sldId="383"/>
            <ac:spMk id="2" creationId="{A4DA1E10-D799-439F-8D50-FDD23CB52DE3}"/>
          </ac:spMkLst>
        </pc:spChg>
      </pc:sldChg>
      <pc:sldChg chg="modSp mod">
        <pc:chgData name="Haidar Saleh Almubarak" userId="39d1b402-6011-4009-be01-cddb0885beb8" providerId="ADAL" clId="{5BE41069-29D3-47A9-80B0-9F62E35F3978}" dt="2022-10-27T19:09:46.479" v="17" actId="20577"/>
        <pc:sldMkLst>
          <pc:docMk/>
          <pc:sldMk cId="0" sldId="384"/>
        </pc:sldMkLst>
        <pc:spChg chg="mod">
          <ac:chgData name="Haidar Saleh Almubarak" userId="39d1b402-6011-4009-be01-cddb0885beb8" providerId="ADAL" clId="{5BE41069-29D3-47A9-80B0-9F62E35F3978}" dt="2022-10-27T19:09:46.479" v="17" actId="20577"/>
          <ac:spMkLst>
            <pc:docMk/>
            <pc:sldMk cId="0" sldId="384"/>
            <ac:spMk id="2" creationId="{4A35597A-CE20-41EB-BB8D-CB28BFA5129E}"/>
          </ac:spMkLst>
        </pc:spChg>
      </pc:sldChg>
      <pc:sldChg chg="modSp mod">
        <pc:chgData name="Haidar Saleh Almubarak" userId="39d1b402-6011-4009-be01-cddb0885beb8" providerId="ADAL" clId="{5BE41069-29D3-47A9-80B0-9F62E35F3978}" dt="2022-10-27T19:09:52.280" v="20" actId="20577"/>
        <pc:sldMkLst>
          <pc:docMk/>
          <pc:sldMk cId="0" sldId="385"/>
        </pc:sldMkLst>
        <pc:spChg chg="mod">
          <ac:chgData name="Haidar Saleh Almubarak" userId="39d1b402-6011-4009-be01-cddb0885beb8" providerId="ADAL" clId="{5BE41069-29D3-47A9-80B0-9F62E35F3978}" dt="2022-10-27T19:09:52.280" v="20" actId="20577"/>
          <ac:spMkLst>
            <pc:docMk/>
            <pc:sldMk cId="0" sldId="385"/>
            <ac:spMk id="2" creationId="{315040DE-0E33-45D3-BAE1-C8E5C505CD35}"/>
          </ac:spMkLst>
        </pc:spChg>
      </pc:sldChg>
      <pc:sldChg chg="modSp mod">
        <pc:chgData name="Haidar Saleh Almubarak" userId="39d1b402-6011-4009-be01-cddb0885beb8" providerId="ADAL" clId="{5BE41069-29D3-47A9-80B0-9F62E35F3978}" dt="2022-10-27T19:09:58.568" v="23" actId="20577"/>
        <pc:sldMkLst>
          <pc:docMk/>
          <pc:sldMk cId="0" sldId="386"/>
        </pc:sldMkLst>
        <pc:spChg chg="mod">
          <ac:chgData name="Haidar Saleh Almubarak" userId="39d1b402-6011-4009-be01-cddb0885beb8" providerId="ADAL" clId="{5BE41069-29D3-47A9-80B0-9F62E35F3978}" dt="2022-10-27T19:09:58.568" v="23" actId="20577"/>
          <ac:spMkLst>
            <pc:docMk/>
            <pc:sldMk cId="0" sldId="386"/>
            <ac:spMk id="2" creationId="{82EA2472-B386-47C4-9709-4C3C230D9DEE}"/>
          </ac:spMkLst>
        </pc:spChg>
      </pc:sldChg>
      <pc:sldChg chg="modSp mod">
        <pc:chgData name="Haidar Saleh Almubarak" userId="39d1b402-6011-4009-be01-cddb0885beb8" providerId="ADAL" clId="{5BE41069-29D3-47A9-80B0-9F62E35F3978}" dt="2022-10-27T19:10:04.400" v="26" actId="20577"/>
        <pc:sldMkLst>
          <pc:docMk/>
          <pc:sldMk cId="0" sldId="387"/>
        </pc:sldMkLst>
        <pc:spChg chg="mod">
          <ac:chgData name="Haidar Saleh Almubarak" userId="39d1b402-6011-4009-be01-cddb0885beb8" providerId="ADAL" clId="{5BE41069-29D3-47A9-80B0-9F62E35F3978}" dt="2022-10-27T19:10:04.400" v="26" actId="20577"/>
          <ac:spMkLst>
            <pc:docMk/>
            <pc:sldMk cId="0" sldId="387"/>
            <ac:spMk id="2" creationId="{9E1F954B-74F0-4AFD-9DB2-A6CC6F2407DE}"/>
          </ac:spMkLst>
        </pc:spChg>
      </pc:sldChg>
      <pc:sldChg chg="delSp mod">
        <pc:chgData name="Haidar Saleh Almubarak" userId="39d1b402-6011-4009-be01-cddb0885beb8" providerId="ADAL" clId="{5BE41069-29D3-47A9-80B0-9F62E35F3978}" dt="2022-10-27T19:10:16.664" v="30" actId="478"/>
        <pc:sldMkLst>
          <pc:docMk/>
          <pc:sldMk cId="0" sldId="388"/>
        </pc:sldMkLst>
        <pc:spChg chg="del">
          <ac:chgData name="Haidar Saleh Almubarak" userId="39d1b402-6011-4009-be01-cddb0885beb8" providerId="ADAL" clId="{5BE41069-29D3-47A9-80B0-9F62E35F3978}" dt="2022-10-27T19:10:16.664" v="30" actId="478"/>
          <ac:spMkLst>
            <pc:docMk/>
            <pc:sldMk cId="0" sldId="388"/>
            <ac:spMk id="2" creationId="{00000000-0000-0000-0000-000000000000}"/>
          </ac:spMkLst>
        </pc:spChg>
      </pc:sldChg>
      <pc:sldChg chg="delSp mod">
        <pc:chgData name="Haidar Saleh Almubarak" userId="39d1b402-6011-4009-be01-cddb0885beb8" providerId="ADAL" clId="{5BE41069-29D3-47A9-80B0-9F62E35F3978}" dt="2022-10-27T19:10:28.359" v="31" actId="478"/>
        <pc:sldMkLst>
          <pc:docMk/>
          <pc:sldMk cId="0" sldId="389"/>
        </pc:sldMkLst>
        <pc:spChg chg="del">
          <ac:chgData name="Haidar Saleh Almubarak" userId="39d1b402-6011-4009-be01-cddb0885beb8" providerId="ADAL" clId="{5BE41069-29D3-47A9-80B0-9F62E35F3978}" dt="2022-10-27T19:10:28.359" v="31" actId="478"/>
          <ac:spMkLst>
            <pc:docMk/>
            <pc:sldMk cId="0" sldId="389"/>
            <ac:spMk id="2" creationId="{5D325743-C4BD-47BB-9137-A964420A37EE}"/>
          </ac:spMkLst>
        </pc:spChg>
      </pc:sldChg>
      <pc:sldChg chg="delSp mod">
        <pc:chgData name="Haidar Saleh Almubarak" userId="39d1b402-6011-4009-be01-cddb0885beb8" providerId="ADAL" clId="{5BE41069-29D3-47A9-80B0-9F62E35F3978}" dt="2022-10-27T19:10:29.831" v="32" actId="478"/>
        <pc:sldMkLst>
          <pc:docMk/>
          <pc:sldMk cId="0" sldId="390"/>
        </pc:sldMkLst>
        <pc:spChg chg="del">
          <ac:chgData name="Haidar Saleh Almubarak" userId="39d1b402-6011-4009-be01-cddb0885beb8" providerId="ADAL" clId="{5BE41069-29D3-47A9-80B0-9F62E35F3978}" dt="2022-10-27T19:10:29.831" v="32" actId="478"/>
          <ac:spMkLst>
            <pc:docMk/>
            <pc:sldMk cId="0" sldId="390"/>
            <ac:spMk id="2" creationId="{9F6DE5B0-59DC-40B2-ACEB-3FCA38B3D94A}"/>
          </ac:spMkLst>
        </pc:spChg>
      </pc:sldChg>
      <pc:sldChg chg="delSp modSp mod">
        <pc:chgData name="Haidar Saleh Almubarak" userId="39d1b402-6011-4009-be01-cddb0885beb8" providerId="ADAL" clId="{5BE41069-29D3-47A9-80B0-9F62E35F3978}" dt="2022-10-27T19:11:23.391" v="54" actId="478"/>
        <pc:sldMkLst>
          <pc:docMk/>
          <pc:sldMk cId="4275821845" sldId="533"/>
        </pc:sldMkLst>
        <pc:spChg chg="del mod">
          <ac:chgData name="Haidar Saleh Almubarak" userId="39d1b402-6011-4009-be01-cddb0885beb8" providerId="ADAL" clId="{5BE41069-29D3-47A9-80B0-9F62E35F3978}" dt="2022-10-27T19:11:23.391" v="54" actId="478"/>
          <ac:spMkLst>
            <pc:docMk/>
            <pc:sldMk cId="4275821845" sldId="533"/>
            <ac:spMk id="4" creationId="{8438ACC9-79E5-4D1D-93B3-48C679A15553}"/>
          </ac:spMkLst>
        </pc:spChg>
      </pc:sldChg>
      <pc:sldChg chg="delSp mod">
        <pc:chgData name="Haidar Saleh Almubarak" userId="39d1b402-6011-4009-be01-cddb0885beb8" providerId="ADAL" clId="{5BE41069-29D3-47A9-80B0-9F62E35F3978}" dt="2022-10-27T19:11:03.991" v="45" actId="478"/>
        <pc:sldMkLst>
          <pc:docMk/>
          <pc:sldMk cId="3226071005" sldId="535"/>
        </pc:sldMkLst>
        <pc:spChg chg="del">
          <ac:chgData name="Haidar Saleh Almubarak" userId="39d1b402-6011-4009-be01-cddb0885beb8" providerId="ADAL" clId="{5BE41069-29D3-47A9-80B0-9F62E35F3978}" dt="2022-10-27T19:11:03.991" v="45" actId="478"/>
          <ac:spMkLst>
            <pc:docMk/>
            <pc:sldMk cId="3226071005" sldId="535"/>
            <ac:spMk id="2" creationId="{50C72203-40B2-4048-A17F-4A4267FA231B}"/>
          </ac:spMkLst>
        </pc:spChg>
      </pc:sldChg>
      <pc:sldChg chg="delSp mod">
        <pc:chgData name="Haidar Saleh Almubarak" userId="39d1b402-6011-4009-be01-cddb0885beb8" providerId="ADAL" clId="{5BE41069-29D3-47A9-80B0-9F62E35F3978}" dt="2022-10-27T19:11:26.502" v="55" actId="478"/>
        <pc:sldMkLst>
          <pc:docMk/>
          <pc:sldMk cId="1752939013" sldId="536"/>
        </pc:sldMkLst>
        <pc:spChg chg="del">
          <ac:chgData name="Haidar Saleh Almubarak" userId="39d1b402-6011-4009-be01-cddb0885beb8" providerId="ADAL" clId="{5BE41069-29D3-47A9-80B0-9F62E35F3978}" dt="2022-10-27T19:11:26.502" v="55" actId="478"/>
          <ac:spMkLst>
            <pc:docMk/>
            <pc:sldMk cId="1752939013" sldId="536"/>
            <ac:spMk id="4" creationId="{3E3F4976-8D49-42EA-956C-FD1D1041E698}"/>
          </ac:spMkLst>
        </pc:spChg>
      </pc:sldChg>
      <pc:sldChg chg="delSp mod">
        <pc:chgData name="Haidar Saleh Almubarak" userId="39d1b402-6011-4009-be01-cddb0885beb8" providerId="ADAL" clId="{5BE41069-29D3-47A9-80B0-9F62E35F3978}" dt="2022-10-27T19:11:47.703" v="60" actId="478"/>
        <pc:sldMkLst>
          <pc:docMk/>
          <pc:sldMk cId="2331006762" sldId="539"/>
        </pc:sldMkLst>
        <pc:spChg chg="del">
          <ac:chgData name="Haidar Saleh Almubarak" userId="39d1b402-6011-4009-be01-cddb0885beb8" providerId="ADAL" clId="{5BE41069-29D3-47A9-80B0-9F62E35F3978}" dt="2022-10-27T19:11:47.703" v="60" actId="478"/>
          <ac:spMkLst>
            <pc:docMk/>
            <pc:sldMk cId="2331006762" sldId="539"/>
            <ac:spMk id="4" creationId="{BA7BB7F9-4BF3-45E9-958C-81A87CAB75A2}"/>
          </ac:spMkLst>
        </pc:spChg>
      </pc:sldChg>
      <pc:sldChg chg="delSp mod">
        <pc:chgData name="Haidar Saleh Almubarak" userId="39d1b402-6011-4009-be01-cddb0885beb8" providerId="ADAL" clId="{5BE41069-29D3-47A9-80B0-9F62E35F3978}" dt="2022-10-27T19:11:49.974" v="61" actId="478"/>
        <pc:sldMkLst>
          <pc:docMk/>
          <pc:sldMk cId="2099902598" sldId="540"/>
        </pc:sldMkLst>
        <pc:spChg chg="del">
          <ac:chgData name="Haidar Saleh Almubarak" userId="39d1b402-6011-4009-be01-cddb0885beb8" providerId="ADAL" clId="{5BE41069-29D3-47A9-80B0-9F62E35F3978}" dt="2022-10-27T19:11:49.974" v="61" actId="478"/>
          <ac:spMkLst>
            <pc:docMk/>
            <pc:sldMk cId="2099902598" sldId="540"/>
            <ac:spMk id="3" creationId="{80B35C3B-3EA0-401D-B273-758C859A49C4}"/>
          </ac:spMkLst>
        </pc:spChg>
      </pc:sldChg>
      <pc:sldChg chg="delSp mod">
        <pc:chgData name="Haidar Saleh Almubarak" userId="39d1b402-6011-4009-be01-cddb0885beb8" providerId="ADAL" clId="{5BE41069-29D3-47A9-80B0-9F62E35F3978}" dt="2022-10-27T19:11:51.655" v="62" actId="478"/>
        <pc:sldMkLst>
          <pc:docMk/>
          <pc:sldMk cId="2382296749" sldId="541"/>
        </pc:sldMkLst>
        <pc:spChg chg="del">
          <ac:chgData name="Haidar Saleh Almubarak" userId="39d1b402-6011-4009-be01-cddb0885beb8" providerId="ADAL" clId="{5BE41069-29D3-47A9-80B0-9F62E35F3978}" dt="2022-10-27T19:11:51.655" v="62" actId="478"/>
          <ac:spMkLst>
            <pc:docMk/>
            <pc:sldMk cId="2382296749" sldId="541"/>
            <ac:spMk id="5" creationId="{90953F22-BDA1-4760-9680-9C047779119F}"/>
          </ac:spMkLst>
        </pc:spChg>
      </pc:sldChg>
      <pc:sldChg chg="delSp mod">
        <pc:chgData name="Haidar Saleh Almubarak" userId="39d1b402-6011-4009-be01-cddb0885beb8" providerId="ADAL" clId="{5BE41069-29D3-47A9-80B0-9F62E35F3978}" dt="2022-10-27T19:11:53.478" v="63" actId="478"/>
        <pc:sldMkLst>
          <pc:docMk/>
          <pc:sldMk cId="1501545251" sldId="542"/>
        </pc:sldMkLst>
        <pc:spChg chg="del">
          <ac:chgData name="Haidar Saleh Almubarak" userId="39d1b402-6011-4009-be01-cddb0885beb8" providerId="ADAL" clId="{5BE41069-29D3-47A9-80B0-9F62E35F3978}" dt="2022-10-27T19:11:53.478" v="63" actId="478"/>
          <ac:spMkLst>
            <pc:docMk/>
            <pc:sldMk cId="1501545251" sldId="542"/>
            <ac:spMk id="3" creationId="{901D3DC3-47B8-4C42-A004-F4F935EFD6C5}"/>
          </ac:spMkLst>
        </pc:spChg>
      </pc:sldChg>
      <pc:sldChg chg="delSp mod">
        <pc:chgData name="Haidar Saleh Almubarak" userId="39d1b402-6011-4009-be01-cddb0885beb8" providerId="ADAL" clId="{5BE41069-29D3-47A9-80B0-9F62E35F3978}" dt="2022-10-27T19:11:55.095" v="64" actId="478"/>
        <pc:sldMkLst>
          <pc:docMk/>
          <pc:sldMk cId="3468256401" sldId="543"/>
        </pc:sldMkLst>
        <pc:spChg chg="del">
          <ac:chgData name="Haidar Saleh Almubarak" userId="39d1b402-6011-4009-be01-cddb0885beb8" providerId="ADAL" clId="{5BE41069-29D3-47A9-80B0-9F62E35F3978}" dt="2022-10-27T19:11:55.095" v="64" actId="478"/>
          <ac:spMkLst>
            <pc:docMk/>
            <pc:sldMk cId="3468256401" sldId="543"/>
            <ac:spMk id="4" creationId="{CC46DED4-7FD5-4166-8629-C9373BB90046}"/>
          </ac:spMkLst>
        </pc:spChg>
      </pc:sldChg>
      <pc:sldChg chg="delSp mod">
        <pc:chgData name="Haidar Saleh Almubarak" userId="39d1b402-6011-4009-be01-cddb0885beb8" providerId="ADAL" clId="{5BE41069-29D3-47A9-80B0-9F62E35F3978}" dt="2022-10-27T19:11:56.608" v="65" actId="478"/>
        <pc:sldMkLst>
          <pc:docMk/>
          <pc:sldMk cId="3879743693" sldId="545"/>
        </pc:sldMkLst>
        <pc:spChg chg="del">
          <ac:chgData name="Haidar Saleh Almubarak" userId="39d1b402-6011-4009-be01-cddb0885beb8" providerId="ADAL" clId="{5BE41069-29D3-47A9-80B0-9F62E35F3978}" dt="2022-10-27T19:11:56.608" v="65" actId="478"/>
          <ac:spMkLst>
            <pc:docMk/>
            <pc:sldMk cId="3879743693" sldId="545"/>
            <ac:spMk id="4" creationId="{E59E7BA9-8498-4607-A7C0-F2B2FEA6C090}"/>
          </ac:spMkLst>
        </pc:spChg>
      </pc:sldChg>
      <pc:sldChg chg="delSp mod">
        <pc:chgData name="Haidar Saleh Almubarak" userId="39d1b402-6011-4009-be01-cddb0885beb8" providerId="ADAL" clId="{5BE41069-29D3-47A9-80B0-9F62E35F3978}" dt="2022-10-27T19:12:04.528" v="70" actId="478"/>
        <pc:sldMkLst>
          <pc:docMk/>
          <pc:sldMk cId="1479730213" sldId="546"/>
        </pc:sldMkLst>
        <pc:spChg chg="del">
          <ac:chgData name="Haidar Saleh Almubarak" userId="39d1b402-6011-4009-be01-cddb0885beb8" providerId="ADAL" clId="{5BE41069-29D3-47A9-80B0-9F62E35F3978}" dt="2022-10-27T19:12:04.528" v="70" actId="478"/>
          <ac:spMkLst>
            <pc:docMk/>
            <pc:sldMk cId="1479730213" sldId="546"/>
            <ac:spMk id="5" creationId="{EE7987F7-D73C-4707-A609-021E4CA47D76}"/>
          </ac:spMkLst>
        </pc:spChg>
      </pc:sldChg>
      <pc:sldChg chg="delSp modSp mod">
        <pc:chgData name="Haidar Saleh Almubarak" userId="39d1b402-6011-4009-be01-cddb0885beb8" providerId="ADAL" clId="{5BE41069-29D3-47A9-80B0-9F62E35F3978}" dt="2022-10-27T19:12:10.311" v="72" actId="478"/>
        <pc:sldMkLst>
          <pc:docMk/>
          <pc:sldMk cId="1127749574" sldId="547"/>
        </pc:sldMkLst>
        <pc:spChg chg="del mod">
          <ac:chgData name="Haidar Saleh Almubarak" userId="39d1b402-6011-4009-be01-cddb0885beb8" providerId="ADAL" clId="{5BE41069-29D3-47A9-80B0-9F62E35F3978}" dt="2022-10-27T19:12:10.311" v="72" actId="478"/>
          <ac:spMkLst>
            <pc:docMk/>
            <pc:sldMk cId="1127749574" sldId="547"/>
            <ac:spMk id="5" creationId="{163D3DB0-5077-4807-940E-613D4801B3E1}"/>
          </ac:spMkLst>
        </pc:spChg>
      </pc:sldChg>
      <pc:sldChg chg="delSp mod">
        <pc:chgData name="Haidar Saleh Almubarak" userId="39d1b402-6011-4009-be01-cddb0885beb8" providerId="ADAL" clId="{5BE41069-29D3-47A9-80B0-9F62E35F3978}" dt="2022-10-27T19:12:12.135" v="73" actId="478"/>
        <pc:sldMkLst>
          <pc:docMk/>
          <pc:sldMk cId="2241562057" sldId="548"/>
        </pc:sldMkLst>
        <pc:spChg chg="del">
          <ac:chgData name="Haidar Saleh Almubarak" userId="39d1b402-6011-4009-be01-cddb0885beb8" providerId="ADAL" clId="{5BE41069-29D3-47A9-80B0-9F62E35F3978}" dt="2022-10-27T19:12:12.135" v="73" actId="478"/>
          <ac:spMkLst>
            <pc:docMk/>
            <pc:sldMk cId="2241562057" sldId="548"/>
            <ac:spMk id="3" creationId="{0220932A-CACE-43E8-B10E-54D6ACC3C391}"/>
          </ac:spMkLst>
        </pc:spChg>
      </pc:sldChg>
      <pc:sldChg chg="delSp mod">
        <pc:chgData name="Haidar Saleh Almubarak" userId="39d1b402-6011-4009-be01-cddb0885beb8" providerId="ADAL" clId="{5BE41069-29D3-47A9-80B0-9F62E35F3978}" dt="2022-10-27T19:12:14.161" v="74" actId="478"/>
        <pc:sldMkLst>
          <pc:docMk/>
          <pc:sldMk cId="2359889795" sldId="549"/>
        </pc:sldMkLst>
        <pc:spChg chg="del">
          <ac:chgData name="Haidar Saleh Almubarak" userId="39d1b402-6011-4009-be01-cddb0885beb8" providerId="ADAL" clId="{5BE41069-29D3-47A9-80B0-9F62E35F3978}" dt="2022-10-27T19:12:14.161" v="74" actId="478"/>
          <ac:spMkLst>
            <pc:docMk/>
            <pc:sldMk cId="2359889795" sldId="549"/>
            <ac:spMk id="4" creationId="{C17506F1-F53C-4BA6-8242-5C1717C455BF}"/>
          </ac:spMkLst>
        </pc:spChg>
      </pc:sldChg>
      <pc:sldChg chg="delSp mod">
        <pc:chgData name="Haidar Saleh Almubarak" userId="39d1b402-6011-4009-be01-cddb0885beb8" providerId="ADAL" clId="{5BE41069-29D3-47A9-80B0-9F62E35F3978}" dt="2022-10-27T19:12:19.767" v="76" actId="478"/>
        <pc:sldMkLst>
          <pc:docMk/>
          <pc:sldMk cId="117862330" sldId="550"/>
        </pc:sldMkLst>
        <pc:spChg chg="del">
          <ac:chgData name="Haidar Saleh Almubarak" userId="39d1b402-6011-4009-be01-cddb0885beb8" providerId="ADAL" clId="{5BE41069-29D3-47A9-80B0-9F62E35F3978}" dt="2022-10-27T19:12:19.767" v="76" actId="478"/>
          <ac:spMkLst>
            <pc:docMk/>
            <pc:sldMk cId="117862330" sldId="550"/>
            <ac:spMk id="3" creationId="{1CA6484D-0D18-4BC2-94E5-4CD805884340}"/>
          </ac:spMkLst>
        </pc:spChg>
      </pc:sldChg>
      <pc:sldChg chg="delSp mod">
        <pc:chgData name="Haidar Saleh Almubarak" userId="39d1b402-6011-4009-be01-cddb0885beb8" providerId="ADAL" clId="{5BE41069-29D3-47A9-80B0-9F62E35F3978}" dt="2022-10-27T19:12:29.655" v="77" actId="478"/>
        <pc:sldMkLst>
          <pc:docMk/>
          <pc:sldMk cId="3148930086" sldId="551"/>
        </pc:sldMkLst>
        <pc:spChg chg="del">
          <ac:chgData name="Haidar Saleh Almubarak" userId="39d1b402-6011-4009-be01-cddb0885beb8" providerId="ADAL" clId="{5BE41069-29D3-47A9-80B0-9F62E35F3978}" dt="2022-10-27T19:12:29.655" v="77" actId="478"/>
          <ac:spMkLst>
            <pc:docMk/>
            <pc:sldMk cId="3148930086" sldId="551"/>
            <ac:spMk id="4" creationId="{54EE4BB0-21BC-41C0-A768-FB904F64B891}"/>
          </ac:spMkLst>
        </pc:spChg>
      </pc:sldChg>
      <pc:sldChg chg="addSp delSp modSp mod">
        <pc:chgData name="Haidar Saleh Almubarak" userId="39d1b402-6011-4009-be01-cddb0885beb8" providerId="ADAL" clId="{5BE41069-29D3-47A9-80B0-9F62E35F3978}" dt="2022-10-27T19:11:15.695" v="49" actId="478"/>
        <pc:sldMkLst>
          <pc:docMk/>
          <pc:sldMk cId="2660412546" sldId="573"/>
        </pc:sldMkLst>
        <pc:spChg chg="del mod">
          <ac:chgData name="Haidar Saleh Almubarak" userId="39d1b402-6011-4009-be01-cddb0885beb8" providerId="ADAL" clId="{5BE41069-29D3-47A9-80B0-9F62E35F3978}" dt="2022-10-27T19:11:15.695" v="49" actId="478"/>
          <ac:spMkLst>
            <pc:docMk/>
            <pc:sldMk cId="2660412546" sldId="573"/>
            <ac:spMk id="2" creationId="{F8BCD789-A126-A9D8-D0E2-76F202CD856E}"/>
          </ac:spMkLst>
        </pc:spChg>
        <pc:picChg chg="add del">
          <ac:chgData name="Haidar Saleh Almubarak" userId="39d1b402-6011-4009-be01-cddb0885beb8" providerId="ADAL" clId="{5BE41069-29D3-47A9-80B0-9F62E35F3978}" dt="2022-10-27T19:11:09.041" v="47" actId="478"/>
          <ac:picMkLst>
            <pc:docMk/>
            <pc:sldMk cId="2660412546" sldId="573"/>
            <ac:picMk id="108" creationId="{00000000-0000-0000-0000-000000000000}"/>
          </ac:picMkLst>
        </pc:picChg>
      </pc:sldChg>
      <pc:sldChg chg="delSp mod">
        <pc:chgData name="Haidar Saleh Almubarak" userId="39d1b402-6011-4009-be01-cddb0885beb8" providerId="ADAL" clId="{5BE41069-29D3-47A9-80B0-9F62E35F3978}" dt="2022-10-27T19:11:30.959" v="56" actId="478"/>
        <pc:sldMkLst>
          <pc:docMk/>
          <pc:sldMk cId="4167059313" sldId="574"/>
        </pc:sldMkLst>
        <pc:spChg chg="del">
          <ac:chgData name="Haidar Saleh Almubarak" userId="39d1b402-6011-4009-be01-cddb0885beb8" providerId="ADAL" clId="{5BE41069-29D3-47A9-80B0-9F62E35F3978}" dt="2022-10-27T19:11:30.959" v="56" actId="478"/>
          <ac:spMkLst>
            <pc:docMk/>
            <pc:sldMk cId="4167059313" sldId="574"/>
            <ac:spMk id="4" creationId="{A6C263B6-F642-46E6-8FA3-546066426D1B}"/>
          </ac:spMkLst>
        </pc:spChg>
      </pc:sldChg>
      <pc:sldChg chg="delSp mod">
        <pc:chgData name="Haidar Saleh Almubarak" userId="39d1b402-6011-4009-be01-cddb0885beb8" providerId="ADAL" clId="{5BE41069-29D3-47A9-80B0-9F62E35F3978}" dt="2022-10-27T19:11:45.399" v="59" actId="478"/>
        <pc:sldMkLst>
          <pc:docMk/>
          <pc:sldMk cId="1327494674" sldId="575"/>
        </pc:sldMkLst>
        <pc:spChg chg="del">
          <ac:chgData name="Haidar Saleh Almubarak" userId="39d1b402-6011-4009-be01-cddb0885beb8" providerId="ADAL" clId="{5BE41069-29D3-47A9-80B0-9F62E35F3978}" dt="2022-10-27T19:11:45.399" v="59" actId="478"/>
          <ac:spMkLst>
            <pc:docMk/>
            <pc:sldMk cId="1327494674" sldId="575"/>
            <ac:spMk id="4" creationId="{54F55E17-00A8-4D40-B348-5A97D444ECF8}"/>
          </ac:spMkLst>
        </pc:spChg>
      </pc:sldChg>
      <pc:sldChg chg="delSp mod">
        <pc:chgData name="Haidar Saleh Almubarak" userId="39d1b402-6011-4009-be01-cddb0885beb8" providerId="ADAL" clId="{5BE41069-29D3-47A9-80B0-9F62E35F3978}" dt="2022-10-27T19:11:36.319" v="57" actId="478"/>
        <pc:sldMkLst>
          <pc:docMk/>
          <pc:sldMk cId="3352141942" sldId="576"/>
        </pc:sldMkLst>
        <pc:spChg chg="del">
          <ac:chgData name="Haidar Saleh Almubarak" userId="39d1b402-6011-4009-be01-cddb0885beb8" providerId="ADAL" clId="{5BE41069-29D3-47A9-80B0-9F62E35F3978}" dt="2022-10-27T19:11:36.319" v="57" actId="478"/>
          <ac:spMkLst>
            <pc:docMk/>
            <pc:sldMk cId="3352141942" sldId="576"/>
            <ac:spMk id="4" creationId="{112C3FA4-71F9-4854-BDBE-3C6895FE8BC7}"/>
          </ac:spMkLst>
        </pc:spChg>
      </pc:sldChg>
      <pc:sldChg chg="delSp mod">
        <pc:chgData name="Haidar Saleh Almubarak" userId="39d1b402-6011-4009-be01-cddb0885beb8" providerId="ADAL" clId="{5BE41069-29D3-47A9-80B0-9F62E35F3978}" dt="2022-10-27T19:11:38.239" v="58" actId="478"/>
        <pc:sldMkLst>
          <pc:docMk/>
          <pc:sldMk cId="1352604707" sldId="577"/>
        </pc:sldMkLst>
        <pc:spChg chg="del">
          <ac:chgData name="Haidar Saleh Almubarak" userId="39d1b402-6011-4009-be01-cddb0885beb8" providerId="ADAL" clId="{5BE41069-29D3-47A9-80B0-9F62E35F3978}" dt="2022-10-27T19:11:38.239" v="58" actId="478"/>
          <ac:spMkLst>
            <pc:docMk/>
            <pc:sldMk cId="1352604707" sldId="577"/>
            <ac:spMk id="3" creationId="{C397688B-F40A-4514-92BC-62818BD86B1F}"/>
          </ac:spMkLst>
        </pc:spChg>
      </pc:sldChg>
      <pc:sldChg chg="delSp mod">
        <pc:chgData name="Haidar Saleh Almubarak" userId="39d1b402-6011-4009-be01-cddb0885beb8" providerId="ADAL" clId="{5BE41069-29D3-47A9-80B0-9F62E35F3978}" dt="2022-10-27T19:12:00.055" v="67" actId="478"/>
        <pc:sldMkLst>
          <pc:docMk/>
          <pc:sldMk cId="989568432" sldId="578"/>
        </pc:sldMkLst>
        <pc:spChg chg="del">
          <ac:chgData name="Haidar Saleh Almubarak" userId="39d1b402-6011-4009-be01-cddb0885beb8" providerId="ADAL" clId="{5BE41069-29D3-47A9-80B0-9F62E35F3978}" dt="2022-10-27T19:12:00.055" v="67" actId="478"/>
          <ac:spMkLst>
            <pc:docMk/>
            <pc:sldMk cId="989568432" sldId="578"/>
            <ac:spMk id="4" creationId="{A1B99115-6F62-4F06-B01D-49B0FB76B78B}"/>
          </ac:spMkLst>
        </pc:spChg>
      </pc:sldChg>
      <pc:sldChg chg="delSp mod">
        <pc:chgData name="Haidar Saleh Almubarak" userId="39d1b402-6011-4009-be01-cddb0885beb8" providerId="ADAL" clId="{5BE41069-29D3-47A9-80B0-9F62E35F3978}" dt="2022-10-27T19:12:01.607" v="68" actId="478"/>
        <pc:sldMkLst>
          <pc:docMk/>
          <pc:sldMk cId="2552128814" sldId="579"/>
        </pc:sldMkLst>
        <pc:spChg chg="del">
          <ac:chgData name="Haidar Saleh Almubarak" userId="39d1b402-6011-4009-be01-cddb0885beb8" providerId="ADAL" clId="{5BE41069-29D3-47A9-80B0-9F62E35F3978}" dt="2022-10-27T19:12:01.607" v="68" actId="478"/>
          <ac:spMkLst>
            <pc:docMk/>
            <pc:sldMk cId="2552128814" sldId="579"/>
            <ac:spMk id="3" creationId="{B934FD58-F183-46BC-B9DC-38DFF20F9D62}"/>
          </ac:spMkLst>
        </pc:spChg>
      </pc:sldChg>
      <pc:sldChg chg="delSp mod">
        <pc:chgData name="Haidar Saleh Almubarak" userId="39d1b402-6011-4009-be01-cddb0885beb8" providerId="ADAL" clId="{5BE41069-29D3-47A9-80B0-9F62E35F3978}" dt="2022-10-27T19:12:03.095" v="69" actId="478"/>
        <pc:sldMkLst>
          <pc:docMk/>
          <pc:sldMk cId="1031906159" sldId="580"/>
        </pc:sldMkLst>
        <pc:spChg chg="del">
          <ac:chgData name="Haidar Saleh Almubarak" userId="39d1b402-6011-4009-be01-cddb0885beb8" providerId="ADAL" clId="{5BE41069-29D3-47A9-80B0-9F62E35F3978}" dt="2022-10-27T19:12:03.095" v="69" actId="478"/>
          <ac:spMkLst>
            <pc:docMk/>
            <pc:sldMk cId="1031906159" sldId="580"/>
            <ac:spMk id="4" creationId="{7585F068-3A4C-4FDC-9CFB-CA447EAC9EC1}"/>
          </ac:spMkLst>
        </pc:spChg>
      </pc:sldChg>
      <pc:sldChg chg="delSp mod">
        <pc:chgData name="Haidar Saleh Almubarak" userId="39d1b402-6011-4009-be01-cddb0885beb8" providerId="ADAL" clId="{5BE41069-29D3-47A9-80B0-9F62E35F3978}" dt="2022-10-27T19:12:15.855" v="75" actId="478"/>
        <pc:sldMkLst>
          <pc:docMk/>
          <pc:sldMk cId="1525884540" sldId="581"/>
        </pc:sldMkLst>
        <pc:spChg chg="del">
          <ac:chgData name="Haidar Saleh Almubarak" userId="39d1b402-6011-4009-be01-cddb0885beb8" providerId="ADAL" clId="{5BE41069-29D3-47A9-80B0-9F62E35F3978}" dt="2022-10-27T19:12:15.855" v="75" actId="478"/>
          <ac:spMkLst>
            <pc:docMk/>
            <pc:sldMk cId="1525884540" sldId="581"/>
            <ac:spMk id="4" creationId="{A9E25613-10E5-49E7-B77C-13166C7B8F2D}"/>
          </ac:spMkLst>
        </pc:spChg>
      </pc:sldChg>
      <pc:sldChg chg="delSp mod">
        <pc:chgData name="Haidar Saleh Almubarak" userId="39d1b402-6011-4009-be01-cddb0885beb8" providerId="ADAL" clId="{5BE41069-29D3-47A9-80B0-9F62E35F3978}" dt="2022-10-27T19:11:58.479" v="66" actId="478"/>
        <pc:sldMkLst>
          <pc:docMk/>
          <pc:sldMk cId="2981151699" sldId="588"/>
        </pc:sldMkLst>
        <pc:spChg chg="del">
          <ac:chgData name="Haidar Saleh Almubarak" userId="39d1b402-6011-4009-be01-cddb0885beb8" providerId="ADAL" clId="{5BE41069-29D3-47A9-80B0-9F62E35F3978}" dt="2022-10-27T19:11:58.479" v="66" actId="478"/>
          <ac:spMkLst>
            <pc:docMk/>
            <pc:sldMk cId="2981151699" sldId="588"/>
            <ac:spMk id="2" creationId="{FE966297-9469-EC1F-488F-A6CE609A79EC}"/>
          </ac:spMkLst>
        </pc:spChg>
      </pc:sldChg>
      <pc:sldChg chg="modSp mod">
        <pc:chgData name="Haidar Saleh Almubarak" userId="39d1b402-6011-4009-be01-cddb0885beb8" providerId="ADAL" clId="{5BE41069-29D3-47A9-80B0-9F62E35F3978}" dt="2022-10-27T19:09:19.719" v="13" actId="20577"/>
        <pc:sldMkLst>
          <pc:docMk/>
          <pc:sldMk cId="3947813873" sldId="715"/>
        </pc:sldMkLst>
        <pc:spChg chg="mod">
          <ac:chgData name="Haidar Saleh Almubarak" userId="39d1b402-6011-4009-be01-cddb0885beb8" providerId="ADAL" clId="{5BE41069-29D3-47A9-80B0-9F62E35F3978}" dt="2022-10-27T19:09:19.719" v="13" actId="20577"/>
          <ac:spMkLst>
            <pc:docMk/>
            <pc:sldMk cId="3947813873" sldId="715"/>
            <ac:spMk id="2" creationId="{2A0E2150-93AB-4DFE-B4ED-6B205DCA21D9}"/>
          </ac:spMkLst>
        </pc:spChg>
      </pc:sldChg>
      <pc:sldChg chg="modSp mod">
        <pc:chgData name="Haidar Saleh Almubarak" userId="39d1b402-6011-4009-be01-cddb0885beb8" providerId="ADAL" clId="{5BE41069-29D3-47A9-80B0-9F62E35F3978}" dt="2022-10-27T19:10:11.367" v="29" actId="20577"/>
        <pc:sldMkLst>
          <pc:docMk/>
          <pc:sldMk cId="2534484984" sldId="716"/>
        </pc:sldMkLst>
        <pc:spChg chg="mod">
          <ac:chgData name="Haidar Saleh Almubarak" userId="39d1b402-6011-4009-be01-cddb0885beb8" providerId="ADAL" clId="{5BE41069-29D3-47A9-80B0-9F62E35F3978}" dt="2022-10-27T19:10:11.367" v="29" actId="20577"/>
          <ac:spMkLst>
            <pc:docMk/>
            <pc:sldMk cId="2534484984" sldId="716"/>
            <ac:spMk id="2" creationId="{05B0F4C9-3473-4EB5-A76C-9D3845E17934}"/>
          </ac:spMkLst>
        </pc:spChg>
      </pc:sldChg>
      <pc:sldChg chg="delSp mod">
        <pc:chgData name="Haidar Saleh Almubarak" userId="39d1b402-6011-4009-be01-cddb0885beb8" providerId="ADAL" clId="{5BE41069-29D3-47A9-80B0-9F62E35F3978}" dt="2022-10-27T19:10:55.529" v="40" actId="478"/>
        <pc:sldMkLst>
          <pc:docMk/>
          <pc:sldMk cId="4144390601" sldId="718"/>
        </pc:sldMkLst>
        <pc:spChg chg="del">
          <ac:chgData name="Haidar Saleh Almubarak" userId="39d1b402-6011-4009-be01-cddb0885beb8" providerId="ADAL" clId="{5BE41069-29D3-47A9-80B0-9F62E35F3978}" dt="2022-10-27T19:10:55.529" v="40" actId="478"/>
          <ac:spMkLst>
            <pc:docMk/>
            <pc:sldMk cId="4144390601" sldId="718"/>
            <ac:spMk id="2" creationId="{78D1D6DA-DAE2-45D1-AA08-41316523C536}"/>
          </ac:spMkLst>
        </pc:spChg>
      </pc:sldChg>
      <pc:sldChg chg="delSp mod">
        <pc:chgData name="Haidar Saleh Almubarak" userId="39d1b402-6011-4009-be01-cddb0885beb8" providerId="ADAL" clId="{5BE41069-29D3-47A9-80B0-9F62E35F3978}" dt="2022-10-27T19:10:36.791" v="35" actId="478"/>
        <pc:sldMkLst>
          <pc:docMk/>
          <pc:sldMk cId="1491340210" sldId="723"/>
        </pc:sldMkLst>
        <pc:spChg chg="del">
          <ac:chgData name="Haidar Saleh Almubarak" userId="39d1b402-6011-4009-be01-cddb0885beb8" providerId="ADAL" clId="{5BE41069-29D3-47A9-80B0-9F62E35F3978}" dt="2022-10-27T19:10:36.791" v="35" actId="478"/>
          <ac:spMkLst>
            <pc:docMk/>
            <pc:sldMk cId="1491340210" sldId="723"/>
            <ac:spMk id="2" creationId="{6A635C49-E6F1-47F6-8931-9559D0044721}"/>
          </ac:spMkLst>
        </pc:spChg>
      </pc:sldChg>
      <pc:sldChg chg="delSp modSp mod">
        <pc:chgData name="Haidar Saleh Almubarak" userId="39d1b402-6011-4009-be01-cddb0885beb8" providerId="ADAL" clId="{5BE41069-29D3-47A9-80B0-9F62E35F3978}" dt="2022-10-27T19:10:33.663" v="34" actId="478"/>
        <pc:sldMkLst>
          <pc:docMk/>
          <pc:sldMk cId="253990061" sldId="724"/>
        </pc:sldMkLst>
        <pc:spChg chg="del mod">
          <ac:chgData name="Haidar Saleh Almubarak" userId="39d1b402-6011-4009-be01-cddb0885beb8" providerId="ADAL" clId="{5BE41069-29D3-47A9-80B0-9F62E35F3978}" dt="2022-10-27T19:10:33.663" v="34" actId="478"/>
          <ac:spMkLst>
            <pc:docMk/>
            <pc:sldMk cId="253990061" sldId="724"/>
            <ac:spMk id="2" creationId="{23B1F4CF-7C8C-4083-806E-F6884EEFBC1F}"/>
          </ac:spMkLst>
        </pc:spChg>
      </pc:sldChg>
    </pc:docChg>
  </pc:docChgLst>
  <pc:docChgLst>
    <pc:chgData name="Haidar Saleh Almubarak" userId="39d1b402-6011-4009-be01-cddb0885beb8" providerId="ADAL" clId="{1906F9BE-088A-4323-8D88-E681D2AAA0B5}"/>
    <pc:docChg chg="custSel modSld modMainMaster">
      <pc:chgData name="Haidar Saleh Almubarak" userId="39d1b402-6011-4009-be01-cddb0885beb8" providerId="ADAL" clId="{1906F9BE-088A-4323-8D88-E681D2AAA0B5}" dt="2023-06-16T01:18:01.980" v="75"/>
      <pc:docMkLst>
        <pc:docMk/>
      </pc:docMkLst>
      <pc:sldChg chg="delSp mod">
        <pc:chgData name="Haidar Saleh Almubarak" userId="39d1b402-6011-4009-be01-cddb0885beb8" providerId="ADAL" clId="{1906F9BE-088A-4323-8D88-E681D2AAA0B5}" dt="2023-06-16T01:14:21.088" v="15" actId="478"/>
        <pc:sldMkLst>
          <pc:docMk/>
          <pc:sldMk cId="0" sldId="256"/>
        </pc:sldMkLst>
        <pc:spChg chg="del">
          <ac:chgData name="Haidar Saleh Almubarak" userId="39d1b402-6011-4009-be01-cddb0885beb8" providerId="ADAL" clId="{1906F9BE-088A-4323-8D88-E681D2AAA0B5}" dt="2023-06-16T01:14:21.088" v="15" actId="478"/>
          <ac:spMkLst>
            <pc:docMk/>
            <pc:sldMk cId="0" sldId="256"/>
            <ac:spMk id="2" creationId="{CE6D7EFA-ED58-4CA0-82F6-E1C7A363675C}"/>
          </ac:spMkLst>
        </pc:spChg>
      </pc:sldChg>
      <pc:sldChg chg="delSp mod">
        <pc:chgData name="Haidar Saleh Almubarak" userId="39d1b402-6011-4009-be01-cddb0885beb8" providerId="ADAL" clId="{1906F9BE-088A-4323-8D88-E681D2AAA0B5}" dt="2023-06-16T01:14:29.241" v="16" actId="478"/>
        <pc:sldMkLst>
          <pc:docMk/>
          <pc:sldMk cId="0" sldId="263"/>
        </pc:sldMkLst>
        <pc:spChg chg="del">
          <ac:chgData name="Haidar Saleh Almubarak" userId="39d1b402-6011-4009-be01-cddb0885beb8" providerId="ADAL" clId="{1906F9BE-088A-4323-8D88-E681D2AAA0B5}" dt="2023-06-16T01:14:29.241" v="16" actId="478"/>
          <ac:spMkLst>
            <pc:docMk/>
            <pc:sldMk cId="0" sldId="263"/>
            <ac:spMk id="2" creationId="{F5F452A7-2384-4A24-BCB1-A30B1CE584EE}"/>
          </ac:spMkLst>
        </pc:spChg>
      </pc:sldChg>
      <pc:sldChg chg="delSp modSp mod">
        <pc:chgData name="Haidar Saleh Almubarak" userId="39d1b402-6011-4009-be01-cddb0885beb8" providerId="ADAL" clId="{1906F9BE-088A-4323-8D88-E681D2AAA0B5}" dt="2023-06-16T01:14:41.497" v="19" actId="478"/>
        <pc:sldMkLst>
          <pc:docMk/>
          <pc:sldMk cId="3946290604" sldId="264"/>
        </pc:sldMkLst>
        <pc:spChg chg="del">
          <ac:chgData name="Haidar Saleh Almubarak" userId="39d1b402-6011-4009-be01-cddb0885beb8" providerId="ADAL" clId="{1906F9BE-088A-4323-8D88-E681D2AAA0B5}" dt="2023-06-16T01:14:41.497" v="19" actId="478"/>
          <ac:spMkLst>
            <pc:docMk/>
            <pc:sldMk cId="3946290604" sldId="264"/>
            <ac:spMk id="2" creationId="{77C38CFE-8581-4B16-8EAB-7DBCEBFDC4D6}"/>
          </ac:spMkLst>
        </pc:spChg>
        <pc:spChg chg="mod">
          <ac:chgData name="Haidar Saleh Almubarak" userId="39d1b402-6011-4009-be01-cddb0885beb8" providerId="ADAL" clId="{1906F9BE-088A-4323-8D88-E681D2AAA0B5}" dt="2023-06-15T22:49:21.788" v="0" actId="20577"/>
          <ac:spMkLst>
            <pc:docMk/>
            <pc:sldMk cId="3946290604" sldId="264"/>
            <ac:spMk id="4" creationId="{15A2C34D-3770-4DB0-9CF9-77919C7AB067}"/>
          </ac:spMkLst>
        </pc:spChg>
      </pc:sldChg>
      <pc:sldChg chg="delSp mod">
        <pc:chgData name="Haidar Saleh Almubarak" userId="39d1b402-6011-4009-be01-cddb0885beb8" providerId="ADAL" clId="{1906F9BE-088A-4323-8D88-E681D2AAA0B5}" dt="2023-06-16T01:14:44.697" v="20" actId="478"/>
        <pc:sldMkLst>
          <pc:docMk/>
          <pc:sldMk cId="3457206814" sldId="266"/>
        </pc:sldMkLst>
        <pc:spChg chg="del">
          <ac:chgData name="Haidar Saleh Almubarak" userId="39d1b402-6011-4009-be01-cddb0885beb8" providerId="ADAL" clId="{1906F9BE-088A-4323-8D88-E681D2AAA0B5}" dt="2023-06-16T01:14:44.697" v="20" actId="478"/>
          <ac:spMkLst>
            <pc:docMk/>
            <pc:sldMk cId="3457206814" sldId="266"/>
            <ac:spMk id="2" creationId="{DEF7A778-95C2-49E4-9063-EBED57DC54E8}"/>
          </ac:spMkLst>
        </pc:spChg>
      </pc:sldChg>
      <pc:sldChg chg="delSp modSp mod">
        <pc:chgData name="Haidar Saleh Almubarak" userId="39d1b402-6011-4009-be01-cddb0885beb8" providerId="ADAL" clId="{1906F9BE-088A-4323-8D88-E681D2AAA0B5}" dt="2023-06-16T01:14:32.296" v="17" actId="478"/>
        <pc:sldMkLst>
          <pc:docMk/>
          <pc:sldMk cId="47324901" sldId="267"/>
        </pc:sldMkLst>
        <pc:spChg chg="del">
          <ac:chgData name="Haidar Saleh Almubarak" userId="39d1b402-6011-4009-be01-cddb0885beb8" providerId="ADAL" clId="{1906F9BE-088A-4323-8D88-E681D2AAA0B5}" dt="2023-06-16T01:14:32.296" v="17" actId="478"/>
          <ac:spMkLst>
            <pc:docMk/>
            <pc:sldMk cId="47324901" sldId="267"/>
            <ac:spMk id="2" creationId="{878A42F4-5138-437B-8A04-9F8675CF9A62}"/>
          </ac:spMkLst>
        </pc:spChg>
        <pc:spChg chg="mod">
          <ac:chgData name="Haidar Saleh Almubarak" userId="39d1b402-6011-4009-be01-cddb0885beb8" providerId="ADAL" clId="{1906F9BE-088A-4323-8D88-E681D2AAA0B5}" dt="2023-06-16T01:14:10.584" v="14" actId="20577"/>
          <ac:spMkLst>
            <pc:docMk/>
            <pc:sldMk cId="47324901" sldId="267"/>
            <ac:spMk id="104" creationId="{00000000-0000-0000-0000-000000000000}"/>
          </ac:spMkLst>
        </pc:spChg>
      </pc:sldChg>
      <pc:sldChg chg="delSp mod">
        <pc:chgData name="Haidar Saleh Almubarak" userId="39d1b402-6011-4009-be01-cddb0885beb8" providerId="ADAL" clId="{1906F9BE-088A-4323-8D88-E681D2AAA0B5}" dt="2023-06-16T01:15:08.563" v="33" actId="478"/>
        <pc:sldMkLst>
          <pc:docMk/>
          <pc:sldMk cId="2957017902" sldId="327"/>
        </pc:sldMkLst>
        <pc:spChg chg="del">
          <ac:chgData name="Haidar Saleh Almubarak" userId="39d1b402-6011-4009-be01-cddb0885beb8" providerId="ADAL" clId="{1906F9BE-088A-4323-8D88-E681D2AAA0B5}" dt="2023-06-16T01:15:08.563" v="33" actId="478"/>
          <ac:spMkLst>
            <pc:docMk/>
            <pc:sldMk cId="2957017902" sldId="327"/>
            <ac:spMk id="2" creationId="{AF7871C8-A405-4214-913D-ACDFE3DB6FAA}"/>
          </ac:spMkLst>
        </pc:spChg>
      </pc:sldChg>
      <pc:sldChg chg="delSp mod">
        <pc:chgData name="Haidar Saleh Almubarak" userId="39d1b402-6011-4009-be01-cddb0885beb8" providerId="ADAL" clId="{1906F9BE-088A-4323-8D88-E681D2AAA0B5}" dt="2023-06-16T01:15:38.984" v="47" actId="478"/>
        <pc:sldMkLst>
          <pc:docMk/>
          <pc:sldMk cId="2612520197" sldId="345"/>
        </pc:sldMkLst>
        <pc:spChg chg="del">
          <ac:chgData name="Haidar Saleh Almubarak" userId="39d1b402-6011-4009-be01-cddb0885beb8" providerId="ADAL" clId="{1906F9BE-088A-4323-8D88-E681D2AAA0B5}" dt="2023-06-16T01:15:38.984" v="47" actId="478"/>
          <ac:spMkLst>
            <pc:docMk/>
            <pc:sldMk cId="2612520197" sldId="345"/>
            <ac:spMk id="2" creationId="{EF82FEF3-9B1F-4563-86C9-6CCED7759871}"/>
          </ac:spMkLst>
        </pc:spChg>
      </pc:sldChg>
      <pc:sldChg chg="delSp mod">
        <pc:chgData name="Haidar Saleh Almubarak" userId="39d1b402-6011-4009-be01-cddb0885beb8" providerId="ADAL" clId="{1906F9BE-088A-4323-8D88-E681D2AAA0B5}" dt="2023-06-16T01:15:41.160" v="48" actId="478"/>
        <pc:sldMkLst>
          <pc:docMk/>
          <pc:sldMk cId="2437383647" sldId="349"/>
        </pc:sldMkLst>
        <pc:spChg chg="del">
          <ac:chgData name="Haidar Saleh Almubarak" userId="39d1b402-6011-4009-be01-cddb0885beb8" providerId="ADAL" clId="{1906F9BE-088A-4323-8D88-E681D2AAA0B5}" dt="2023-06-16T01:15:41.160" v="48" actId="478"/>
          <ac:spMkLst>
            <pc:docMk/>
            <pc:sldMk cId="2437383647" sldId="349"/>
            <ac:spMk id="2" creationId="{43A5DAB0-9488-4F3D-8754-01C04A3897F2}"/>
          </ac:spMkLst>
        </pc:spChg>
      </pc:sldChg>
      <pc:sldChg chg="delSp mod">
        <pc:chgData name="Haidar Saleh Almubarak" userId="39d1b402-6011-4009-be01-cddb0885beb8" providerId="ADAL" clId="{1906F9BE-088A-4323-8D88-E681D2AAA0B5}" dt="2023-06-16T01:15:43.310" v="49" actId="478"/>
        <pc:sldMkLst>
          <pc:docMk/>
          <pc:sldMk cId="1827671704" sldId="350"/>
        </pc:sldMkLst>
        <pc:spChg chg="del">
          <ac:chgData name="Haidar Saleh Almubarak" userId="39d1b402-6011-4009-be01-cddb0885beb8" providerId="ADAL" clId="{1906F9BE-088A-4323-8D88-E681D2AAA0B5}" dt="2023-06-16T01:15:43.310" v="49" actId="478"/>
          <ac:spMkLst>
            <pc:docMk/>
            <pc:sldMk cId="1827671704" sldId="350"/>
            <ac:spMk id="2" creationId="{F0307A55-AD26-4A7F-A60A-82BD6CA70CA0}"/>
          </ac:spMkLst>
        </pc:spChg>
      </pc:sldChg>
      <pc:sldChg chg="delSp mod">
        <pc:chgData name="Haidar Saleh Almubarak" userId="39d1b402-6011-4009-be01-cddb0885beb8" providerId="ADAL" clId="{1906F9BE-088A-4323-8D88-E681D2AAA0B5}" dt="2023-06-16T01:15:32.191" v="45" actId="478"/>
        <pc:sldMkLst>
          <pc:docMk/>
          <pc:sldMk cId="2564933759" sldId="353"/>
        </pc:sldMkLst>
        <pc:spChg chg="del">
          <ac:chgData name="Haidar Saleh Almubarak" userId="39d1b402-6011-4009-be01-cddb0885beb8" providerId="ADAL" clId="{1906F9BE-088A-4323-8D88-E681D2AAA0B5}" dt="2023-06-16T01:15:32.191" v="45" actId="478"/>
          <ac:spMkLst>
            <pc:docMk/>
            <pc:sldMk cId="2564933759" sldId="353"/>
            <ac:spMk id="2" creationId="{EE34F0EE-DCDA-4E4A-9604-2DB08A736579}"/>
          </ac:spMkLst>
        </pc:spChg>
      </pc:sldChg>
      <pc:sldChg chg="delSp mod">
        <pc:chgData name="Haidar Saleh Almubarak" userId="39d1b402-6011-4009-be01-cddb0885beb8" providerId="ADAL" clId="{1906F9BE-088A-4323-8D88-E681D2AAA0B5}" dt="2023-06-16T01:15:51.285" v="52" actId="478"/>
        <pc:sldMkLst>
          <pc:docMk/>
          <pc:sldMk cId="2762469650" sldId="365"/>
        </pc:sldMkLst>
        <pc:spChg chg="del">
          <ac:chgData name="Haidar Saleh Almubarak" userId="39d1b402-6011-4009-be01-cddb0885beb8" providerId="ADAL" clId="{1906F9BE-088A-4323-8D88-E681D2AAA0B5}" dt="2023-06-16T01:15:51.285" v="52" actId="478"/>
          <ac:spMkLst>
            <pc:docMk/>
            <pc:sldMk cId="2762469650" sldId="365"/>
            <ac:spMk id="2" creationId="{4182387D-0D65-4097-BDE0-081572C7581F}"/>
          </ac:spMkLst>
        </pc:spChg>
      </pc:sldChg>
      <pc:sldChg chg="delSp mod">
        <pc:chgData name="Haidar Saleh Almubarak" userId="39d1b402-6011-4009-be01-cddb0885beb8" providerId="ADAL" clId="{1906F9BE-088A-4323-8D88-E681D2AAA0B5}" dt="2023-06-16T01:16:02.613" v="56" actId="478"/>
        <pc:sldMkLst>
          <pc:docMk/>
          <pc:sldMk cId="0" sldId="378"/>
        </pc:sldMkLst>
        <pc:spChg chg="del">
          <ac:chgData name="Haidar Saleh Almubarak" userId="39d1b402-6011-4009-be01-cddb0885beb8" providerId="ADAL" clId="{1906F9BE-088A-4323-8D88-E681D2AAA0B5}" dt="2023-06-16T01:16:02.613" v="56" actId="478"/>
          <ac:spMkLst>
            <pc:docMk/>
            <pc:sldMk cId="0" sldId="378"/>
            <ac:spMk id="2" creationId="{6BB33E7E-D960-41BE-80DC-A27E268089AF}"/>
          </ac:spMkLst>
        </pc:spChg>
      </pc:sldChg>
      <pc:sldChg chg="delSp mod">
        <pc:chgData name="Haidar Saleh Almubarak" userId="39d1b402-6011-4009-be01-cddb0885beb8" providerId="ADAL" clId="{1906F9BE-088A-4323-8D88-E681D2AAA0B5}" dt="2023-06-16T01:16:06.313" v="58" actId="478"/>
        <pc:sldMkLst>
          <pc:docMk/>
          <pc:sldMk cId="0" sldId="379"/>
        </pc:sldMkLst>
        <pc:spChg chg="del">
          <ac:chgData name="Haidar Saleh Almubarak" userId="39d1b402-6011-4009-be01-cddb0885beb8" providerId="ADAL" clId="{1906F9BE-088A-4323-8D88-E681D2AAA0B5}" dt="2023-06-16T01:16:06.313" v="58" actId="478"/>
          <ac:spMkLst>
            <pc:docMk/>
            <pc:sldMk cId="0" sldId="379"/>
            <ac:spMk id="2" creationId="{2D0473F8-26DD-4872-9236-032516370784}"/>
          </ac:spMkLst>
        </pc:spChg>
      </pc:sldChg>
      <pc:sldChg chg="delSp mod">
        <pc:chgData name="Haidar Saleh Almubarak" userId="39d1b402-6011-4009-be01-cddb0885beb8" providerId="ADAL" clId="{1906F9BE-088A-4323-8D88-E681D2AAA0B5}" dt="2023-06-16T01:16:08.878" v="59" actId="478"/>
        <pc:sldMkLst>
          <pc:docMk/>
          <pc:sldMk cId="0" sldId="380"/>
        </pc:sldMkLst>
        <pc:spChg chg="del">
          <ac:chgData name="Haidar Saleh Almubarak" userId="39d1b402-6011-4009-be01-cddb0885beb8" providerId="ADAL" clId="{1906F9BE-088A-4323-8D88-E681D2AAA0B5}" dt="2023-06-16T01:16:08.878" v="59" actId="478"/>
          <ac:spMkLst>
            <pc:docMk/>
            <pc:sldMk cId="0" sldId="380"/>
            <ac:spMk id="2" creationId="{96BEAD56-F569-44BE-9635-AD8DB7CFB5CA}"/>
          </ac:spMkLst>
        </pc:spChg>
      </pc:sldChg>
      <pc:sldChg chg="delSp mod">
        <pc:chgData name="Haidar Saleh Almubarak" userId="39d1b402-6011-4009-be01-cddb0885beb8" providerId="ADAL" clId="{1906F9BE-088A-4323-8D88-E681D2AAA0B5}" dt="2023-06-16T01:16:14.818" v="61" actId="478"/>
        <pc:sldMkLst>
          <pc:docMk/>
          <pc:sldMk cId="0" sldId="382"/>
        </pc:sldMkLst>
        <pc:spChg chg="del">
          <ac:chgData name="Haidar Saleh Almubarak" userId="39d1b402-6011-4009-be01-cddb0885beb8" providerId="ADAL" clId="{1906F9BE-088A-4323-8D88-E681D2AAA0B5}" dt="2023-06-16T01:16:14.818" v="61" actId="478"/>
          <ac:spMkLst>
            <pc:docMk/>
            <pc:sldMk cId="0" sldId="382"/>
            <ac:spMk id="2" creationId="{8017270C-F794-4C79-BCDD-35304C16F9AB}"/>
          </ac:spMkLst>
        </pc:spChg>
      </pc:sldChg>
      <pc:sldChg chg="delSp mod">
        <pc:chgData name="Haidar Saleh Almubarak" userId="39d1b402-6011-4009-be01-cddb0885beb8" providerId="ADAL" clId="{1906F9BE-088A-4323-8D88-E681D2AAA0B5}" dt="2023-06-16T01:16:21.753" v="63" actId="478"/>
        <pc:sldMkLst>
          <pc:docMk/>
          <pc:sldMk cId="0" sldId="384"/>
        </pc:sldMkLst>
        <pc:spChg chg="del">
          <ac:chgData name="Haidar Saleh Almubarak" userId="39d1b402-6011-4009-be01-cddb0885beb8" providerId="ADAL" clId="{1906F9BE-088A-4323-8D88-E681D2AAA0B5}" dt="2023-06-16T01:16:21.753" v="63" actId="478"/>
          <ac:spMkLst>
            <pc:docMk/>
            <pc:sldMk cId="0" sldId="384"/>
            <ac:spMk id="2" creationId="{4A35597A-CE20-41EB-BB8D-CB28BFA5129E}"/>
          </ac:spMkLst>
        </pc:spChg>
      </pc:sldChg>
      <pc:sldChg chg="delSp mod">
        <pc:chgData name="Haidar Saleh Almubarak" userId="39d1b402-6011-4009-be01-cddb0885beb8" providerId="ADAL" clId="{1906F9BE-088A-4323-8D88-E681D2AAA0B5}" dt="2023-06-16T01:16:23.445" v="64" actId="478"/>
        <pc:sldMkLst>
          <pc:docMk/>
          <pc:sldMk cId="0" sldId="385"/>
        </pc:sldMkLst>
        <pc:spChg chg="del">
          <ac:chgData name="Haidar Saleh Almubarak" userId="39d1b402-6011-4009-be01-cddb0885beb8" providerId="ADAL" clId="{1906F9BE-088A-4323-8D88-E681D2AAA0B5}" dt="2023-06-16T01:16:23.445" v="64" actId="478"/>
          <ac:spMkLst>
            <pc:docMk/>
            <pc:sldMk cId="0" sldId="385"/>
            <ac:spMk id="2" creationId="{315040DE-0E33-45D3-BAE1-C8E5C505CD35}"/>
          </ac:spMkLst>
        </pc:spChg>
      </pc:sldChg>
      <pc:sldChg chg="delSp mod">
        <pc:chgData name="Haidar Saleh Almubarak" userId="39d1b402-6011-4009-be01-cddb0885beb8" providerId="ADAL" clId="{1906F9BE-088A-4323-8D88-E681D2AAA0B5}" dt="2023-06-16T01:16:25.673" v="65" actId="478"/>
        <pc:sldMkLst>
          <pc:docMk/>
          <pc:sldMk cId="0" sldId="386"/>
        </pc:sldMkLst>
        <pc:spChg chg="del">
          <ac:chgData name="Haidar Saleh Almubarak" userId="39d1b402-6011-4009-be01-cddb0885beb8" providerId="ADAL" clId="{1906F9BE-088A-4323-8D88-E681D2AAA0B5}" dt="2023-06-16T01:16:25.673" v="65" actId="478"/>
          <ac:spMkLst>
            <pc:docMk/>
            <pc:sldMk cId="0" sldId="386"/>
            <ac:spMk id="2" creationId="{82EA2472-B386-47C4-9709-4C3C230D9DEE}"/>
          </ac:spMkLst>
        </pc:spChg>
      </pc:sldChg>
      <pc:sldChg chg="delSp mod">
        <pc:chgData name="Haidar Saleh Almubarak" userId="39d1b402-6011-4009-be01-cddb0885beb8" providerId="ADAL" clId="{1906F9BE-088A-4323-8D88-E681D2AAA0B5}" dt="2023-06-16T01:16:27.746" v="66" actId="478"/>
        <pc:sldMkLst>
          <pc:docMk/>
          <pc:sldMk cId="0" sldId="387"/>
        </pc:sldMkLst>
        <pc:spChg chg="del">
          <ac:chgData name="Haidar Saleh Almubarak" userId="39d1b402-6011-4009-be01-cddb0885beb8" providerId="ADAL" clId="{1906F9BE-088A-4323-8D88-E681D2AAA0B5}" dt="2023-06-16T01:16:27.746" v="66" actId="478"/>
          <ac:spMkLst>
            <pc:docMk/>
            <pc:sldMk cId="0" sldId="387"/>
            <ac:spMk id="2" creationId="{9E1F954B-74F0-4AFD-9DB2-A6CC6F2407DE}"/>
          </ac:spMkLst>
        </pc:spChg>
      </pc:sldChg>
      <pc:sldChg chg="delSp mod">
        <pc:chgData name="Haidar Saleh Almubarak" userId="39d1b402-6011-4009-be01-cddb0885beb8" providerId="ADAL" clId="{1906F9BE-088A-4323-8D88-E681D2AAA0B5}" dt="2023-06-16T01:15:24.752" v="41" actId="478"/>
        <pc:sldMkLst>
          <pc:docMk/>
          <pc:sldMk cId="4027103481" sldId="439"/>
        </pc:sldMkLst>
        <pc:spChg chg="del">
          <ac:chgData name="Haidar Saleh Almubarak" userId="39d1b402-6011-4009-be01-cddb0885beb8" providerId="ADAL" clId="{1906F9BE-088A-4323-8D88-E681D2AAA0B5}" dt="2023-06-16T01:15:24.752" v="41" actId="478"/>
          <ac:spMkLst>
            <pc:docMk/>
            <pc:sldMk cId="4027103481" sldId="439"/>
            <ac:spMk id="2" creationId="{7AEF2F9E-16DE-47E0-823C-C889C83A35E0}"/>
          </ac:spMkLst>
        </pc:spChg>
      </pc:sldChg>
      <pc:sldChg chg="delSp mod">
        <pc:chgData name="Haidar Saleh Almubarak" userId="39d1b402-6011-4009-be01-cddb0885beb8" providerId="ADAL" clId="{1906F9BE-088A-4323-8D88-E681D2AAA0B5}" dt="2023-06-16T01:15:17.992" v="38" actId="478"/>
        <pc:sldMkLst>
          <pc:docMk/>
          <pc:sldMk cId="56140358" sldId="441"/>
        </pc:sldMkLst>
        <pc:spChg chg="del">
          <ac:chgData name="Haidar Saleh Almubarak" userId="39d1b402-6011-4009-be01-cddb0885beb8" providerId="ADAL" clId="{1906F9BE-088A-4323-8D88-E681D2AAA0B5}" dt="2023-06-16T01:15:17.992" v="38" actId="478"/>
          <ac:spMkLst>
            <pc:docMk/>
            <pc:sldMk cId="56140358" sldId="441"/>
            <ac:spMk id="2" creationId="{01E2AF07-21AE-4C6E-8EA9-E67B6F4BC6DD}"/>
          </ac:spMkLst>
        </pc:spChg>
      </pc:sldChg>
      <pc:sldChg chg="delSp mod">
        <pc:chgData name="Haidar Saleh Almubarak" userId="39d1b402-6011-4009-be01-cddb0885beb8" providerId="ADAL" clId="{1906F9BE-088A-4323-8D88-E681D2AAA0B5}" dt="2023-06-16T01:15:10.464" v="34" actId="478"/>
        <pc:sldMkLst>
          <pc:docMk/>
          <pc:sldMk cId="1074856379" sldId="446"/>
        </pc:sldMkLst>
        <pc:spChg chg="del">
          <ac:chgData name="Haidar Saleh Almubarak" userId="39d1b402-6011-4009-be01-cddb0885beb8" providerId="ADAL" clId="{1906F9BE-088A-4323-8D88-E681D2AAA0B5}" dt="2023-06-16T01:15:10.464" v="34" actId="478"/>
          <ac:spMkLst>
            <pc:docMk/>
            <pc:sldMk cId="1074856379" sldId="446"/>
            <ac:spMk id="2" creationId="{95DC92F0-DA7D-4C1F-A1E4-48A71E2E2DBE}"/>
          </ac:spMkLst>
        </pc:spChg>
      </pc:sldChg>
      <pc:sldChg chg="delSp modSp mod">
        <pc:chgData name="Haidar Saleh Almubarak" userId="39d1b402-6011-4009-be01-cddb0885beb8" providerId="ADAL" clId="{1906F9BE-088A-4323-8D88-E681D2AAA0B5}" dt="2023-06-16T01:14:35.434" v="18" actId="478"/>
        <pc:sldMkLst>
          <pc:docMk/>
          <pc:sldMk cId="308908308" sldId="484"/>
        </pc:sldMkLst>
        <pc:spChg chg="del">
          <ac:chgData name="Haidar Saleh Almubarak" userId="39d1b402-6011-4009-be01-cddb0885beb8" providerId="ADAL" clId="{1906F9BE-088A-4323-8D88-E681D2AAA0B5}" dt="2023-06-16T01:14:35.434" v="18" actId="478"/>
          <ac:spMkLst>
            <pc:docMk/>
            <pc:sldMk cId="308908308" sldId="484"/>
            <ac:spMk id="2" creationId="{2876EE1E-8C51-4FE7-B2FB-865DCEE23268}"/>
          </ac:spMkLst>
        </pc:spChg>
        <pc:spChg chg="mod">
          <ac:chgData name="Haidar Saleh Almubarak" userId="39d1b402-6011-4009-be01-cddb0885beb8" providerId="ADAL" clId="{1906F9BE-088A-4323-8D88-E681D2AAA0B5}" dt="2023-06-16T00:09:23.207" v="2"/>
          <ac:spMkLst>
            <pc:docMk/>
            <pc:sldMk cId="308908308" sldId="484"/>
            <ac:spMk id="17410" creationId="{00000000-0000-0000-0000-000000000000}"/>
          </ac:spMkLst>
        </pc:spChg>
      </pc:sldChg>
      <pc:sldChg chg="delSp mod">
        <pc:chgData name="Haidar Saleh Almubarak" userId="39d1b402-6011-4009-be01-cddb0885beb8" providerId="ADAL" clId="{1906F9BE-088A-4323-8D88-E681D2AAA0B5}" dt="2023-06-16T01:14:49.065" v="22" actId="478"/>
        <pc:sldMkLst>
          <pc:docMk/>
          <pc:sldMk cId="698314923" sldId="495"/>
        </pc:sldMkLst>
        <pc:spChg chg="del">
          <ac:chgData name="Haidar Saleh Almubarak" userId="39d1b402-6011-4009-be01-cddb0885beb8" providerId="ADAL" clId="{1906F9BE-088A-4323-8D88-E681D2AAA0B5}" dt="2023-06-16T01:14:49.065" v="22" actId="478"/>
          <ac:spMkLst>
            <pc:docMk/>
            <pc:sldMk cId="698314923" sldId="495"/>
            <ac:spMk id="3" creationId="{D94D0182-54F8-4E67-A2B8-FCA506765A0A}"/>
          </ac:spMkLst>
        </pc:spChg>
      </pc:sldChg>
      <pc:sldChg chg="delSp mod">
        <pc:chgData name="Haidar Saleh Almubarak" userId="39d1b402-6011-4009-be01-cddb0885beb8" providerId="ADAL" clId="{1906F9BE-088A-4323-8D88-E681D2AAA0B5}" dt="2023-06-16T01:14:50.920" v="23" actId="478"/>
        <pc:sldMkLst>
          <pc:docMk/>
          <pc:sldMk cId="756402937" sldId="496"/>
        </pc:sldMkLst>
        <pc:spChg chg="del">
          <ac:chgData name="Haidar Saleh Almubarak" userId="39d1b402-6011-4009-be01-cddb0885beb8" providerId="ADAL" clId="{1906F9BE-088A-4323-8D88-E681D2AAA0B5}" dt="2023-06-16T01:14:50.920" v="23" actId="478"/>
          <ac:spMkLst>
            <pc:docMk/>
            <pc:sldMk cId="756402937" sldId="496"/>
            <ac:spMk id="4" creationId="{1EA3D1D5-86B6-40CA-8336-89FBCBE296C6}"/>
          </ac:spMkLst>
        </pc:spChg>
      </pc:sldChg>
      <pc:sldChg chg="delSp mod">
        <pc:chgData name="Haidar Saleh Almubarak" userId="39d1b402-6011-4009-be01-cddb0885beb8" providerId="ADAL" clId="{1906F9BE-088A-4323-8D88-E681D2AAA0B5}" dt="2023-06-16T01:15:00.273" v="28" actId="478"/>
        <pc:sldMkLst>
          <pc:docMk/>
          <pc:sldMk cId="321587781" sldId="497"/>
        </pc:sldMkLst>
        <pc:spChg chg="del">
          <ac:chgData name="Haidar Saleh Almubarak" userId="39d1b402-6011-4009-be01-cddb0885beb8" providerId="ADAL" clId="{1906F9BE-088A-4323-8D88-E681D2AAA0B5}" dt="2023-06-16T01:15:00.273" v="28" actId="478"/>
          <ac:spMkLst>
            <pc:docMk/>
            <pc:sldMk cId="321587781" sldId="497"/>
            <ac:spMk id="3" creationId="{1CA12530-BC0A-4CE4-BC24-EB77EB1B893B}"/>
          </ac:spMkLst>
        </pc:spChg>
      </pc:sldChg>
      <pc:sldChg chg="delSp mod">
        <pc:chgData name="Haidar Saleh Almubarak" userId="39d1b402-6011-4009-be01-cddb0885beb8" providerId="ADAL" clId="{1906F9BE-088A-4323-8D88-E681D2AAA0B5}" dt="2023-06-16T01:15:01.905" v="29" actId="478"/>
        <pc:sldMkLst>
          <pc:docMk/>
          <pc:sldMk cId="2401032523" sldId="498"/>
        </pc:sldMkLst>
        <pc:spChg chg="del">
          <ac:chgData name="Haidar Saleh Almubarak" userId="39d1b402-6011-4009-be01-cddb0885beb8" providerId="ADAL" clId="{1906F9BE-088A-4323-8D88-E681D2AAA0B5}" dt="2023-06-16T01:15:01.905" v="29" actId="478"/>
          <ac:spMkLst>
            <pc:docMk/>
            <pc:sldMk cId="2401032523" sldId="498"/>
            <ac:spMk id="4" creationId="{5ED7ADD2-E2ED-45B4-959B-921EA6ECA16A}"/>
          </ac:spMkLst>
        </pc:spChg>
      </pc:sldChg>
      <pc:sldChg chg="delSp mod">
        <pc:chgData name="Haidar Saleh Almubarak" userId="39d1b402-6011-4009-be01-cddb0885beb8" providerId="ADAL" clId="{1906F9BE-088A-4323-8D88-E681D2AAA0B5}" dt="2023-06-16T01:15:03.489" v="30" actId="478"/>
        <pc:sldMkLst>
          <pc:docMk/>
          <pc:sldMk cId="2764360513" sldId="499"/>
        </pc:sldMkLst>
        <pc:spChg chg="del">
          <ac:chgData name="Haidar Saleh Almubarak" userId="39d1b402-6011-4009-be01-cddb0885beb8" providerId="ADAL" clId="{1906F9BE-088A-4323-8D88-E681D2AAA0B5}" dt="2023-06-16T01:15:03.489" v="30" actId="478"/>
          <ac:spMkLst>
            <pc:docMk/>
            <pc:sldMk cId="2764360513" sldId="499"/>
            <ac:spMk id="3" creationId="{76D7ADB7-8BFA-45F0-A795-96094E2E952E}"/>
          </ac:spMkLst>
        </pc:spChg>
      </pc:sldChg>
      <pc:sldChg chg="delSp mod">
        <pc:chgData name="Haidar Saleh Almubarak" userId="39d1b402-6011-4009-be01-cddb0885beb8" providerId="ADAL" clId="{1906F9BE-088A-4323-8D88-E681D2AAA0B5}" dt="2023-06-16T01:15:05.035" v="31" actId="478"/>
        <pc:sldMkLst>
          <pc:docMk/>
          <pc:sldMk cId="1548666593" sldId="500"/>
        </pc:sldMkLst>
        <pc:spChg chg="del">
          <ac:chgData name="Haidar Saleh Almubarak" userId="39d1b402-6011-4009-be01-cddb0885beb8" providerId="ADAL" clId="{1906F9BE-088A-4323-8D88-E681D2AAA0B5}" dt="2023-06-16T01:15:05.035" v="31" actId="478"/>
          <ac:spMkLst>
            <pc:docMk/>
            <pc:sldMk cId="1548666593" sldId="500"/>
            <ac:spMk id="4" creationId="{E5BA224A-C7C4-4C97-829A-F1A1F17424E6}"/>
          </ac:spMkLst>
        </pc:spChg>
      </pc:sldChg>
      <pc:sldChg chg="delSp mod">
        <pc:chgData name="Haidar Saleh Almubarak" userId="39d1b402-6011-4009-be01-cddb0885beb8" providerId="ADAL" clId="{1906F9BE-088A-4323-8D88-E681D2AAA0B5}" dt="2023-06-16T01:14:46.544" v="21" actId="478"/>
        <pc:sldMkLst>
          <pc:docMk/>
          <pc:sldMk cId="2870613101" sldId="528"/>
        </pc:sldMkLst>
        <pc:spChg chg="del">
          <ac:chgData name="Haidar Saleh Almubarak" userId="39d1b402-6011-4009-be01-cddb0885beb8" providerId="ADAL" clId="{1906F9BE-088A-4323-8D88-E681D2AAA0B5}" dt="2023-06-16T01:14:46.544" v="21" actId="478"/>
          <ac:spMkLst>
            <pc:docMk/>
            <pc:sldMk cId="2870613101" sldId="528"/>
            <ac:spMk id="2" creationId="{790B1E45-7F05-4DF2-965A-A8F601FC65EF}"/>
          </ac:spMkLst>
        </pc:spChg>
      </pc:sldChg>
      <pc:sldChg chg="delSp mod">
        <pc:chgData name="Haidar Saleh Almubarak" userId="39d1b402-6011-4009-be01-cddb0885beb8" providerId="ADAL" clId="{1906F9BE-088A-4323-8D88-E681D2AAA0B5}" dt="2023-06-16T01:14:52.705" v="24" actId="478"/>
        <pc:sldMkLst>
          <pc:docMk/>
          <pc:sldMk cId="1182880190" sldId="529"/>
        </pc:sldMkLst>
        <pc:spChg chg="del">
          <ac:chgData name="Haidar Saleh Almubarak" userId="39d1b402-6011-4009-be01-cddb0885beb8" providerId="ADAL" clId="{1906F9BE-088A-4323-8D88-E681D2AAA0B5}" dt="2023-06-16T01:14:52.705" v="24" actId="478"/>
          <ac:spMkLst>
            <pc:docMk/>
            <pc:sldMk cId="1182880190" sldId="529"/>
            <ac:spMk id="3" creationId="{4F82782E-3884-4521-8D10-4C422093E183}"/>
          </ac:spMkLst>
        </pc:spChg>
      </pc:sldChg>
      <pc:sldChg chg="delSp mod">
        <pc:chgData name="Haidar Saleh Almubarak" userId="39d1b402-6011-4009-be01-cddb0885beb8" providerId="ADAL" clId="{1906F9BE-088A-4323-8D88-E681D2AAA0B5}" dt="2023-06-16T01:14:54.440" v="25" actId="478"/>
        <pc:sldMkLst>
          <pc:docMk/>
          <pc:sldMk cId="2760384335" sldId="530"/>
        </pc:sldMkLst>
        <pc:spChg chg="del">
          <ac:chgData name="Haidar Saleh Almubarak" userId="39d1b402-6011-4009-be01-cddb0885beb8" providerId="ADAL" clId="{1906F9BE-088A-4323-8D88-E681D2AAA0B5}" dt="2023-06-16T01:14:54.440" v="25" actId="478"/>
          <ac:spMkLst>
            <pc:docMk/>
            <pc:sldMk cId="2760384335" sldId="530"/>
            <ac:spMk id="4" creationId="{84709D24-5EAC-46C1-B717-8E79B993204D}"/>
          </ac:spMkLst>
        </pc:spChg>
      </pc:sldChg>
      <pc:sldChg chg="delSp mod">
        <pc:chgData name="Haidar Saleh Almubarak" userId="39d1b402-6011-4009-be01-cddb0885beb8" providerId="ADAL" clId="{1906F9BE-088A-4323-8D88-E681D2AAA0B5}" dt="2023-06-16T01:14:56.796" v="26" actId="478"/>
        <pc:sldMkLst>
          <pc:docMk/>
          <pc:sldMk cId="3583278450" sldId="531"/>
        </pc:sldMkLst>
        <pc:spChg chg="del">
          <ac:chgData name="Haidar Saleh Almubarak" userId="39d1b402-6011-4009-be01-cddb0885beb8" providerId="ADAL" clId="{1906F9BE-088A-4323-8D88-E681D2AAA0B5}" dt="2023-06-16T01:14:56.796" v="26" actId="478"/>
          <ac:spMkLst>
            <pc:docMk/>
            <pc:sldMk cId="3583278450" sldId="531"/>
            <ac:spMk id="3" creationId="{457C6EC5-9883-4192-9ED7-53AEAC7FF985}"/>
          </ac:spMkLst>
        </pc:spChg>
      </pc:sldChg>
      <pc:sldChg chg="delSp mod">
        <pc:chgData name="Haidar Saleh Almubarak" userId="39d1b402-6011-4009-be01-cddb0885beb8" providerId="ADAL" clId="{1906F9BE-088A-4323-8D88-E681D2AAA0B5}" dt="2023-06-16T01:14:58.552" v="27" actId="478"/>
        <pc:sldMkLst>
          <pc:docMk/>
          <pc:sldMk cId="2181550011" sldId="532"/>
        </pc:sldMkLst>
        <pc:spChg chg="del">
          <ac:chgData name="Haidar Saleh Almubarak" userId="39d1b402-6011-4009-be01-cddb0885beb8" providerId="ADAL" clId="{1906F9BE-088A-4323-8D88-E681D2AAA0B5}" dt="2023-06-16T01:14:58.552" v="27" actId="478"/>
          <ac:spMkLst>
            <pc:docMk/>
            <pc:sldMk cId="2181550011" sldId="532"/>
            <ac:spMk id="4" creationId="{C5972489-C76C-406B-BAE2-1EFFA277052F}"/>
          </ac:spMkLst>
        </pc:spChg>
      </pc:sldChg>
      <pc:sldChg chg="delSp mod">
        <pc:chgData name="Haidar Saleh Almubarak" userId="39d1b402-6011-4009-be01-cddb0885beb8" providerId="ADAL" clId="{1906F9BE-088A-4323-8D88-E681D2AAA0B5}" dt="2023-06-16T01:15:06.792" v="32" actId="478"/>
        <pc:sldMkLst>
          <pc:docMk/>
          <pc:sldMk cId="2202968221" sldId="549"/>
        </pc:sldMkLst>
        <pc:spChg chg="del">
          <ac:chgData name="Haidar Saleh Almubarak" userId="39d1b402-6011-4009-be01-cddb0885beb8" providerId="ADAL" clId="{1906F9BE-088A-4323-8D88-E681D2AAA0B5}" dt="2023-06-16T01:15:06.792" v="32" actId="478"/>
          <ac:spMkLst>
            <pc:docMk/>
            <pc:sldMk cId="2202968221" sldId="549"/>
            <ac:spMk id="4" creationId="{B8594FA8-244A-4999-B21F-6A4B3E130924}"/>
          </ac:spMkLst>
        </pc:spChg>
      </pc:sldChg>
      <pc:sldChg chg="delSp mod">
        <pc:chgData name="Haidar Saleh Almubarak" userId="39d1b402-6011-4009-be01-cddb0885beb8" providerId="ADAL" clId="{1906F9BE-088A-4323-8D88-E681D2AAA0B5}" dt="2023-06-16T01:15:55.144" v="53" actId="478"/>
        <pc:sldMkLst>
          <pc:docMk/>
          <pc:sldMk cId="1470306966" sldId="708"/>
        </pc:sldMkLst>
        <pc:spChg chg="del">
          <ac:chgData name="Haidar Saleh Almubarak" userId="39d1b402-6011-4009-be01-cddb0885beb8" providerId="ADAL" clId="{1906F9BE-088A-4323-8D88-E681D2AAA0B5}" dt="2023-06-16T01:15:55.144" v="53" actId="478"/>
          <ac:spMkLst>
            <pc:docMk/>
            <pc:sldMk cId="1470306966" sldId="708"/>
            <ac:spMk id="2" creationId="{2E1FDE09-8ADA-4E7D-9F33-F88E5B72924D}"/>
          </ac:spMkLst>
        </pc:spChg>
      </pc:sldChg>
      <pc:sldChg chg="delSp mod">
        <pc:chgData name="Haidar Saleh Almubarak" userId="39d1b402-6011-4009-be01-cddb0885beb8" providerId="ADAL" clId="{1906F9BE-088A-4323-8D88-E681D2AAA0B5}" dt="2023-06-16T01:15:46.863" v="51" actId="478"/>
        <pc:sldMkLst>
          <pc:docMk/>
          <pc:sldMk cId="3114419187" sldId="713"/>
        </pc:sldMkLst>
        <pc:spChg chg="del">
          <ac:chgData name="Haidar Saleh Almubarak" userId="39d1b402-6011-4009-be01-cddb0885beb8" providerId="ADAL" clId="{1906F9BE-088A-4323-8D88-E681D2AAA0B5}" dt="2023-06-16T01:15:46.863" v="51" actId="478"/>
          <ac:spMkLst>
            <pc:docMk/>
            <pc:sldMk cId="3114419187" sldId="713"/>
            <ac:spMk id="2" creationId="{65F8B01C-BECA-4ECD-A06F-53879829CD4B}"/>
          </ac:spMkLst>
        </pc:spChg>
      </pc:sldChg>
      <pc:sldChg chg="delSp mod">
        <pc:chgData name="Haidar Saleh Almubarak" userId="39d1b402-6011-4009-be01-cddb0885beb8" providerId="ADAL" clId="{1906F9BE-088A-4323-8D88-E681D2AAA0B5}" dt="2023-06-16T01:15:57.367" v="54" actId="478"/>
        <pc:sldMkLst>
          <pc:docMk/>
          <pc:sldMk cId="2827783269" sldId="714"/>
        </pc:sldMkLst>
        <pc:spChg chg="del">
          <ac:chgData name="Haidar Saleh Almubarak" userId="39d1b402-6011-4009-be01-cddb0885beb8" providerId="ADAL" clId="{1906F9BE-088A-4323-8D88-E681D2AAA0B5}" dt="2023-06-16T01:15:57.367" v="54" actId="478"/>
          <ac:spMkLst>
            <pc:docMk/>
            <pc:sldMk cId="2827783269" sldId="714"/>
            <ac:spMk id="2" creationId="{F95D7BEC-49AC-4D37-801F-96AB89AF9023}"/>
          </ac:spMkLst>
        </pc:spChg>
      </pc:sldChg>
      <pc:sldChg chg="delSp mod">
        <pc:chgData name="Haidar Saleh Almubarak" userId="39d1b402-6011-4009-be01-cddb0885beb8" providerId="ADAL" clId="{1906F9BE-088A-4323-8D88-E681D2AAA0B5}" dt="2023-06-16T01:16:16.714" v="62" actId="478"/>
        <pc:sldMkLst>
          <pc:docMk/>
          <pc:sldMk cId="3947813873" sldId="715"/>
        </pc:sldMkLst>
        <pc:spChg chg="del">
          <ac:chgData name="Haidar Saleh Almubarak" userId="39d1b402-6011-4009-be01-cddb0885beb8" providerId="ADAL" clId="{1906F9BE-088A-4323-8D88-E681D2AAA0B5}" dt="2023-06-16T01:16:16.714" v="62" actId="478"/>
          <ac:spMkLst>
            <pc:docMk/>
            <pc:sldMk cId="3947813873" sldId="715"/>
            <ac:spMk id="2" creationId="{2A0E2150-93AB-4DFE-B4ED-6B205DCA21D9}"/>
          </ac:spMkLst>
        </pc:spChg>
      </pc:sldChg>
      <pc:sldChg chg="delSp mod">
        <pc:chgData name="Haidar Saleh Almubarak" userId="39d1b402-6011-4009-be01-cddb0885beb8" providerId="ADAL" clId="{1906F9BE-088A-4323-8D88-E681D2AAA0B5}" dt="2023-06-16T01:15:36.216" v="46" actId="478"/>
        <pc:sldMkLst>
          <pc:docMk/>
          <pc:sldMk cId="86813559" sldId="720"/>
        </pc:sldMkLst>
        <pc:spChg chg="del">
          <ac:chgData name="Haidar Saleh Almubarak" userId="39d1b402-6011-4009-be01-cddb0885beb8" providerId="ADAL" clId="{1906F9BE-088A-4323-8D88-E681D2AAA0B5}" dt="2023-06-16T01:15:36.216" v="46" actId="478"/>
          <ac:spMkLst>
            <pc:docMk/>
            <pc:sldMk cId="86813559" sldId="720"/>
            <ac:spMk id="2" creationId="{104DCFB7-B546-4435-A0BC-4F308BE3941B}"/>
          </ac:spMkLst>
        </pc:spChg>
      </pc:sldChg>
      <pc:sldChg chg="delSp mod">
        <pc:chgData name="Haidar Saleh Almubarak" userId="39d1b402-6011-4009-be01-cddb0885beb8" providerId="ADAL" clId="{1906F9BE-088A-4323-8D88-E681D2AAA0B5}" dt="2023-06-16T01:15:12.211" v="35" actId="478"/>
        <pc:sldMkLst>
          <pc:docMk/>
          <pc:sldMk cId="3479473040" sldId="721"/>
        </pc:sldMkLst>
        <pc:spChg chg="del">
          <ac:chgData name="Haidar Saleh Almubarak" userId="39d1b402-6011-4009-be01-cddb0885beb8" providerId="ADAL" clId="{1906F9BE-088A-4323-8D88-E681D2AAA0B5}" dt="2023-06-16T01:15:12.211" v="35" actId="478"/>
          <ac:spMkLst>
            <pc:docMk/>
            <pc:sldMk cId="3479473040" sldId="721"/>
            <ac:spMk id="9" creationId="{DD8C6D40-7E50-4594-8348-B6E5614A2665}"/>
          </ac:spMkLst>
        </pc:spChg>
      </pc:sldChg>
      <pc:sldChg chg="delSp modSp mod">
        <pc:chgData name="Haidar Saleh Almubarak" userId="39d1b402-6011-4009-be01-cddb0885beb8" providerId="ADAL" clId="{1906F9BE-088A-4323-8D88-E681D2AAA0B5}" dt="2023-06-16T01:15:15.076" v="37" actId="478"/>
        <pc:sldMkLst>
          <pc:docMk/>
          <pc:sldMk cId="2113657033" sldId="722"/>
        </pc:sldMkLst>
        <pc:spChg chg="del mod">
          <ac:chgData name="Haidar Saleh Almubarak" userId="39d1b402-6011-4009-be01-cddb0885beb8" providerId="ADAL" clId="{1906F9BE-088A-4323-8D88-E681D2AAA0B5}" dt="2023-06-16T01:15:15.076" v="37" actId="478"/>
          <ac:spMkLst>
            <pc:docMk/>
            <pc:sldMk cId="2113657033" sldId="722"/>
            <ac:spMk id="2" creationId="{BB527BAE-AB2C-4D30-9A0D-31FDA1624759}"/>
          </ac:spMkLst>
        </pc:spChg>
      </pc:sldChg>
      <pc:sldChg chg="delSp mod">
        <pc:chgData name="Haidar Saleh Almubarak" userId="39d1b402-6011-4009-be01-cddb0885beb8" providerId="ADAL" clId="{1906F9BE-088A-4323-8D88-E681D2AAA0B5}" dt="2023-06-16T01:15:20.810" v="39" actId="478"/>
        <pc:sldMkLst>
          <pc:docMk/>
          <pc:sldMk cId="4006274444" sldId="723"/>
        </pc:sldMkLst>
        <pc:spChg chg="del">
          <ac:chgData name="Haidar Saleh Almubarak" userId="39d1b402-6011-4009-be01-cddb0885beb8" providerId="ADAL" clId="{1906F9BE-088A-4323-8D88-E681D2AAA0B5}" dt="2023-06-16T01:15:20.810" v="39" actId="478"/>
          <ac:spMkLst>
            <pc:docMk/>
            <pc:sldMk cId="4006274444" sldId="723"/>
            <ac:spMk id="2" creationId="{BE80B7D8-EC9A-4A20-B6D4-3B5C66070A76}"/>
          </ac:spMkLst>
        </pc:spChg>
      </pc:sldChg>
      <pc:sldChg chg="delSp mod">
        <pc:chgData name="Haidar Saleh Almubarak" userId="39d1b402-6011-4009-be01-cddb0885beb8" providerId="ADAL" clId="{1906F9BE-088A-4323-8D88-E681D2AAA0B5}" dt="2023-06-16T01:15:23.082" v="40" actId="478"/>
        <pc:sldMkLst>
          <pc:docMk/>
          <pc:sldMk cId="1934981724" sldId="724"/>
        </pc:sldMkLst>
        <pc:spChg chg="del">
          <ac:chgData name="Haidar Saleh Almubarak" userId="39d1b402-6011-4009-be01-cddb0885beb8" providerId="ADAL" clId="{1906F9BE-088A-4323-8D88-E681D2AAA0B5}" dt="2023-06-16T01:15:23.082" v="40" actId="478"/>
          <ac:spMkLst>
            <pc:docMk/>
            <pc:sldMk cId="1934981724" sldId="724"/>
            <ac:spMk id="2" creationId="{A73BD307-2294-43BD-B964-7C484790BA44}"/>
          </ac:spMkLst>
        </pc:spChg>
      </pc:sldChg>
      <pc:sldChg chg="delSp modSp mod">
        <pc:chgData name="Haidar Saleh Almubarak" userId="39d1b402-6011-4009-be01-cddb0885beb8" providerId="ADAL" clId="{1906F9BE-088A-4323-8D88-E681D2AAA0B5}" dt="2023-06-16T01:15:28.011" v="43" actId="478"/>
        <pc:sldMkLst>
          <pc:docMk/>
          <pc:sldMk cId="652022060" sldId="725"/>
        </pc:sldMkLst>
        <pc:spChg chg="del mod">
          <ac:chgData name="Haidar Saleh Almubarak" userId="39d1b402-6011-4009-be01-cddb0885beb8" providerId="ADAL" clId="{1906F9BE-088A-4323-8D88-E681D2AAA0B5}" dt="2023-06-16T01:15:28.011" v="43" actId="478"/>
          <ac:spMkLst>
            <pc:docMk/>
            <pc:sldMk cId="652022060" sldId="725"/>
            <ac:spMk id="2" creationId="{65095091-BF3F-4A11-9D8C-33CB2F01A132}"/>
          </ac:spMkLst>
        </pc:spChg>
      </pc:sldChg>
      <pc:sldChg chg="delSp mod">
        <pc:chgData name="Haidar Saleh Almubarak" userId="39d1b402-6011-4009-be01-cddb0885beb8" providerId="ADAL" clId="{1906F9BE-088A-4323-8D88-E681D2AAA0B5}" dt="2023-06-16T01:15:30.394" v="44" actId="478"/>
        <pc:sldMkLst>
          <pc:docMk/>
          <pc:sldMk cId="1817810769" sldId="726"/>
        </pc:sldMkLst>
        <pc:spChg chg="del">
          <ac:chgData name="Haidar Saleh Almubarak" userId="39d1b402-6011-4009-be01-cddb0885beb8" providerId="ADAL" clId="{1906F9BE-088A-4323-8D88-E681D2AAA0B5}" dt="2023-06-16T01:15:30.394" v="44" actId="478"/>
          <ac:spMkLst>
            <pc:docMk/>
            <pc:sldMk cId="1817810769" sldId="726"/>
            <ac:spMk id="3" creationId="{C0A53C61-4C46-433A-B18E-D1045DA94122}"/>
          </ac:spMkLst>
        </pc:spChg>
      </pc:sldChg>
      <pc:sldChg chg="delSp mod">
        <pc:chgData name="Haidar Saleh Almubarak" userId="39d1b402-6011-4009-be01-cddb0885beb8" providerId="ADAL" clId="{1906F9BE-088A-4323-8D88-E681D2AAA0B5}" dt="2023-06-16T01:15:45.152" v="50" actId="478"/>
        <pc:sldMkLst>
          <pc:docMk/>
          <pc:sldMk cId="2404097407" sldId="727"/>
        </pc:sldMkLst>
        <pc:spChg chg="del">
          <ac:chgData name="Haidar Saleh Almubarak" userId="39d1b402-6011-4009-be01-cddb0885beb8" providerId="ADAL" clId="{1906F9BE-088A-4323-8D88-E681D2AAA0B5}" dt="2023-06-16T01:15:45.152" v="50" actId="478"/>
          <ac:spMkLst>
            <pc:docMk/>
            <pc:sldMk cId="2404097407" sldId="727"/>
            <ac:spMk id="2" creationId="{CFE336C5-97F0-49C3-BE65-108F07D9FD08}"/>
          </ac:spMkLst>
        </pc:spChg>
      </pc:sldChg>
      <pc:sldChg chg="delSp mod">
        <pc:chgData name="Haidar Saleh Almubarak" userId="39d1b402-6011-4009-be01-cddb0885beb8" providerId="ADAL" clId="{1906F9BE-088A-4323-8D88-E681D2AAA0B5}" dt="2023-06-16T01:16:00.725" v="55" actId="478"/>
        <pc:sldMkLst>
          <pc:docMk/>
          <pc:sldMk cId="0" sldId="749"/>
        </pc:sldMkLst>
        <pc:spChg chg="del">
          <ac:chgData name="Haidar Saleh Almubarak" userId="39d1b402-6011-4009-be01-cddb0885beb8" providerId="ADAL" clId="{1906F9BE-088A-4323-8D88-E681D2AAA0B5}" dt="2023-06-16T01:16:00.725" v="55" actId="478"/>
          <ac:spMkLst>
            <pc:docMk/>
            <pc:sldMk cId="0" sldId="749"/>
            <ac:spMk id="2" creationId="{289859B1-6902-4035-8EE6-20092F8FFD10}"/>
          </ac:spMkLst>
        </pc:spChg>
      </pc:sldChg>
      <pc:sldChg chg="delSp mod">
        <pc:chgData name="Haidar Saleh Almubarak" userId="39d1b402-6011-4009-be01-cddb0885beb8" providerId="ADAL" clId="{1906F9BE-088A-4323-8D88-E681D2AAA0B5}" dt="2023-06-16T01:16:04.396" v="57" actId="478"/>
        <pc:sldMkLst>
          <pc:docMk/>
          <pc:sldMk cId="3844063938" sldId="750"/>
        </pc:sldMkLst>
        <pc:spChg chg="del">
          <ac:chgData name="Haidar Saleh Almubarak" userId="39d1b402-6011-4009-be01-cddb0885beb8" providerId="ADAL" clId="{1906F9BE-088A-4323-8D88-E681D2AAA0B5}" dt="2023-06-16T01:16:04.396" v="57" actId="478"/>
          <ac:spMkLst>
            <pc:docMk/>
            <pc:sldMk cId="3844063938" sldId="750"/>
            <ac:spMk id="2" creationId="{217C0265-8A90-4EC1-AE2B-6165E810759A}"/>
          </ac:spMkLst>
        </pc:spChg>
      </pc:sldChg>
      <pc:sldChg chg="delSp mod">
        <pc:chgData name="Haidar Saleh Almubarak" userId="39d1b402-6011-4009-be01-cddb0885beb8" providerId="ADAL" clId="{1906F9BE-088A-4323-8D88-E681D2AAA0B5}" dt="2023-06-16T01:16:11.496" v="60" actId="478"/>
        <pc:sldMkLst>
          <pc:docMk/>
          <pc:sldMk cId="0" sldId="751"/>
        </pc:sldMkLst>
        <pc:spChg chg="del">
          <ac:chgData name="Haidar Saleh Almubarak" userId="39d1b402-6011-4009-be01-cddb0885beb8" providerId="ADAL" clId="{1906F9BE-088A-4323-8D88-E681D2AAA0B5}" dt="2023-06-16T01:16:11.496" v="60" actId="478"/>
          <ac:spMkLst>
            <pc:docMk/>
            <pc:sldMk cId="0" sldId="751"/>
            <ac:spMk id="2" creationId="{55AF084D-8EF0-466F-9BAF-5FFF15F6F700}"/>
          </ac:spMkLst>
        </pc:spChg>
      </pc:sldChg>
      <pc:sldMasterChg chg="addSp modSp mod">
        <pc:chgData name="Haidar Saleh Almubarak" userId="39d1b402-6011-4009-be01-cddb0885beb8" providerId="ADAL" clId="{1906F9BE-088A-4323-8D88-E681D2AAA0B5}" dt="2023-06-16T01:17:55.332" v="74" actId="14100"/>
        <pc:sldMasterMkLst>
          <pc:docMk/>
          <pc:sldMasterMk cId="0" sldId="2147483648"/>
        </pc:sldMasterMkLst>
        <pc:spChg chg="mod">
          <ac:chgData name="Haidar Saleh Almubarak" userId="39d1b402-6011-4009-be01-cddb0885beb8" providerId="ADAL" clId="{1906F9BE-088A-4323-8D88-E681D2AAA0B5}" dt="2023-06-16T01:17:12.705" v="68" actId="20577"/>
          <ac:spMkLst>
            <pc:docMk/>
            <pc:sldMasterMk cId="0" sldId="2147483648"/>
            <ac:spMk id="4" creationId="{00000000-0000-0000-0000-000000000000}"/>
          </ac:spMkLst>
        </pc:spChg>
        <pc:spChg chg="add mod">
          <ac:chgData name="Haidar Saleh Almubarak" userId="39d1b402-6011-4009-be01-cddb0885beb8" providerId="ADAL" clId="{1906F9BE-088A-4323-8D88-E681D2AAA0B5}" dt="2023-06-16T01:17:55.332" v="74" actId="14100"/>
          <ac:spMkLst>
            <pc:docMk/>
            <pc:sldMasterMk cId="0" sldId="2147483648"/>
            <ac:spMk id="5" creationId="{B45AAE3A-1FFC-535B-F977-D2D8469C59C7}"/>
          </ac:spMkLst>
        </pc:spChg>
      </pc:sldMasterChg>
      <pc:sldMasterChg chg="addSp modSp">
        <pc:chgData name="Haidar Saleh Almubarak" userId="39d1b402-6011-4009-be01-cddb0885beb8" providerId="ADAL" clId="{1906F9BE-088A-4323-8D88-E681D2AAA0B5}" dt="2023-06-16T01:18:01.980" v="75"/>
        <pc:sldMasterMkLst>
          <pc:docMk/>
          <pc:sldMasterMk cId="644972827" sldId="2147483657"/>
        </pc:sldMasterMkLst>
        <pc:spChg chg="add mod">
          <ac:chgData name="Haidar Saleh Almubarak" userId="39d1b402-6011-4009-be01-cddb0885beb8" providerId="ADAL" clId="{1906F9BE-088A-4323-8D88-E681D2AAA0B5}" dt="2023-06-16T01:18:01.980" v="75"/>
          <ac:spMkLst>
            <pc:docMk/>
            <pc:sldMasterMk cId="644972827" sldId="2147483657"/>
            <ac:spMk id="5" creationId="{4F339A4F-5199-7429-C8D7-86816252D339}"/>
          </ac:spMkLst>
        </pc:spChg>
      </pc:sldMasterChg>
    </pc:docChg>
  </pc:docChgLst>
  <pc:docChgLst>
    <pc:chgData name="Haidar Almubarak" userId="39d1b402-6011-4009-be01-cddb0885beb8" providerId="ADAL" clId="{B03CAAC9-DA32-454A-9087-B63E95B3341C}"/>
    <pc:docChg chg="undo custSel addSld delSld modSld modMainMaster">
      <pc:chgData name="Haidar Almubarak" userId="39d1b402-6011-4009-be01-cddb0885beb8" providerId="ADAL" clId="{B03CAAC9-DA32-454A-9087-B63E95B3341C}" dt="2022-10-27T04:26:27.351" v="167" actId="20577"/>
      <pc:docMkLst>
        <pc:docMk/>
      </pc:docMkLst>
      <pc:sldChg chg="modSp mod">
        <pc:chgData name="Haidar Almubarak" userId="39d1b402-6011-4009-be01-cddb0885beb8" providerId="ADAL" clId="{B03CAAC9-DA32-454A-9087-B63E95B3341C}" dt="2022-10-27T04:17:32.045" v="46" actId="20577"/>
        <pc:sldMkLst>
          <pc:docMk/>
          <pc:sldMk cId="0" sldId="256"/>
        </pc:sldMkLst>
        <pc:spChg chg="mod">
          <ac:chgData name="Haidar Almubarak" userId="39d1b402-6011-4009-be01-cddb0885beb8" providerId="ADAL" clId="{B03CAAC9-DA32-454A-9087-B63E95B3341C}" dt="2022-10-27T04:17:32.045" v="46" actId="20577"/>
          <ac:spMkLst>
            <pc:docMk/>
            <pc:sldMk cId="0" sldId="256"/>
            <ac:spMk id="2" creationId="{CE6D7EFA-ED58-4CA0-82F6-E1C7A363675C}"/>
          </ac:spMkLst>
        </pc:spChg>
      </pc:sldChg>
      <pc:sldChg chg="modSp mod">
        <pc:chgData name="Haidar Almubarak" userId="39d1b402-6011-4009-be01-cddb0885beb8" providerId="ADAL" clId="{B03CAAC9-DA32-454A-9087-B63E95B3341C}" dt="2022-10-27T04:21:47.096" v="78" actId="20577"/>
        <pc:sldMkLst>
          <pc:docMk/>
          <pc:sldMk cId="0" sldId="263"/>
        </pc:sldMkLst>
        <pc:spChg chg="mod">
          <ac:chgData name="Haidar Almubarak" userId="39d1b402-6011-4009-be01-cddb0885beb8" providerId="ADAL" clId="{B03CAAC9-DA32-454A-9087-B63E95B3341C}" dt="2022-10-27T04:21:47.096" v="78" actId="20577"/>
          <ac:spMkLst>
            <pc:docMk/>
            <pc:sldMk cId="0" sldId="263"/>
            <ac:spMk id="2" creationId="{F5F452A7-2384-4A24-BCB1-A30B1CE584EE}"/>
          </ac:spMkLst>
        </pc:spChg>
      </pc:sldChg>
      <pc:sldChg chg="modSp mod">
        <pc:chgData name="Haidar Almubarak" userId="39d1b402-6011-4009-be01-cddb0885beb8" providerId="ADAL" clId="{B03CAAC9-DA32-454A-9087-B63E95B3341C}" dt="2022-10-27T04:22:02.537" v="84" actId="20577"/>
        <pc:sldMkLst>
          <pc:docMk/>
          <pc:sldMk cId="3946290604" sldId="264"/>
        </pc:sldMkLst>
        <pc:spChg chg="mod">
          <ac:chgData name="Haidar Almubarak" userId="39d1b402-6011-4009-be01-cddb0885beb8" providerId="ADAL" clId="{B03CAAC9-DA32-454A-9087-B63E95B3341C}" dt="2022-10-27T04:22:02.537" v="84" actId="20577"/>
          <ac:spMkLst>
            <pc:docMk/>
            <pc:sldMk cId="3946290604" sldId="264"/>
            <ac:spMk id="2" creationId="{77C38CFE-8581-4B16-8EAB-7DBCEBFDC4D6}"/>
          </ac:spMkLst>
        </pc:spChg>
      </pc:sldChg>
      <pc:sldChg chg="modSp mod">
        <pc:chgData name="Haidar Almubarak" userId="39d1b402-6011-4009-be01-cddb0885beb8" providerId="ADAL" clId="{B03CAAC9-DA32-454A-9087-B63E95B3341C}" dt="2022-10-27T04:22:08.673" v="87" actId="20577"/>
        <pc:sldMkLst>
          <pc:docMk/>
          <pc:sldMk cId="3457206814" sldId="266"/>
        </pc:sldMkLst>
        <pc:spChg chg="mod">
          <ac:chgData name="Haidar Almubarak" userId="39d1b402-6011-4009-be01-cddb0885beb8" providerId="ADAL" clId="{B03CAAC9-DA32-454A-9087-B63E95B3341C}" dt="2022-10-27T04:22:08.673" v="87" actId="20577"/>
          <ac:spMkLst>
            <pc:docMk/>
            <pc:sldMk cId="3457206814" sldId="266"/>
            <ac:spMk id="2" creationId="{DEF7A778-95C2-49E4-9063-EBED57DC54E8}"/>
          </ac:spMkLst>
        </pc:spChg>
      </pc:sldChg>
      <pc:sldChg chg="modSp mod">
        <pc:chgData name="Haidar Almubarak" userId="39d1b402-6011-4009-be01-cddb0885beb8" providerId="ADAL" clId="{B03CAAC9-DA32-454A-9087-B63E95B3341C}" dt="2022-10-27T04:21:54.274" v="81" actId="20577"/>
        <pc:sldMkLst>
          <pc:docMk/>
          <pc:sldMk cId="47324901" sldId="267"/>
        </pc:sldMkLst>
        <pc:spChg chg="mod">
          <ac:chgData name="Haidar Almubarak" userId="39d1b402-6011-4009-be01-cddb0885beb8" providerId="ADAL" clId="{B03CAAC9-DA32-454A-9087-B63E95B3341C}" dt="2022-10-27T04:21:54.274" v="81" actId="20577"/>
          <ac:spMkLst>
            <pc:docMk/>
            <pc:sldMk cId="47324901" sldId="267"/>
            <ac:spMk id="2" creationId="{878A42F4-5138-437B-8A04-9F8675CF9A62}"/>
          </ac:spMkLst>
        </pc:spChg>
      </pc:sldChg>
      <pc:sldChg chg="modSp mod">
        <pc:chgData name="Haidar Almubarak" userId="39d1b402-6011-4009-be01-cddb0885beb8" providerId="ADAL" clId="{B03CAAC9-DA32-454A-9087-B63E95B3341C}" dt="2022-10-27T04:22:14.722" v="90" actId="20577"/>
        <pc:sldMkLst>
          <pc:docMk/>
          <pc:sldMk cId="695307348" sldId="281"/>
        </pc:sldMkLst>
        <pc:spChg chg="mod">
          <ac:chgData name="Haidar Almubarak" userId="39d1b402-6011-4009-be01-cddb0885beb8" providerId="ADAL" clId="{B03CAAC9-DA32-454A-9087-B63E95B3341C}" dt="2022-10-27T04:22:14.722" v="90" actId="20577"/>
          <ac:spMkLst>
            <pc:docMk/>
            <pc:sldMk cId="695307348" sldId="281"/>
            <ac:spMk id="4" creationId="{B8594FA8-244A-4999-B21F-6A4B3E130924}"/>
          </ac:spMkLst>
        </pc:spChg>
      </pc:sldChg>
      <pc:sldChg chg="modSp mod">
        <pc:chgData name="Haidar Almubarak" userId="39d1b402-6011-4009-be01-cddb0885beb8" providerId="ADAL" clId="{B03CAAC9-DA32-454A-9087-B63E95B3341C}" dt="2022-10-27T04:22:22.091" v="93" actId="20577"/>
        <pc:sldMkLst>
          <pc:docMk/>
          <pc:sldMk cId="2957017902" sldId="327"/>
        </pc:sldMkLst>
        <pc:spChg chg="mod">
          <ac:chgData name="Haidar Almubarak" userId="39d1b402-6011-4009-be01-cddb0885beb8" providerId="ADAL" clId="{B03CAAC9-DA32-454A-9087-B63E95B3341C}" dt="2022-10-27T04:22:22.091" v="93" actId="20577"/>
          <ac:spMkLst>
            <pc:docMk/>
            <pc:sldMk cId="2957017902" sldId="327"/>
            <ac:spMk id="2" creationId="{AF7871C8-A405-4214-913D-ACDFE3DB6FAA}"/>
          </ac:spMkLst>
        </pc:spChg>
      </pc:sldChg>
      <pc:sldChg chg="modSp mod">
        <pc:chgData name="Haidar Almubarak" userId="39d1b402-6011-4009-be01-cddb0885beb8" providerId="ADAL" clId="{B03CAAC9-DA32-454A-9087-B63E95B3341C}" dt="2022-10-27T04:24:52.197" v="134" actId="20577"/>
        <pc:sldMkLst>
          <pc:docMk/>
          <pc:sldMk cId="1991535276" sldId="345"/>
        </pc:sldMkLst>
        <pc:spChg chg="mod">
          <ac:chgData name="Haidar Almubarak" userId="39d1b402-6011-4009-be01-cddb0885beb8" providerId="ADAL" clId="{B03CAAC9-DA32-454A-9087-B63E95B3341C}" dt="2022-10-27T04:24:52.197" v="134" actId="20577"/>
          <ac:spMkLst>
            <pc:docMk/>
            <pc:sldMk cId="1991535276" sldId="345"/>
            <ac:spMk id="2" creationId="{EF82FEF3-9B1F-4563-86C9-6CCED7759871}"/>
          </ac:spMkLst>
        </pc:spChg>
      </pc:sldChg>
      <pc:sldChg chg="modSp mod">
        <pc:chgData name="Haidar Almubarak" userId="39d1b402-6011-4009-be01-cddb0885beb8" providerId="ADAL" clId="{B03CAAC9-DA32-454A-9087-B63E95B3341C}" dt="2022-10-27T04:25:02.433" v="137" actId="20577"/>
        <pc:sldMkLst>
          <pc:docMk/>
          <pc:sldMk cId="1682151770" sldId="349"/>
        </pc:sldMkLst>
        <pc:spChg chg="mod">
          <ac:chgData name="Haidar Almubarak" userId="39d1b402-6011-4009-be01-cddb0885beb8" providerId="ADAL" clId="{B03CAAC9-DA32-454A-9087-B63E95B3341C}" dt="2022-10-27T04:25:02.433" v="137" actId="20577"/>
          <ac:spMkLst>
            <pc:docMk/>
            <pc:sldMk cId="1682151770" sldId="349"/>
            <ac:spMk id="2" creationId="{43A5DAB0-9488-4F3D-8754-01C04A3897F2}"/>
          </ac:spMkLst>
        </pc:spChg>
      </pc:sldChg>
      <pc:sldChg chg="modSp mod">
        <pc:chgData name="Haidar Almubarak" userId="39d1b402-6011-4009-be01-cddb0885beb8" providerId="ADAL" clId="{B03CAAC9-DA32-454A-9087-B63E95B3341C}" dt="2022-10-27T04:25:16.964" v="140" actId="20577"/>
        <pc:sldMkLst>
          <pc:docMk/>
          <pc:sldMk cId="1604515714" sldId="350"/>
        </pc:sldMkLst>
        <pc:spChg chg="mod">
          <ac:chgData name="Haidar Almubarak" userId="39d1b402-6011-4009-be01-cddb0885beb8" providerId="ADAL" clId="{B03CAAC9-DA32-454A-9087-B63E95B3341C}" dt="2022-10-27T04:25:16.964" v="140" actId="20577"/>
          <ac:spMkLst>
            <pc:docMk/>
            <pc:sldMk cId="1604515714" sldId="350"/>
            <ac:spMk id="2" creationId="{F0307A55-AD26-4A7F-A60A-82BD6CA70CA0}"/>
          </ac:spMkLst>
        </pc:spChg>
      </pc:sldChg>
      <pc:sldChg chg="modSp mod">
        <pc:chgData name="Haidar Almubarak" userId="39d1b402-6011-4009-be01-cddb0885beb8" providerId="ADAL" clId="{B03CAAC9-DA32-454A-9087-B63E95B3341C}" dt="2022-10-27T04:24:38.236" v="128" actId="20577"/>
        <pc:sldMkLst>
          <pc:docMk/>
          <pc:sldMk cId="2547565817" sldId="353"/>
        </pc:sldMkLst>
        <pc:spChg chg="mod">
          <ac:chgData name="Haidar Almubarak" userId="39d1b402-6011-4009-be01-cddb0885beb8" providerId="ADAL" clId="{B03CAAC9-DA32-454A-9087-B63E95B3341C}" dt="2022-10-27T04:24:38.236" v="128" actId="20577"/>
          <ac:spMkLst>
            <pc:docMk/>
            <pc:sldMk cId="2547565817" sldId="353"/>
            <ac:spMk id="2" creationId="{EE34F0EE-DCDA-4E4A-9604-2DB08A736579}"/>
          </ac:spMkLst>
        </pc:spChg>
      </pc:sldChg>
      <pc:sldChg chg="modSp mod">
        <pc:chgData name="Haidar Almubarak" userId="39d1b402-6011-4009-be01-cddb0885beb8" providerId="ADAL" clId="{B03CAAC9-DA32-454A-9087-B63E95B3341C}" dt="2022-10-27T04:25:40.348" v="149" actId="20577"/>
        <pc:sldMkLst>
          <pc:docMk/>
          <pc:sldMk cId="2762469650" sldId="365"/>
        </pc:sldMkLst>
        <pc:spChg chg="mod">
          <ac:chgData name="Haidar Almubarak" userId="39d1b402-6011-4009-be01-cddb0885beb8" providerId="ADAL" clId="{B03CAAC9-DA32-454A-9087-B63E95B3341C}" dt="2022-10-27T04:25:40.348" v="149" actId="20577"/>
          <ac:spMkLst>
            <pc:docMk/>
            <pc:sldMk cId="2762469650" sldId="365"/>
            <ac:spMk id="2" creationId="{4182387D-0D65-4097-BDE0-081572C7581F}"/>
          </ac:spMkLst>
        </pc:spChg>
      </pc:sldChg>
      <pc:sldChg chg="modSp mod">
        <pc:chgData name="Haidar Almubarak" userId="39d1b402-6011-4009-be01-cddb0885beb8" providerId="ADAL" clId="{B03CAAC9-DA32-454A-9087-B63E95B3341C}" dt="2022-10-27T04:26:07.423" v="158" actId="20577"/>
        <pc:sldMkLst>
          <pc:docMk/>
          <pc:sldMk cId="0" sldId="376"/>
        </pc:sldMkLst>
        <pc:spChg chg="mod">
          <ac:chgData name="Haidar Almubarak" userId="39d1b402-6011-4009-be01-cddb0885beb8" providerId="ADAL" clId="{B03CAAC9-DA32-454A-9087-B63E95B3341C}" dt="2022-10-27T04:26:07.423" v="158" actId="20577"/>
          <ac:spMkLst>
            <pc:docMk/>
            <pc:sldMk cId="0" sldId="376"/>
            <ac:spMk id="2" creationId="{289859B1-6902-4035-8EE6-20092F8FFD10}"/>
          </ac:spMkLst>
        </pc:spChg>
      </pc:sldChg>
      <pc:sldChg chg="modSp mod">
        <pc:chgData name="Haidar Almubarak" userId="39d1b402-6011-4009-be01-cddb0885beb8" providerId="ADAL" clId="{B03CAAC9-DA32-454A-9087-B63E95B3341C}" dt="2022-10-27T04:26:13.646" v="161" actId="20577"/>
        <pc:sldMkLst>
          <pc:docMk/>
          <pc:sldMk cId="0" sldId="378"/>
        </pc:sldMkLst>
        <pc:spChg chg="mod">
          <ac:chgData name="Haidar Almubarak" userId="39d1b402-6011-4009-be01-cddb0885beb8" providerId="ADAL" clId="{B03CAAC9-DA32-454A-9087-B63E95B3341C}" dt="2022-10-27T04:26:13.646" v="161" actId="20577"/>
          <ac:spMkLst>
            <pc:docMk/>
            <pc:sldMk cId="0" sldId="378"/>
            <ac:spMk id="2" creationId="{6BB33E7E-D960-41BE-80DC-A27E268089AF}"/>
          </ac:spMkLst>
        </pc:spChg>
      </pc:sldChg>
      <pc:sldChg chg="modSp mod">
        <pc:chgData name="Haidar Almubarak" userId="39d1b402-6011-4009-be01-cddb0885beb8" providerId="ADAL" clId="{B03CAAC9-DA32-454A-9087-B63E95B3341C}" dt="2022-10-27T04:26:27.351" v="167" actId="20577"/>
        <pc:sldMkLst>
          <pc:docMk/>
          <pc:sldMk cId="0" sldId="379"/>
        </pc:sldMkLst>
        <pc:spChg chg="mod">
          <ac:chgData name="Haidar Almubarak" userId="39d1b402-6011-4009-be01-cddb0885beb8" providerId="ADAL" clId="{B03CAAC9-DA32-454A-9087-B63E95B3341C}" dt="2022-10-27T04:26:27.351" v="167" actId="20577"/>
          <ac:spMkLst>
            <pc:docMk/>
            <pc:sldMk cId="0" sldId="379"/>
            <ac:spMk id="2" creationId="{2D0473F8-26DD-4872-9236-032516370784}"/>
          </ac:spMkLst>
        </pc:spChg>
      </pc:sldChg>
      <pc:sldChg chg="addSp delSp modSp">
        <pc:chgData name="Haidar Almubarak" userId="39d1b402-6011-4009-be01-cddb0885beb8" providerId="ADAL" clId="{B03CAAC9-DA32-454A-9087-B63E95B3341C}" dt="2022-10-27T04:17:07.202" v="43"/>
        <pc:sldMkLst>
          <pc:docMk/>
          <pc:sldMk cId="0" sldId="381"/>
        </pc:sldMkLst>
        <pc:spChg chg="mod">
          <ac:chgData name="Haidar Almubarak" userId="39d1b402-6011-4009-be01-cddb0885beb8" providerId="ADAL" clId="{B03CAAC9-DA32-454A-9087-B63E95B3341C}" dt="2022-10-27T04:17:07.202" v="43"/>
          <ac:spMkLst>
            <pc:docMk/>
            <pc:sldMk cId="0" sldId="381"/>
            <ac:spMk id="2" creationId="{55AF084D-8EF0-466F-9BAF-5FFF15F6F700}"/>
          </ac:spMkLst>
        </pc:spChg>
        <pc:spChg chg="add del mod">
          <ac:chgData name="Haidar Almubarak" userId="39d1b402-6011-4009-be01-cddb0885beb8" providerId="ADAL" clId="{B03CAAC9-DA32-454A-9087-B63E95B3341C}" dt="2022-10-27T04:17:07.202" v="43"/>
          <ac:spMkLst>
            <pc:docMk/>
            <pc:sldMk cId="0" sldId="381"/>
            <ac:spMk id="4" creationId="{2A31CF6A-E848-D656-8C85-70F14E628977}"/>
          </ac:spMkLst>
        </pc:spChg>
        <pc:spChg chg="add del mod">
          <ac:chgData name="Haidar Almubarak" userId="39d1b402-6011-4009-be01-cddb0885beb8" providerId="ADAL" clId="{B03CAAC9-DA32-454A-9087-B63E95B3341C}" dt="2022-10-27T04:17:07.202" v="43"/>
          <ac:spMkLst>
            <pc:docMk/>
            <pc:sldMk cId="0" sldId="381"/>
            <ac:spMk id="5" creationId="{81DE4617-8D05-4F81-E2C5-E31F013AF9A5}"/>
          </ac:spMkLst>
        </pc:spChg>
        <pc:spChg chg="add del mod">
          <ac:chgData name="Haidar Almubarak" userId="39d1b402-6011-4009-be01-cddb0885beb8" providerId="ADAL" clId="{B03CAAC9-DA32-454A-9087-B63E95B3341C}" dt="2022-10-27T04:17:07.202" v="43"/>
          <ac:spMkLst>
            <pc:docMk/>
            <pc:sldMk cId="0" sldId="381"/>
            <ac:spMk id="6" creationId="{A1DDF34A-4F82-FFC6-52F2-8EA7822A3FDE}"/>
          </ac:spMkLst>
        </pc:spChg>
        <pc:spChg chg="add del mod">
          <ac:chgData name="Haidar Almubarak" userId="39d1b402-6011-4009-be01-cddb0885beb8" providerId="ADAL" clId="{B03CAAC9-DA32-454A-9087-B63E95B3341C}" dt="2022-10-27T04:17:07.202" v="43"/>
          <ac:spMkLst>
            <pc:docMk/>
            <pc:sldMk cId="0" sldId="381"/>
            <ac:spMk id="7" creationId="{68C33DCD-9733-917C-B856-E2AC52DFCEF5}"/>
          </ac:spMkLst>
        </pc:spChg>
        <pc:spChg chg="add del mod">
          <ac:chgData name="Haidar Almubarak" userId="39d1b402-6011-4009-be01-cddb0885beb8" providerId="ADAL" clId="{B03CAAC9-DA32-454A-9087-B63E95B3341C}" dt="2022-10-27T04:17:07.202" v="43"/>
          <ac:spMkLst>
            <pc:docMk/>
            <pc:sldMk cId="0" sldId="381"/>
            <ac:spMk id="8" creationId="{E61E2056-891C-97F3-F55D-6F4B030275FD}"/>
          </ac:spMkLst>
        </pc:spChg>
        <pc:spChg chg="mod">
          <ac:chgData name="Haidar Almubarak" userId="39d1b402-6011-4009-be01-cddb0885beb8" providerId="ADAL" clId="{B03CAAC9-DA32-454A-9087-B63E95B3341C}" dt="2022-10-27T04:17:07.202" v="43"/>
          <ac:spMkLst>
            <pc:docMk/>
            <pc:sldMk cId="0" sldId="381"/>
            <ac:spMk id="3081" creationId="{00000000-0000-0000-0000-000000000000}"/>
          </ac:spMkLst>
        </pc:spChg>
        <pc:graphicFrameChg chg="mod">
          <ac:chgData name="Haidar Almubarak" userId="39d1b402-6011-4009-be01-cddb0885beb8" providerId="ADAL" clId="{B03CAAC9-DA32-454A-9087-B63E95B3341C}" dt="2022-10-27T04:17:07.202" v="43"/>
          <ac:graphicFrameMkLst>
            <pc:docMk/>
            <pc:sldMk cId="0" sldId="381"/>
            <ac:graphicFrameMk id="409604" creationId="{00000000-0000-0000-0000-000000000000}"/>
          </ac:graphicFrameMkLst>
        </pc:graphicFrameChg>
        <pc:graphicFrameChg chg="mod">
          <ac:chgData name="Haidar Almubarak" userId="39d1b402-6011-4009-be01-cddb0885beb8" providerId="ADAL" clId="{B03CAAC9-DA32-454A-9087-B63E95B3341C}" dt="2022-10-27T04:17:07.202" v="43"/>
          <ac:graphicFrameMkLst>
            <pc:docMk/>
            <pc:sldMk cId="0" sldId="381"/>
            <ac:graphicFrameMk id="409606" creationId="{00000000-0000-0000-0000-000000000000}"/>
          </ac:graphicFrameMkLst>
        </pc:graphicFrameChg>
      </pc:sldChg>
      <pc:sldChg chg="modSp mod">
        <pc:chgData name="Haidar Almubarak" userId="39d1b402-6011-4009-be01-cddb0885beb8" providerId="ADAL" clId="{B03CAAC9-DA32-454A-9087-B63E95B3341C}" dt="2022-10-27T04:23:54.650" v="118" actId="1076"/>
        <pc:sldMkLst>
          <pc:docMk/>
          <pc:sldMk cId="3419418332" sldId="439"/>
        </pc:sldMkLst>
        <pc:spChg chg="mod">
          <ac:chgData name="Haidar Almubarak" userId="39d1b402-6011-4009-be01-cddb0885beb8" providerId="ADAL" clId="{B03CAAC9-DA32-454A-9087-B63E95B3341C}" dt="2022-10-27T04:23:54.650" v="118" actId="1076"/>
          <ac:spMkLst>
            <pc:docMk/>
            <pc:sldMk cId="3419418332" sldId="439"/>
            <ac:spMk id="2" creationId="{7AEF2F9E-16DE-47E0-823C-C889C83A35E0}"/>
          </ac:spMkLst>
        </pc:spChg>
      </pc:sldChg>
      <pc:sldChg chg="modSp mod">
        <pc:chgData name="Haidar Almubarak" userId="39d1b402-6011-4009-be01-cddb0885beb8" providerId="ADAL" clId="{B03CAAC9-DA32-454A-9087-B63E95B3341C}" dt="2022-10-27T04:22:46.668" v="102" actId="20577"/>
        <pc:sldMkLst>
          <pc:docMk/>
          <pc:sldMk cId="3587372911" sldId="440"/>
        </pc:sldMkLst>
        <pc:spChg chg="mod">
          <ac:chgData name="Haidar Almubarak" userId="39d1b402-6011-4009-be01-cddb0885beb8" providerId="ADAL" clId="{B03CAAC9-DA32-454A-9087-B63E95B3341C}" dt="2022-10-27T04:22:46.668" v="102" actId="20577"/>
          <ac:spMkLst>
            <pc:docMk/>
            <pc:sldMk cId="3587372911" sldId="440"/>
            <ac:spMk id="2" creationId="{BB527BAE-AB2C-4D30-9A0D-31FDA1624759}"/>
          </ac:spMkLst>
        </pc:spChg>
      </pc:sldChg>
      <pc:sldChg chg="modSp mod">
        <pc:chgData name="Haidar Almubarak" userId="39d1b402-6011-4009-be01-cddb0885beb8" providerId="ADAL" clId="{B03CAAC9-DA32-454A-9087-B63E95B3341C}" dt="2022-10-27T04:23:09.371" v="106" actId="1076"/>
        <pc:sldMkLst>
          <pc:docMk/>
          <pc:sldMk cId="2056573243" sldId="441"/>
        </pc:sldMkLst>
        <pc:spChg chg="mod">
          <ac:chgData name="Haidar Almubarak" userId="39d1b402-6011-4009-be01-cddb0885beb8" providerId="ADAL" clId="{B03CAAC9-DA32-454A-9087-B63E95B3341C}" dt="2022-10-27T04:23:09.371" v="106" actId="1076"/>
          <ac:spMkLst>
            <pc:docMk/>
            <pc:sldMk cId="2056573243" sldId="441"/>
            <ac:spMk id="2" creationId="{01E2AF07-21AE-4C6E-8EA9-E67B6F4BC6DD}"/>
          </ac:spMkLst>
        </pc:spChg>
      </pc:sldChg>
      <pc:sldChg chg="modSp mod">
        <pc:chgData name="Haidar Almubarak" userId="39d1b402-6011-4009-be01-cddb0885beb8" providerId="ADAL" clId="{B03CAAC9-DA32-454A-9087-B63E95B3341C}" dt="2022-10-27T04:23:43.043" v="114" actId="1076"/>
        <pc:sldMkLst>
          <pc:docMk/>
          <pc:sldMk cId="1486219396" sldId="442"/>
        </pc:sldMkLst>
        <pc:spChg chg="mod">
          <ac:chgData name="Haidar Almubarak" userId="39d1b402-6011-4009-be01-cddb0885beb8" providerId="ADAL" clId="{B03CAAC9-DA32-454A-9087-B63E95B3341C}" dt="2022-10-27T04:23:43.043" v="114" actId="1076"/>
          <ac:spMkLst>
            <pc:docMk/>
            <pc:sldMk cId="1486219396" sldId="442"/>
            <ac:spMk id="2" creationId="{A73BD307-2294-43BD-B964-7C484790BA44}"/>
          </ac:spMkLst>
        </pc:spChg>
      </pc:sldChg>
      <pc:sldChg chg="modSp mod">
        <pc:chgData name="Haidar Almubarak" userId="39d1b402-6011-4009-be01-cddb0885beb8" providerId="ADAL" clId="{B03CAAC9-DA32-454A-9087-B63E95B3341C}" dt="2022-10-27T04:22:29.356" v="96" actId="20577"/>
        <pc:sldMkLst>
          <pc:docMk/>
          <pc:sldMk cId="848586929" sldId="446"/>
        </pc:sldMkLst>
        <pc:spChg chg="mod">
          <ac:chgData name="Haidar Almubarak" userId="39d1b402-6011-4009-be01-cddb0885beb8" providerId="ADAL" clId="{B03CAAC9-DA32-454A-9087-B63E95B3341C}" dt="2022-10-27T04:22:29.356" v="96" actId="20577"/>
          <ac:spMkLst>
            <pc:docMk/>
            <pc:sldMk cId="848586929" sldId="446"/>
            <ac:spMk id="2" creationId="{95DC92F0-DA7D-4C1F-A1E4-48A71E2E2DBE}"/>
          </ac:spMkLst>
        </pc:spChg>
      </pc:sldChg>
      <pc:sldChg chg="modSp mod">
        <pc:chgData name="Haidar Almubarak" userId="39d1b402-6011-4009-be01-cddb0885beb8" providerId="ADAL" clId="{B03CAAC9-DA32-454A-9087-B63E95B3341C}" dt="2022-10-27T04:23:31.680" v="110" actId="1076"/>
        <pc:sldMkLst>
          <pc:docMk/>
          <pc:sldMk cId="2048381614" sldId="475"/>
        </pc:sldMkLst>
        <pc:spChg chg="mod">
          <ac:chgData name="Haidar Almubarak" userId="39d1b402-6011-4009-be01-cddb0885beb8" providerId="ADAL" clId="{B03CAAC9-DA32-454A-9087-B63E95B3341C}" dt="2022-10-27T04:23:31.680" v="110" actId="1076"/>
          <ac:spMkLst>
            <pc:docMk/>
            <pc:sldMk cId="2048381614" sldId="475"/>
            <ac:spMk id="2" creationId="{BE80B7D8-EC9A-4A20-B6D4-3B5C66070A76}"/>
          </ac:spMkLst>
        </pc:spChg>
      </pc:sldChg>
      <pc:sldChg chg="modSp mod">
        <pc:chgData name="Haidar Almubarak" userId="39d1b402-6011-4009-be01-cddb0885beb8" providerId="ADAL" clId="{B03CAAC9-DA32-454A-9087-B63E95B3341C}" dt="2022-10-27T04:24:00.967" v="121" actId="20577"/>
        <pc:sldMkLst>
          <pc:docMk/>
          <pc:sldMk cId="205964296" sldId="476"/>
        </pc:sldMkLst>
        <pc:spChg chg="mod">
          <ac:chgData name="Haidar Almubarak" userId="39d1b402-6011-4009-be01-cddb0885beb8" providerId="ADAL" clId="{B03CAAC9-DA32-454A-9087-B63E95B3341C}" dt="2022-10-27T04:24:00.967" v="121" actId="20577"/>
          <ac:spMkLst>
            <pc:docMk/>
            <pc:sldMk cId="205964296" sldId="476"/>
            <ac:spMk id="2" creationId="{65095091-BF3F-4A11-9D8C-33CB2F01A132}"/>
          </ac:spMkLst>
        </pc:spChg>
      </pc:sldChg>
      <pc:sldChg chg="modSp mod">
        <pc:chgData name="Haidar Almubarak" userId="39d1b402-6011-4009-be01-cddb0885beb8" providerId="ADAL" clId="{B03CAAC9-DA32-454A-9087-B63E95B3341C}" dt="2022-10-27T04:21:10.148" v="67" actId="20577"/>
        <pc:sldMkLst>
          <pc:docMk/>
          <pc:sldMk cId="1479730213" sldId="546"/>
        </pc:sldMkLst>
        <pc:spChg chg="mod">
          <ac:chgData name="Haidar Almubarak" userId="39d1b402-6011-4009-be01-cddb0885beb8" providerId="ADAL" clId="{B03CAAC9-DA32-454A-9087-B63E95B3341C}" dt="2022-10-27T04:21:10.148" v="67" actId="20577"/>
          <ac:spMkLst>
            <pc:docMk/>
            <pc:sldMk cId="1479730213" sldId="546"/>
            <ac:spMk id="5" creationId="{EE7987F7-D73C-4707-A609-021E4CA47D76}"/>
          </ac:spMkLst>
        </pc:spChg>
      </pc:sldChg>
      <pc:sldChg chg="modSp mod">
        <pc:chgData name="Haidar Almubarak" userId="39d1b402-6011-4009-be01-cddb0885beb8" providerId="ADAL" clId="{B03CAAC9-DA32-454A-9087-B63E95B3341C}" dt="2022-10-27T04:21:02.822" v="64" actId="20577"/>
        <pc:sldMkLst>
          <pc:docMk/>
          <pc:sldMk cId="1127749574" sldId="547"/>
        </pc:sldMkLst>
        <pc:spChg chg="mod">
          <ac:chgData name="Haidar Almubarak" userId="39d1b402-6011-4009-be01-cddb0885beb8" providerId="ADAL" clId="{B03CAAC9-DA32-454A-9087-B63E95B3341C}" dt="2022-10-27T04:21:02.822" v="64" actId="20577"/>
          <ac:spMkLst>
            <pc:docMk/>
            <pc:sldMk cId="1127749574" sldId="547"/>
            <ac:spMk id="5" creationId="{163D3DB0-5077-4807-940E-613D4801B3E1}"/>
          </ac:spMkLst>
        </pc:spChg>
      </pc:sldChg>
      <pc:sldChg chg="modSp mod">
        <pc:chgData name="Haidar Almubarak" userId="39d1b402-6011-4009-be01-cddb0885beb8" providerId="ADAL" clId="{B03CAAC9-DA32-454A-9087-B63E95B3341C}" dt="2022-10-27T04:20:55.106" v="61" actId="20577"/>
        <pc:sldMkLst>
          <pc:docMk/>
          <pc:sldMk cId="2241562057" sldId="548"/>
        </pc:sldMkLst>
        <pc:spChg chg="mod">
          <ac:chgData name="Haidar Almubarak" userId="39d1b402-6011-4009-be01-cddb0885beb8" providerId="ADAL" clId="{B03CAAC9-DA32-454A-9087-B63E95B3341C}" dt="2022-10-27T04:20:55.106" v="61" actId="20577"/>
          <ac:spMkLst>
            <pc:docMk/>
            <pc:sldMk cId="2241562057" sldId="548"/>
            <ac:spMk id="3" creationId="{0220932A-CACE-43E8-B10E-54D6ACC3C391}"/>
          </ac:spMkLst>
        </pc:spChg>
      </pc:sldChg>
      <pc:sldChg chg="modSp mod">
        <pc:chgData name="Haidar Almubarak" userId="39d1b402-6011-4009-be01-cddb0885beb8" providerId="ADAL" clId="{B03CAAC9-DA32-454A-9087-B63E95B3341C}" dt="2022-10-27T04:20:47.486" v="58" actId="20577"/>
        <pc:sldMkLst>
          <pc:docMk/>
          <pc:sldMk cId="2359889795" sldId="549"/>
        </pc:sldMkLst>
        <pc:spChg chg="mod">
          <ac:chgData name="Haidar Almubarak" userId="39d1b402-6011-4009-be01-cddb0885beb8" providerId="ADAL" clId="{B03CAAC9-DA32-454A-9087-B63E95B3341C}" dt="2022-10-27T04:20:47.486" v="58" actId="20577"/>
          <ac:spMkLst>
            <pc:docMk/>
            <pc:sldMk cId="2359889795" sldId="549"/>
            <ac:spMk id="4" creationId="{C17506F1-F53C-4BA6-8242-5C1717C455BF}"/>
          </ac:spMkLst>
        </pc:spChg>
      </pc:sldChg>
      <pc:sldChg chg="modSp mod">
        <pc:chgData name="Haidar Almubarak" userId="39d1b402-6011-4009-be01-cddb0885beb8" providerId="ADAL" clId="{B03CAAC9-DA32-454A-9087-B63E95B3341C}" dt="2022-10-27T04:20:32.326" v="52" actId="20577"/>
        <pc:sldMkLst>
          <pc:docMk/>
          <pc:sldMk cId="117862330" sldId="550"/>
        </pc:sldMkLst>
        <pc:spChg chg="mod">
          <ac:chgData name="Haidar Almubarak" userId="39d1b402-6011-4009-be01-cddb0885beb8" providerId="ADAL" clId="{B03CAAC9-DA32-454A-9087-B63E95B3341C}" dt="2022-10-27T04:20:32.326" v="52" actId="20577"/>
          <ac:spMkLst>
            <pc:docMk/>
            <pc:sldMk cId="117862330" sldId="550"/>
            <ac:spMk id="3" creationId="{1CA6484D-0D18-4BC2-94E5-4CD805884340}"/>
          </ac:spMkLst>
        </pc:spChg>
      </pc:sldChg>
      <pc:sldChg chg="modSp mod">
        <pc:chgData name="Haidar Almubarak" userId="39d1b402-6011-4009-be01-cddb0885beb8" providerId="ADAL" clId="{B03CAAC9-DA32-454A-9087-B63E95B3341C}" dt="2022-10-27T04:20:25.202" v="49" actId="20577"/>
        <pc:sldMkLst>
          <pc:docMk/>
          <pc:sldMk cId="3148930086" sldId="551"/>
        </pc:sldMkLst>
        <pc:spChg chg="mod">
          <ac:chgData name="Haidar Almubarak" userId="39d1b402-6011-4009-be01-cddb0885beb8" providerId="ADAL" clId="{B03CAAC9-DA32-454A-9087-B63E95B3341C}" dt="2022-10-27T04:20:25.202" v="49" actId="20577"/>
          <ac:spMkLst>
            <pc:docMk/>
            <pc:sldMk cId="3148930086" sldId="551"/>
            <ac:spMk id="4" creationId="{54EE4BB0-21BC-41C0-A768-FB904F64B891}"/>
          </ac:spMkLst>
        </pc:spChg>
      </pc:sldChg>
      <pc:sldChg chg="modSp mod">
        <pc:chgData name="Haidar Almubarak" userId="39d1b402-6011-4009-be01-cddb0885beb8" providerId="ADAL" clId="{B03CAAC9-DA32-454A-9087-B63E95B3341C}" dt="2022-10-27T04:21:32.833" v="75" actId="20577"/>
        <pc:sldMkLst>
          <pc:docMk/>
          <pc:sldMk cId="2552128814" sldId="579"/>
        </pc:sldMkLst>
        <pc:spChg chg="mod">
          <ac:chgData name="Haidar Almubarak" userId="39d1b402-6011-4009-be01-cddb0885beb8" providerId="ADAL" clId="{B03CAAC9-DA32-454A-9087-B63E95B3341C}" dt="2022-10-27T04:21:32.833" v="75" actId="20577"/>
          <ac:spMkLst>
            <pc:docMk/>
            <pc:sldMk cId="2552128814" sldId="579"/>
            <ac:spMk id="3" creationId="{B934FD58-F183-46BC-B9DC-38DFF20F9D62}"/>
          </ac:spMkLst>
        </pc:spChg>
      </pc:sldChg>
      <pc:sldChg chg="modSp mod">
        <pc:chgData name="Haidar Almubarak" userId="39d1b402-6011-4009-be01-cddb0885beb8" providerId="ADAL" clId="{B03CAAC9-DA32-454A-9087-B63E95B3341C}" dt="2022-10-27T04:21:19.884" v="70" actId="20577"/>
        <pc:sldMkLst>
          <pc:docMk/>
          <pc:sldMk cId="1031906159" sldId="580"/>
        </pc:sldMkLst>
        <pc:spChg chg="mod">
          <ac:chgData name="Haidar Almubarak" userId="39d1b402-6011-4009-be01-cddb0885beb8" providerId="ADAL" clId="{B03CAAC9-DA32-454A-9087-B63E95B3341C}" dt="2022-10-27T04:21:19.884" v="70" actId="20577"/>
          <ac:spMkLst>
            <pc:docMk/>
            <pc:sldMk cId="1031906159" sldId="580"/>
            <ac:spMk id="4" creationId="{7585F068-3A4C-4FDC-9CFB-CA447EAC9EC1}"/>
          </ac:spMkLst>
        </pc:spChg>
      </pc:sldChg>
      <pc:sldChg chg="modSp mod">
        <pc:chgData name="Haidar Almubarak" userId="39d1b402-6011-4009-be01-cddb0885beb8" providerId="ADAL" clId="{B03CAAC9-DA32-454A-9087-B63E95B3341C}" dt="2022-10-27T04:20:37.869" v="55" actId="20577"/>
        <pc:sldMkLst>
          <pc:docMk/>
          <pc:sldMk cId="1525884540" sldId="581"/>
        </pc:sldMkLst>
        <pc:spChg chg="mod">
          <ac:chgData name="Haidar Almubarak" userId="39d1b402-6011-4009-be01-cddb0885beb8" providerId="ADAL" clId="{B03CAAC9-DA32-454A-9087-B63E95B3341C}" dt="2022-10-27T04:20:37.869" v="55" actId="20577"/>
          <ac:spMkLst>
            <pc:docMk/>
            <pc:sldMk cId="1525884540" sldId="581"/>
            <ac:spMk id="4" creationId="{A9E25613-10E5-49E7-B77C-13166C7B8F2D}"/>
          </ac:spMkLst>
        </pc:spChg>
      </pc:sldChg>
      <pc:sldChg chg="modSp mod">
        <pc:chgData name="Haidar Almubarak" userId="39d1b402-6011-4009-be01-cddb0885beb8" providerId="ADAL" clId="{B03CAAC9-DA32-454A-9087-B63E95B3341C}" dt="2022-10-27T04:25:48.308" v="152" actId="20577"/>
        <pc:sldMkLst>
          <pc:docMk/>
          <pc:sldMk cId="1470306966" sldId="708"/>
        </pc:sldMkLst>
        <pc:spChg chg="mod">
          <ac:chgData name="Haidar Almubarak" userId="39d1b402-6011-4009-be01-cddb0885beb8" providerId="ADAL" clId="{B03CAAC9-DA32-454A-9087-B63E95B3341C}" dt="2022-10-27T04:25:48.308" v="152" actId="20577"/>
          <ac:spMkLst>
            <pc:docMk/>
            <pc:sldMk cId="1470306966" sldId="708"/>
            <ac:spMk id="2" creationId="{2E1FDE09-8ADA-4E7D-9F33-F88E5B72924D}"/>
          </ac:spMkLst>
        </pc:spChg>
      </pc:sldChg>
      <pc:sldChg chg="modSp mod">
        <pc:chgData name="Haidar Almubarak" userId="39d1b402-6011-4009-be01-cddb0885beb8" providerId="ADAL" clId="{B03CAAC9-DA32-454A-9087-B63E95B3341C}" dt="2022-10-27T04:25:33.415" v="146" actId="20577"/>
        <pc:sldMkLst>
          <pc:docMk/>
          <pc:sldMk cId="3114419187" sldId="713"/>
        </pc:sldMkLst>
        <pc:spChg chg="mod">
          <ac:chgData name="Haidar Almubarak" userId="39d1b402-6011-4009-be01-cddb0885beb8" providerId="ADAL" clId="{B03CAAC9-DA32-454A-9087-B63E95B3341C}" dt="2022-10-27T04:25:33.415" v="146" actId="20577"/>
          <ac:spMkLst>
            <pc:docMk/>
            <pc:sldMk cId="3114419187" sldId="713"/>
            <ac:spMk id="2" creationId="{65F8B01C-BECA-4ECD-A06F-53879829CD4B}"/>
          </ac:spMkLst>
        </pc:spChg>
      </pc:sldChg>
      <pc:sldChg chg="modSp mod">
        <pc:chgData name="Haidar Almubarak" userId="39d1b402-6011-4009-be01-cddb0885beb8" providerId="ADAL" clId="{B03CAAC9-DA32-454A-9087-B63E95B3341C}" dt="2022-10-27T04:26:00.976" v="155" actId="20577"/>
        <pc:sldMkLst>
          <pc:docMk/>
          <pc:sldMk cId="2827783269" sldId="714"/>
        </pc:sldMkLst>
        <pc:spChg chg="mod">
          <ac:chgData name="Haidar Almubarak" userId="39d1b402-6011-4009-be01-cddb0885beb8" providerId="ADAL" clId="{B03CAAC9-DA32-454A-9087-B63E95B3341C}" dt="2022-10-27T04:26:00.976" v="155" actId="20577"/>
          <ac:spMkLst>
            <pc:docMk/>
            <pc:sldMk cId="2827783269" sldId="714"/>
            <ac:spMk id="2" creationId="{F95D7BEC-49AC-4D37-801F-96AB89AF9023}"/>
          </ac:spMkLst>
        </pc:spChg>
      </pc:sldChg>
      <pc:sldChg chg="modSp mod">
        <pc:chgData name="Haidar Almubarak" userId="39d1b402-6011-4009-be01-cddb0885beb8" providerId="ADAL" clId="{B03CAAC9-DA32-454A-9087-B63E95B3341C}" dt="2022-10-27T04:24:45.188" v="131" actId="20577"/>
        <pc:sldMkLst>
          <pc:docMk/>
          <pc:sldMk cId="2029705551" sldId="720"/>
        </pc:sldMkLst>
        <pc:spChg chg="mod">
          <ac:chgData name="Haidar Almubarak" userId="39d1b402-6011-4009-be01-cddb0885beb8" providerId="ADAL" clId="{B03CAAC9-DA32-454A-9087-B63E95B3341C}" dt="2022-10-27T04:24:45.188" v="131" actId="20577"/>
          <ac:spMkLst>
            <pc:docMk/>
            <pc:sldMk cId="2029705551" sldId="720"/>
            <ac:spMk id="2" creationId="{104DCFB7-B546-4435-A0BC-4F308BE3941B}"/>
          </ac:spMkLst>
        </pc:spChg>
      </pc:sldChg>
      <pc:sldChg chg="modSp mod">
        <pc:chgData name="Haidar Almubarak" userId="39d1b402-6011-4009-be01-cddb0885beb8" providerId="ADAL" clId="{B03CAAC9-DA32-454A-9087-B63E95B3341C}" dt="2022-10-27T04:22:38.968" v="99" actId="20577"/>
        <pc:sldMkLst>
          <pc:docMk/>
          <pc:sldMk cId="1452891921" sldId="721"/>
        </pc:sldMkLst>
        <pc:spChg chg="mod">
          <ac:chgData name="Haidar Almubarak" userId="39d1b402-6011-4009-be01-cddb0885beb8" providerId="ADAL" clId="{B03CAAC9-DA32-454A-9087-B63E95B3341C}" dt="2022-10-27T04:22:38.968" v="99" actId="20577"/>
          <ac:spMkLst>
            <pc:docMk/>
            <pc:sldMk cId="1452891921" sldId="721"/>
            <ac:spMk id="9" creationId="{DD8C6D40-7E50-4594-8348-B6E5614A2665}"/>
          </ac:spMkLst>
        </pc:spChg>
      </pc:sldChg>
      <pc:sldChg chg="modSp mod">
        <pc:chgData name="Haidar Almubarak" userId="39d1b402-6011-4009-be01-cddb0885beb8" providerId="ADAL" clId="{B03CAAC9-DA32-454A-9087-B63E95B3341C}" dt="2022-10-27T04:24:25.040" v="125" actId="1076"/>
        <pc:sldMkLst>
          <pc:docMk/>
          <pc:sldMk cId="3131192113" sldId="722"/>
        </pc:sldMkLst>
        <pc:spChg chg="mod">
          <ac:chgData name="Haidar Almubarak" userId="39d1b402-6011-4009-be01-cddb0885beb8" providerId="ADAL" clId="{B03CAAC9-DA32-454A-9087-B63E95B3341C}" dt="2022-10-27T04:24:25.040" v="125" actId="1076"/>
          <ac:spMkLst>
            <pc:docMk/>
            <pc:sldMk cId="3131192113" sldId="722"/>
            <ac:spMk id="3" creationId="{C0A53C61-4C46-433A-B18E-D1045DA94122}"/>
          </ac:spMkLst>
        </pc:spChg>
      </pc:sldChg>
      <pc:sldChg chg="modSp mod">
        <pc:chgData name="Haidar Almubarak" userId="39d1b402-6011-4009-be01-cddb0885beb8" providerId="ADAL" clId="{B03CAAC9-DA32-454A-9087-B63E95B3341C}" dt="2022-10-27T04:26:19.221" v="164" actId="20577"/>
        <pc:sldMkLst>
          <pc:docMk/>
          <pc:sldMk cId="3844063938" sldId="725"/>
        </pc:sldMkLst>
        <pc:spChg chg="mod">
          <ac:chgData name="Haidar Almubarak" userId="39d1b402-6011-4009-be01-cddb0885beb8" providerId="ADAL" clId="{B03CAAC9-DA32-454A-9087-B63E95B3341C}" dt="2022-10-27T04:26:19.221" v="164" actId="20577"/>
          <ac:spMkLst>
            <pc:docMk/>
            <pc:sldMk cId="3844063938" sldId="725"/>
            <ac:spMk id="2" creationId="{217C0265-8A90-4EC1-AE2B-6165E810759A}"/>
          </ac:spMkLst>
        </pc:spChg>
      </pc:sldChg>
      <pc:sldChg chg="modSp mod">
        <pc:chgData name="Haidar Almubarak" userId="39d1b402-6011-4009-be01-cddb0885beb8" providerId="ADAL" clId="{B03CAAC9-DA32-454A-9087-B63E95B3341C}" dt="2022-10-27T04:25:24.002" v="143" actId="20577"/>
        <pc:sldMkLst>
          <pc:docMk/>
          <pc:sldMk cId="2786770699" sldId="726"/>
        </pc:sldMkLst>
        <pc:spChg chg="mod">
          <ac:chgData name="Haidar Almubarak" userId="39d1b402-6011-4009-be01-cddb0885beb8" providerId="ADAL" clId="{B03CAAC9-DA32-454A-9087-B63E95B3341C}" dt="2022-10-27T04:25:24.002" v="143" actId="20577"/>
          <ac:spMkLst>
            <pc:docMk/>
            <pc:sldMk cId="2786770699" sldId="726"/>
            <ac:spMk id="2" creationId="{CFE336C5-97F0-49C3-BE65-108F07D9FD08}"/>
          </ac:spMkLst>
        </pc:spChg>
      </pc:sldChg>
      <pc:sldChg chg="new del">
        <pc:chgData name="Haidar Almubarak" userId="39d1b402-6011-4009-be01-cddb0885beb8" providerId="ADAL" clId="{B03CAAC9-DA32-454A-9087-B63E95B3341C}" dt="2022-10-27T04:13:17.038" v="41" actId="47"/>
        <pc:sldMkLst>
          <pc:docMk/>
          <pc:sldMk cId="3005230782" sldId="727"/>
        </pc:sldMkLst>
      </pc:sldChg>
      <pc:sldMasterChg chg="modSldLayout">
        <pc:chgData name="Haidar Almubarak" userId="39d1b402-6011-4009-be01-cddb0885beb8" providerId="ADAL" clId="{B03CAAC9-DA32-454A-9087-B63E95B3341C}" dt="2022-10-27T04:12:49.245" v="39" actId="20577"/>
        <pc:sldMasterMkLst>
          <pc:docMk/>
          <pc:sldMasterMk cId="0" sldId="2147483648"/>
        </pc:sldMasterMkLst>
        <pc:sldLayoutChg chg="modSp mod">
          <pc:chgData name="Haidar Almubarak" userId="39d1b402-6011-4009-be01-cddb0885beb8" providerId="ADAL" clId="{B03CAAC9-DA32-454A-9087-B63E95B3341C}" dt="2022-10-27T04:11:18.035" v="2" actId="20577"/>
          <pc:sldLayoutMkLst>
            <pc:docMk/>
            <pc:sldMasterMk cId="0" sldId="2147483648"/>
            <pc:sldLayoutMk cId="0" sldId="2147483649"/>
          </pc:sldLayoutMkLst>
          <pc:spChg chg="mod">
            <ac:chgData name="Haidar Almubarak" userId="39d1b402-6011-4009-be01-cddb0885beb8" providerId="ADAL" clId="{B03CAAC9-DA32-454A-9087-B63E95B3341C}" dt="2022-10-27T04:11:18.035" v="2" actId="20577"/>
            <ac:spMkLst>
              <pc:docMk/>
              <pc:sldMasterMk cId="0" sldId="2147483648"/>
              <pc:sldLayoutMk cId="0" sldId="2147483649"/>
              <ac:spMk id="13" creationId="{00000000-0000-0000-0000-000000000000}"/>
            </ac:spMkLst>
          </pc:spChg>
        </pc:sldLayoutChg>
        <pc:sldLayoutChg chg="modSp mod">
          <pc:chgData name="Haidar Almubarak" userId="39d1b402-6011-4009-be01-cddb0885beb8" providerId="ADAL" clId="{B03CAAC9-DA32-454A-9087-B63E95B3341C}" dt="2022-10-27T04:11:31.366" v="10" actId="20577"/>
          <pc:sldLayoutMkLst>
            <pc:docMk/>
            <pc:sldMasterMk cId="0" sldId="2147483648"/>
            <pc:sldLayoutMk cId="0" sldId="2147483650"/>
          </pc:sldLayoutMkLst>
          <pc:spChg chg="mod">
            <ac:chgData name="Haidar Almubarak" userId="39d1b402-6011-4009-be01-cddb0885beb8" providerId="ADAL" clId="{B03CAAC9-DA32-454A-9087-B63E95B3341C}" dt="2022-10-27T04:11:31.366" v="10" actId="20577"/>
            <ac:spMkLst>
              <pc:docMk/>
              <pc:sldMasterMk cId="0" sldId="2147483648"/>
              <pc:sldLayoutMk cId="0" sldId="2147483650"/>
              <ac:spMk id="22" creationId="{00000000-0000-0000-0000-000000000000}"/>
            </ac:spMkLst>
          </pc:spChg>
        </pc:sldLayoutChg>
        <pc:sldLayoutChg chg="modSp mod">
          <pc:chgData name="Haidar Almubarak" userId="39d1b402-6011-4009-be01-cddb0885beb8" providerId="ADAL" clId="{B03CAAC9-DA32-454A-9087-B63E95B3341C}" dt="2022-10-27T04:11:39.813" v="13" actId="20577"/>
          <pc:sldLayoutMkLst>
            <pc:docMk/>
            <pc:sldMasterMk cId="0" sldId="2147483648"/>
            <pc:sldLayoutMk cId="0" sldId="2147483651"/>
          </pc:sldLayoutMkLst>
          <pc:spChg chg="mod">
            <ac:chgData name="Haidar Almubarak" userId="39d1b402-6011-4009-be01-cddb0885beb8" providerId="ADAL" clId="{B03CAAC9-DA32-454A-9087-B63E95B3341C}" dt="2022-10-27T04:11:39.813" v="13" actId="20577"/>
            <ac:spMkLst>
              <pc:docMk/>
              <pc:sldMasterMk cId="0" sldId="2147483648"/>
              <pc:sldLayoutMk cId="0" sldId="2147483651"/>
              <ac:spMk id="31" creationId="{00000000-0000-0000-0000-000000000000}"/>
            </ac:spMkLst>
          </pc:spChg>
        </pc:sldLayoutChg>
        <pc:sldLayoutChg chg="modSp mod">
          <pc:chgData name="Haidar Almubarak" userId="39d1b402-6011-4009-be01-cddb0885beb8" providerId="ADAL" clId="{B03CAAC9-DA32-454A-9087-B63E95B3341C}" dt="2022-10-27T04:11:47.121" v="16" actId="20577"/>
          <pc:sldLayoutMkLst>
            <pc:docMk/>
            <pc:sldMasterMk cId="0" sldId="2147483648"/>
            <pc:sldLayoutMk cId="0" sldId="2147483652"/>
          </pc:sldLayoutMkLst>
          <pc:spChg chg="mod">
            <ac:chgData name="Haidar Almubarak" userId="39d1b402-6011-4009-be01-cddb0885beb8" providerId="ADAL" clId="{B03CAAC9-DA32-454A-9087-B63E95B3341C}" dt="2022-10-27T04:11:47.121" v="16" actId="20577"/>
            <ac:spMkLst>
              <pc:docMk/>
              <pc:sldMasterMk cId="0" sldId="2147483648"/>
              <pc:sldLayoutMk cId="0" sldId="2147483652"/>
              <ac:spMk id="40" creationId="{00000000-0000-0000-0000-000000000000}"/>
            </ac:spMkLst>
          </pc:spChg>
        </pc:sldLayoutChg>
        <pc:sldLayoutChg chg="modSp mod">
          <pc:chgData name="Haidar Almubarak" userId="39d1b402-6011-4009-be01-cddb0885beb8" providerId="ADAL" clId="{B03CAAC9-DA32-454A-9087-B63E95B3341C}" dt="2022-10-27T04:11:54.726" v="19" actId="20577"/>
          <pc:sldLayoutMkLst>
            <pc:docMk/>
            <pc:sldMasterMk cId="0" sldId="2147483648"/>
            <pc:sldLayoutMk cId="0" sldId="2147483653"/>
          </pc:sldLayoutMkLst>
          <pc:spChg chg="mod">
            <ac:chgData name="Haidar Almubarak" userId="39d1b402-6011-4009-be01-cddb0885beb8" providerId="ADAL" clId="{B03CAAC9-DA32-454A-9087-B63E95B3341C}" dt="2022-10-27T04:11:54.726" v="19" actId="20577"/>
            <ac:spMkLst>
              <pc:docMk/>
              <pc:sldMasterMk cId="0" sldId="2147483648"/>
              <pc:sldLayoutMk cId="0" sldId="2147483653"/>
              <ac:spMk id="50" creationId="{00000000-0000-0000-0000-000000000000}"/>
            </ac:spMkLst>
          </pc:spChg>
        </pc:sldLayoutChg>
        <pc:sldLayoutChg chg="modSp mod">
          <pc:chgData name="Haidar Almubarak" userId="39d1b402-6011-4009-be01-cddb0885beb8" providerId="ADAL" clId="{B03CAAC9-DA32-454A-9087-B63E95B3341C}" dt="2022-10-27T04:12:00.961" v="22" actId="20577"/>
          <pc:sldLayoutMkLst>
            <pc:docMk/>
            <pc:sldMasterMk cId="0" sldId="2147483648"/>
            <pc:sldLayoutMk cId="0" sldId="2147483654"/>
          </pc:sldLayoutMkLst>
          <pc:spChg chg="mod">
            <ac:chgData name="Haidar Almubarak" userId="39d1b402-6011-4009-be01-cddb0885beb8" providerId="ADAL" clId="{B03CAAC9-DA32-454A-9087-B63E95B3341C}" dt="2022-10-27T04:12:00.961" v="22" actId="20577"/>
            <ac:spMkLst>
              <pc:docMk/>
              <pc:sldMasterMk cId="0" sldId="2147483648"/>
              <pc:sldLayoutMk cId="0" sldId="2147483654"/>
              <ac:spMk id="58" creationId="{00000000-0000-0000-0000-000000000000}"/>
            </ac:spMkLst>
          </pc:spChg>
        </pc:sldLayoutChg>
        <pc:sldLayoutChg chg="modSp mod">
          <pc:chgData name="Haidar Almubarak" userId="39d1b402-6011-4009-be01-cddb0885beb8" providerId="ADAL" clId="{B03CAAC9-DA32-454A-9087-B63E95B3341C}" dt="2022-10-27T04:12:11.226" v="25" actId="20577"/>
          <pc:sldLayoutMkLst>
            <pc:docMk/>
            <pc:sldMasterMk cId="0" sldId="2147483648"/>
            <pc:sldLayoutMk cId="0" sldId="2147483655"/>
          </pc:sldLayoutMkLst>
          <pc:spChg chg="mod">
            <ac:chgData name="Haidar Almubarak" userId="39d1b402-6011-4009-be01-cddb0885beb8" providerId="ADAL" clId="{B03CAAC9-DA32-454A-9087-B63E95B3341C}" dt="2022-10-27T04:12:11.226" v="25" actId="20577"/>
            <ac:spMkLst>
              <pc:docMk/>
              <pc:sldMasterMk cId="0" sldId="2147483648"/>
              <pc:sldLayoutMk cId="0" sldId="2147483655"/>
              <ac:spMk id="65" creationId="{00000000-0000-0000-0000-000000000000}"/>
            </ac:spMkLst>
          </pc:spChg>
        </pc:sldLayoutChg>
        <pc:sldLayoutChg chg="modSp mod">
          <pc:chgData name="Haidar Almubarak" userId="39d1b402-6011-4009-be01-cddb0885beb8" providerId="ADAL" clId="{B03CAAC9-DA32-454A-9087-B63E95B3341C}" dt="2022-10-27T04:12:18.436" v="28" actId="20577"/>
          <pc:sldLayoutMkLst>
            <pc:docMk/>
            <pc:sldMasterMk cId="0" sldId="2147483648"/>
            <pc:sldLayoutMk cId="0" sldId="2147483656"/>
          </pc:sldLayoutMkLst>
          <pc:spChg chg="mod">
            <ac:chgData name="Haidar Almubarak" userId="39d1b402-6011-4009-be01-cddb0885beb8" providerId="ADAL" clId="{B03CAAC9-DA32-454A-9087-B63E95B3341C}" dt="2022-10-27T04:12:18.436" v="28" actId="20577"/>
            <ac:spMkLst>
              <pc:docMk/>
              <pc:sldMasterMk cId="0" sldId="2147483648"/>
              <pc:sldLayoutMk cId="0" sldId="2147483656"/>
              <ac:spMk id="75" creationId="{00000000-0000-0000-0000-000000000000}"/>
            </ac:spMkLst>
          </pc:spChg>
        </pc:sldLayoutChg>
        <pc:sldLayoutChg chg="modSp mod">
          <pc:chgData name="Haidar Almubarak" userId="39d1b402-6011-4009-be01-cddb0885beb8" providerId="ADAL" clId="{B03CAAC9-DA32-454A-9087-B63E95B3341C}" dt="2022-10-27T04:12:30.352" v="31" actId="20577"/>
          <pc:sldLayoutMkLst>
            <pc:docMk/>
            <pc:sldMasterMk cId="0" sldId="2147483648"/>
            <pc:sldLayoutMk cId="3292202319" sldId="2147483658"/>
          </pc:sldLayoutMkLst>
          <pc:spChg chg="mod">
            <ac:chgData name="Haidar Almubarak" userId="39d1b402-6011-4009-be01-cddb0885beb8" providerId="ADAL" clId="{B03CAAC9-DA32-454A-9087-B63E95B3341C}" dt="2022-10-27T04:12:30.352" v="31" actId="20577"/>
            <ac:spMkLst>
              <pc:docMk/>
              <pc:sldMasterMk cId="0" sldId="2147483648"/>
              <pc:sldLayoutMk cId="3292202319" sldId="2147483658"/>
              <ac:spMk id="8" creationId="{00000000-0000-0000-0000-000000000000}"/>
            </ac:spMkLst>
          </pc:spChg>
        </pc:sldLayoutChg>
        <pc:sldLayoutChg chg="modSp mod">
          <pc:chgData name="Haidar Almubarak" userId="39d1b402-6011-4009-be01-cddb0885beb8" providerId="ADAL" clId="{B03CAAC9-DA32-454A-9087-B63E95B3341C}" dt="2022-10-27T04:12:36.204" v="33" actId="20577"/>
          <pc:sldLayoutMkLst>
            <pc:docMk/>
            <pc:sldMasterMk cId="0" sldId="2147483648"/>
            <pc:sldLayoutMk cId="3989980693" sldId="2147483659"/>
          </pc:sldLayoutMkLst>
          <pc:spChg chg="mod">
            <ac:chgData name="Haidar Almubarak" userId="39d1b402-6011-4009-be01-cddb0885beb8" providerId="ADAL" clId="{B03CAAC9-DA32-454A-9087-B63E95B3341C}" dt="2022-10-27T04:12:36.204" v="33" actId="20577"/>
            <ac:spMkLst>
              <pc:docMk/>
              <pc:sldMasterMk cId="0" sldId="2147483648"/>
              <pc:sldLayoutMk cId="3989980693" sldId="2147483659"/>
              <ac:spMk id="7" creationId="{00000000-0000-0000-0000-000000000000}"/>
            </ac:spMkLst>
          </pc:spChg>
        </pc:sldLayoutChg>
        <pc:sldLayoutChg chg="modSp mod">
          <pc:chgData name="Haidar Almubarak" userId="39d1b402-6011-4009-be01-cddb0885beb8" providerId="ADAL" clId="{B03CAAC9-DA32-454A-9087-B63E95B3341C}" dt="2022-10-27T04:12:42.559" v="36" actId="20577"/>
          <pc:sldLayoutMkLst>
            <pc:docMk/>
            <pc:sldMasterMk cId="0" sldId="2147483648"/>
            <pc:sldLayoutMk cId="2788311821" sldId="2147483660"/>
          </pc:sldLayoutMkLst>
          <pc:spChg chg="mod">
            <ac:chgData name="Haidar Almubarak" userId="39d1b402-6011-4009-be01-cddb0885beb8" providerId="ADAL" clId="{B03CAAC9-DA32-454A-9087-B63E95B3341C}" dt="2022-10-27T04:12:42.559" v="36" actId="20577"/>
            <ac:spMkLst>
              <pc:docMk/>
              <pc:sldMasterMk cId="0" sldId="2147483648"/>
              <pc:sldLayoutMk cId="2788311821" sldId="2147483660"/>
              <ac:spMk id="9" creationId="{00000000-0000-0000-0000-000000000000}"/>
            </ac:spMkLst>
          </pc:spChg>
        </pc:sldLayoutChg>
        <pc:sldLayoutChg chg="modSp mod">
          <pc:chgData name="Haidar Almubarak" userId="39d1b402-6011-4009-be01-cddb0885beb8" providerId="ADAL" clId="{B03CAAC9-DA32-454A-9087-B63E95B3341C}" dt="2022-10-27T04:12:49.245" v="39" actId="20577"/>
          <pc:sldLayoutMkLst>
            <pc:docMk/>
            <pc:sldMasterMk cId="0" sldId="2147483648"/>
            <pc:sldLayoutMk cId="2347293135" sldId="2147483661"/>
          </pc:sldLayoutMkLst>
          <pc:spChg chg="mod">
            <ac:chgData name="Haidar Almubarak" userId="39d1b402-6011-4009-be01-cddb0885beb8" providerId="ADAL" clId="{B03CAAC9-DA32-454A-9087-B63E95B3341C}" dt="2022-10-27T04:12:49.245" v="39" actId="20577"/>
            <ac:spMkLst>
              <pc:docMk/>
              <pc:sldMasterMk cId="0" sldId="2147483648"/>
              <pc:sldLayoutMk cId="2347293135" sldId="2147483661"/>
              <ac:spMk id="8" creationId="{00000000-0000-0000-0000-000000000000}"/>
            </ac:spMkLst>
          </pc:spChg>
        </pc:sldLayoutChg>
      </pc:sldMasterChg>
    </pc:docChg>
  </pc:docChgLst>
  <pc:docChgLst>
    <pc:chgData name="Haidar Saleh Almubarak" userId="39d1b402-6011-4009-be01-cddb0885beb8" providerId="ADAL" clId="{DF0485EB-3EA2-400A-990B-DD81AB51A244}"/>
    <pc:docChg chg="custSel delSld modSld">
      <pc:chgData name="Haidar Saleh Almubarak" userId="39d1b402-6011-4009-be01-cddb0885beb8" providerId="ADAL" clId="{DF0485EB-3EA2-400A-990B-DD81AB51A244}" dt="2023-06-15T20:43:53.679" v="1" actId="27636"/>
      <pc:docMkLst>
        <pc:docMk/>
      </pc:docMkLst>
      <pc:sldChg chg="del">
        <pc:chgData name="Haidar Saleh Almubarak" userId="39d1b402-6011-4009-be01-cddb0885beb8" providerId="ADAL" clId="{DF0485EB-3EA2-400A-990B-DD81AB51A244}" dt="2023-06-15T20:27:44.944" v="0" actId="47"/>
        <pc:sldMkLst>
          <pc:docMk/>
          <pc:sldMk cId="695307348" sldId="281"/>
        </pc:sldMkLst>
      </pc:sldChg>
      <pc:sldChg chg="del">
        <pc:chgData name="Haidar Saleh Almubarak" userId="39d1b402-6011-4009-be01-cddb0885beb8" providerId="ADAL" clId="{DF0485EB-3EA2-400A-990B-DD81AB51A244}" dt="2023-06-15T20:27:44.944" v="0" actId="47"/>
        <pc:sldMkLst>
          <pc:docMk/>
          <pc:sldMk cId="2957017902" sldId="327"/>
        </pc:sldMkLst>
      </pc:sldChg>
      <pc:sldChg chg="del">
        <pc:chgData name="Haidar Saleh Almubarak" userId="39d1b402-6011-4009-be01-cddb0885beb8" providerId="ADAL" clId="{DF0485EB-3EA2-400A-990B-DD81AB51A244}" dt="2023-06-15T20:27:44.944" v="0" actId="47"/>
        <pc:sldMkLst>
          <pc:docMk/>
          <pc:sldMk cId="0" sldId="333"/>
        </pc:sldMkLst>
      </pc:sldChg>
      <pc:sldChg chg="del">
        <pc:chgData name="Haidar Saleh Almubarak" userId="39d1b402-6011-4009-be01-cddb0885beb8" providerId="ADAL" clId="{DF0485EB-3EA2-400A-990B-DD81AB51A244}" dt="2023-06-15T20:27:44.944" v="0" actId="47"/>
        <pc:sldMkLst>
          <pc:docMk/>
          <pc:sldMk cId="0" sldId="340"/>
        </pc:sldMkLst>
      </pc:sldChg>
      <pc:sldChg chg="del">
        <pc:chgData name="Haidar Saleh Almubarak" userId="39d1b402-6011-4009-be01-cddb0885beb8" providerId="ADAL" clId="{DF0485EB-3EA2-400A-990B-DD81AB51A244}" dt="2023-06-15T20:27:44.944" v="0" actId="47"/>
        <pc:sldMkLst>
          <pc:docMk/>
          <pc:sldMk cId="0" sldId="341"/>
        </pc:sldMkLst>
      </pc:sldChg>
      <pc:sldChg chg="del">
        <pc:chgData name="Haidar Saleh Almubarak" userId="39d1b402-6011-4009-be01-cddb0885beb8" providerId="ADAL" clId="{DF0485EB-3EA2-400A-990B-DD81AB51A244}" dt="2023-06-15T20:27:44.944" v="0" actId="47"/>
        <pc:sldMkLst>
          <pc:docMk/>
          <pc:sldMk cId="0" sldId="342"/>
        </pc:sldMkLst>
      </pc:sldChg>
      <pc:sldChg chg="del">
        <pc:chgData name="Haidar Saleh Almubarak" userId="39d1b402-6011-4009-be01-cddb0885beb8" providerId="ADAL" clId="{DF0485EB-3EA2-400A-990B-DD81AB51A244}" dt="2023-06-15T20:27:44.944" v="0" actId="47"/>
        <pc:sldMkLst>
          <pc:docMk/>
          <pc:sldMk cId="0" sldId="344"/>
        </pc:sldMkLst>
      </pc:sldChg>
      <pc:sldChg chg="del">
        <pc:chgData name="Haidar Saleh Almubarak" userId="39d1b402-6011-4009-be01-cddb0885beb8" providerId="ADAL" clId="{DF0485EB-3EA2-400A-990B-DD81AB51A244}" dt="2023-06-15T20:27:44.944" v="0" actId="47"/>
        <pc:sldMkLst>
          <pc:docMk/>
          <pc:sldMk cId="1991535276" sldId="345"/>
        </pc:sldMkLst>
      </pc:sldChg>
      <pc:sldChg chg="del">
        <pc:chgData name="Haidar Saleh Almubarak" userId="39d1b402-6011-4009-be01-cddb0885beb8" providerId="ADAL" clId="{DF0485EB-3EA2-400A-990B-DD81AB51A244}" dt="2023-06-15T20:27:44.944" v="0" actId="47"/>
        <pc:sldMkLst>
          <pc:docMk/>
          <pc:sldMk cId="1682151770" sldId="349"/>
        </pc:sldMkLst>
      </pc:sldChg>
      <pc:sldChg chg="del">
        <pc:chgData name="Haidar Saleh Almubarak" userId="39d1b402-6011-4009-be01-cddb0885beb8" providerId="ADAL" clId="{DF0485EB-3EA2-400A-990B-DD81AB51A244}" dt="2023-06-15T20:27:44.944" v="0" actId="47"/>
        <pc:sldMkLst>
          <pc:docMk/>
          <pc:sldMk cId="1604515714" sldId="350"/>
        </pc:sldMkLst>
      </pc:sldChg>
      <pc:sldChg chg="del">
        <pc:chgData name="Haidar Saleh Almubarak" userId="39d1b402-6011-4009-be01-cddb0885beb8" providerId="ADAL" clId="{DF0485EB-3EA2-400A-990B-DD81AB51A244}" dt="2023-06-15T20:27:44.944" v="0" actId="47"/>
        <pc:sldMkLst>
          <pc:docMk/>
          <pc:sldMk cId="2547565817" sldId="353"/>
        </pc:sldMkLst>
      </pc:sldChg>
      <pc:sldChg chg="del">
        <pc:chgData name="Haidar Saleh Almubarak" userId="39d1b402-6011-4009-be01-cddb0885beb8" providerId="ADAL" clId="{DF0485EB-3EA2-400A-990B-DD81AB51A244}" dt="2023-06-15T20:27:44.944" v="0" actId="47"/>
        <pc:sldMkLst>
          <pc:docMk/>
          <pc:sldMk cId="0" sldId="354"/>
        </pc:sldMkLst>
      </pc:sldChg>
      <pc:sldChg chg="del">
        <pc:chgData name="Haidar Saleh Almubarak" userId="39d1b402-6011-4009-be01-cddb0885beb8" providerId="ADAL" clId="{DF0485EB-3EA2-400A-990B-DD81AB51A244}" dt="2023-06-15T20:27:44.944" v="0" actId="47"/>
        <pc:sldMkLst>
          <pc:docMk/>
          <pc:sldMk cId="0" sldId="355"/>
        </pc:sldMkLst>
      </pc:sldChg>
      <pc:sldChg chg="del">
        <pc:chgData name="Haidar Saleh Almubarak" userId="39d1b402-6011-4009-be01-cddb0885beb8" providerId="ADAL" clId="{DF0485EB-3EA2-400A-990B-DD81AB51A244}" dt="2023-06-15T20:27:44.944" v="0" actId="47"/>
        <pc:sldMkLst>
          <pc:docMk/>
          <pc:sldMk cId="2762469650" sldId="365"/>
        </pc:sldMkLst>
      </pc:sldChg>
      <pc:sldChg chg="del">
        <pc:chgData name="Haidar Saleh Almubarak" userId="39d1b402-6011-4009-be01-cddb0885beb8" providerId="ADAL" clId="{DF0485EB-3EA2-400A-990B-DD81AB51A244}" dt="2023-06-15T20:27:44.944" v="0" actId="47"/>
        <pc:sldMkLst>
          <pc:docMk/>
          <pc:sldMk cId="0" sldId="376"/>
        </pc:sldMkLst>
      </pc:sldChg>
      <pc:sldChg chg="del">
        <pc:chgData name="Haidar Saleh Almubarak" userId="39d1b402-6011-4009-be01-cddb0885beb8" providerId="ADAL" clId="{DF0485EB-3EA2-400A-990B-DD81AB51A244}" dt="2023-06-15T20:27:44.944" v="0" actId="47"/>
        <pc:sldMkLst>
          <pc:docMk/>
          <pc:sldMk cId="0" sldId="378"/>
        </pc:sldMkLst>
      </pc:sldChg>
      <pc:sldChg chg="del">
        <pc:chgData name="Haidar Saleh Almubarak" userId="39d1b402-6011-4009-be01-cddb0885beb8" providerId="ADAL" clId="{DF0485EB-3EA2-400A-990B-DD81AB51A244}" dt="2023-06-15T20:27:44.944" v="0" actId="47"/>
        <pc:sldMkLst>
          <pc:docMk/>
          <pc:sldMk cId="0" sldId="379"/>
        </pc:sldMkLst>
      </pc:sldChg>
      <pc:sldChg chg="del">
        <pc:chgData name="Haidar Saleh Almubarak" userId="39d1b402-6011-4009-be01-cddb0885beb8" providerId="ADAL" clId="{DF0485EB-3EA2-400A-990B-DD81AB51A244}" dt="2023-06-15T20:27:44.944" v="0" actId="47"/>
        <pc:sldMkLst>
          <pc:docMk/>
          <pc:sldMk cId="0" sldId="380"/>
        </pc:sldMkLst>
      </pc:sldChg>
      <pc:sldChg chg="del">
        <pc:chgData name="Haidar Saleh Almubarak" userId="39d1b402-6011-4009-be01-cddb0885beb8" providerId="ADAL" clId="{DF0485EB-3EA2-400A-990B-DD81AB51A244}" dt="2023-06-15T20:27:44.944" v="0" actId="47"/>
        <pc:sldMkLst>
          <pc:docMk/>
          <pc:sldMk cId="0" sldId="381"/>
        </pc:sldMkLst>
      </pc:sldChg>
      <pc:sldChg chg="del">
        <pc:chgData name="Haidar Saleh Almubarak" userId="39d1b402-6011-4009-be01-cddb0885beb8" providerId="ADAL" clId="{DF0485EB-3EA2-400A-990B-DD81AB51A244}" dt="2023-06-15T20:27:44.944" v="0" actId="47"/>
        <pc:sldMkLst>
          <pc:docMk/>
          <pc:sldMk cId="0" sldId="382"/>
        </pc:sldMkLst>
      </pc:sldChg>
      <pc:sldChg chg="del">
        <pc:chgData name="Haidar Saleh Almubarak" userId="39d1b402-6011-4009-be01-cddb0885beb8" providerId="ADAL" clId="{DF0485EB-3EA2-400A-990B-DD81AB51A244}" dt="2023-06-15T20:27:44.944" v="0" actId="47"/>
        <pc:sldMkLst>
          <pc:docMk/>
          <pc:sldMk cId="0" sldId="383"/>
        </pc:sldMkLst>
      </pc:sldChg>
      <pc:sldChg chg="del">
        <pc:chgData name="Haidar Saleh Almubarak" userId="39d1b402-6011-4009-be01-cddb0885beb8" providerId="ADAL" clId="{DF0485EB-3EA2-400A-990B-DD81AB51A244}" dt="2023-06-15T20:27:44.944" v="0" actId="47"/>
        <pc:sldMkLst>
          <pc:docMk/>
          <pc:sldMk cId="0" sldId="384"/>
        </pc:sldMkLst>
      </pc:sldChg>
      <pc:sldChg chg="del">
        <pc:chgData name="Haidar Saleh Almubarak" userId="39d1b402-6011-4009-be01-cddb0885beb8" providerId="ADAL" clId="{DF0485EB-3EA2-400A-990B-DD81AB51A244}" dt="2023-06-15T20:27:44.944" v="0" actId="47"/>
        <pc:sldMkLst>
          <pc:docMk/>
          <pc:sldMk cId="0" sldId="385"/>
        </pc:sldMkLst>
      </pc:sldChg>
      <pc:sldChg chg="del">
        <pc:chgData name="Haidar Saleh Almubarak" userId="39d1b402-6011-4009-be01-cddb0885beb8" providerId="ADAL" clId="{DF0485EB-3EA2-400A-990B-DD81AB51A244}" dt="2023-06-15T20:27:44.944" v="0" actId="47"/>
        <pc:sldMkLst>
          <pc:docMk/>
          <pc:sldMk cId="0" sldId="386"/>
        </pc:sldMkLst>
      </pc:sldChg>
      <pc:sldChg chg="del">
        <pc:chgData name="Haidar Saleh Almubarak" userId="39d1b402-6011-4009-be01-cddb0885beb8" providerId="ADAL" clId="{DF0485EB-3EA2-400A-990B-DD81AB51A244}" dt="2023-06-15T20:27:44.944" v="0" actId="47"/>
        <pc:sldMkLst>
          <pc:docMk/>
          <pc:sldMk cId="0" sldId="387"/>
        </pc:sldMkLst>
      </pc:sldChg>
      <pc:sldChg chg="del">
        <pc:chgData name="Haidar Saleh Almubarak" userId="39d1b402-6011-4009-be01-cddb0885beb8" providerId="ADAL" clId="{DF0485EB-3EA2-400A-990B-DD81AB51A244}" dt="2023-06-15T20:27:44.944" v="0" actId="47"/>
        <pc:sldMkLst>
          <pc:docMk/>
          <pc:sldMk cId="0" sldId="388"/>
        </pc:sldMkLst>
      </pc:sldChg>
      <pc:sldChg chg="del">
        <pc:chgData name="Haidar Saleh Almubarak" userId="39d1b402-6011-4009-be01-cddb0885beb8" providerId="ADAL" clId="{DF0485EB-3EA2-400A-990B-DD81AB51A244}" dt="2023-06-15T20:27:44.944" v="0" actId="47"/>
        <pc:sldMkLst>
          <pc:docMk/>
          <pc:sldMk cId="0" sldId="389"/>
        </pc:sldMkLst>
      </pc:sldChg>
      <pc:sldChg chg="del">
        <pc:chgData name="Haidar Saleh Almubarak" userId="39d1b402-6011-4009-be01-cddb0885beb8" providerId="ADAL" clId="{DF0485EB-3EA2-400A-990B-DD81AB51A244}" dt="2023-06-15T20:27:44.944" v="0" actId="47"/>
        <pc:sldMkLst>
          <pc:docMk/>
          <pc:sldMk cId="0" sldId="390"/>
        </pc:sldMkLst>
      </pc:sldChg>
      <pc:sldChg chg="del">
        <pc:chgData name="Haidar Saleh Almubarak" userId="39d1b402-6011-4009-be01-cddb0885beb8" providerId="ADAL" clId="{DF0485EB-3EA2-400A-990B-DD81AB51A244}" dt="2023-06-15T20:27:44.944" v="0" actId="47"/>
        <pc:sldMkLst>
          <pc:docMk/>
          <pc:sldMk cId="3419418332" sldId="439"/>
        </pc:sldMkLst>
      </pc:sldChg>
      <pc:sldChg chg="del">
        <pc:chgData name="Haidar Saleh Almubarak" userId="39d1b402-6011-4009-be01-cddb0885beb8" providerId="ADAL" clId="{DF0485EB-3EA2-400A-990B-DD81AB51A244}" dt="2023-06-15T20:27:44.944" v="0" actId="47"/>
        <pc:sldMkLst>
          <pc:docMk/>
          <pc:sldMk cId="3587372911" sldId="440"/>
        </pc:sldMkLst>
      </pc:sldChg>
      <pc:sldChg chg="del">
        <pc:chgData name="Haidar Saleh Almubarak" userId="39d1b402-6011-4009-be01-cddb0885beb8" providerId="ADAL" clId="{DF0485EB-3EA2-400A-990B-DD81AB51A244}" dt="2023-06-15T20:27:44.944" v="0" actId="47"/>
        <pc:sldMkLst>
          <pc:docMk/>
          <pc:sldMk cId="2056573243" sldId="441"/>
        </pc:sldMkLst>
      </pc:sldChg>
      <pc:sldChg chg="del">
        <pc:chgData name="Haidar Saleh Almubarak" userId="39d1b402-6011-4009-be01-cddb0885beb8" providerId="ADAL" clId="{DF0485EB-3EA2-400A-990B-DD81AB51A244}" dt="2023-06-15T20:27:44.944" v="0" actId="47"/>
        <pc:sldMkLst>
          <pc:docMk/>
          <pc:sldMk cId="1486219396" sldId="442"/>
        </pc:sldMkLst>
      </pc:sldChg>
      <pc:sldChg chg="del">
        <pc:chgData name="Haidar Saleh Almubarak" userId="39d1b402-6011-4009-be01-cddb0885beb8" providerId="ADAL" clId="{DF0485EB-3EA2-400A-990B-DD81AB51A244}" dt="2023-06-15T20:27:44.944" v="0" actId="47"/>
        <pc:sldMkLst>
          <pc:docMk/>
          <pc:sldMk cId="848586929" sldId="446"/>
        </pc:sldMkLst>
      </pc:sldChg>
      <pc:sldChg chg="del">
        <pc:chgData name="Haidar Saleh Almubarak" userId="39d1b402-6011-4009-be01-cddb0885beb8" providerId="ADAL" clId="{DF0485EB-3EA2-400A-990B-DD81AB51A244}" dt="2023-06-15T20:27:44.944" v="0" actId="47"/>
        <pc:sldMkLst>
          <pc:docMk/>
          <pc:sldMk cId="2048381614" sldId="475"/>
        </pc:sldMkLst>
      </pc:sldChg>
      <pc:sldChg chg="del">
        <pc:chgData name="Haidar Saleh Almubarak" userId="39d1b402-6011-4009-be01-cddb0885beb8" providerId="ADAL" clId="{DF0485EB-3EA2-400A-990B-DD81AB51A244}" dt="2023-06-15T20:27:44.944" v="0" actId="47"/>
        <pc:sldMkLst>
          <pc:docMk/>
          <pc:sldMk cId="205964296" sldId="476"/>
        </pc:sldMkLst>
      </pc:sldChg>
      <pc:sldChg chg="del">
        <pc:chgData name="Haidar Saleh Almubarak" userId="39d1b402-6011-4009-be01-cddb0885beb8" providerId="ADAL" clId="{DF0485EB-3EA2-400A-990B-DD81AB51A244}" dt="2023-06-15T20:27:44.944" v="0" actId="47"/>
        <pc:sldMkLst>
          <pc:docMk/>
          <pc:sldMk cId="4275821845" sldId="533"/>
        </pc:sldMkLst>
      </pc:sldChg>
      <pc:sldChg chg="del">
        <pc:chgData name="Haidar Saleh Almubarak" userId="39d1b402-6011-4009-be01-cddb0885beb8" providerId="ADAL" clId="{DF0485EB-3EA2-400A-990B-DD81AB51A244}" dt="2023-06-15T20:27:44.944" v="0" actId="47"/>
        <pc:sldMkLst>
          <pc:docMk/>
          <pc:sldMk cId="3226071005" sldId="535"/>
        </pc:sldMkLst>
      </pc:sldChg>
      <pc:sldChg chg="del">
        <pc:chgData name="Haidar Saleh Almubarak" userId="39d1b402-6011-4009-be01-cddb0885beb8" providerId="ADAL" clId="{DF0485EB-3EA2-400A-990B-DD81AB51A244}" dt="2023-06-15T20:27:44.944" v="0" actId="47"/>
        <pc:sldMkLst>
          <pc:docMk/>
          <pc:sldMk cId="1752939013" sldId="536"/>
        </pc:sldMkLst>
      </pc:sldChg>
      <pc:sldChg chg="del">
        <pc:chgData name="Haidar Saleh Almubarak" userId="39d1b402-6011-4009-be01-cddb0885beb8" providerId="ADAL" clId="{DF0485EB-3EA2-400A-990B-DD81AB51A244}" dt="2023-06-15T20:27:44.944" v="0" actId="47"/>
        <pc:sldMkLst>
          <pc:docMk/>
          <pc:sldMk cId="2331006762" sldId="539"/>
        </pc:sldMkLst>
      </pc:sldChg>
      <pc:sldChg chg="del">
        <pc:chgData name="Haidar Saleh Almubarak" userId="39d1b402-6011-4009-be01-cddb0885beb8" providerId="ADAL" clId="{DF0485EB-3EA2-400A-990B-DD81AB51A244}" dt="2023-06-15T20:27:44.944" v="0" actId="47"/>
        <pc:sldMkLst>
          <pc:docMk/>
          <pc:sldMk cId="2099902598" sldId="540"/>
        </pc:sldMkLst>
      </pc:sldChg>
      <pc:sldChg chg="del">
        <pc:chgData name="Haidar Saleh Almubarak" userId="39d1b402-6011-4009-be01-cddb0885beb8" providerId="ADAL" clId="{DF0485EB-3EA2-400A-990B-DD81AB51A244}" dt="2023-06-15T20:27:44.944" v="0" actId="47"/>
        <pc:sldMkLst>
          <pc:docMk/>
          <pc:sldMk cId="2382296749" sldId="541"/>
        </pc:sldMkLst>
      </pc:sldChg>
      <pc:sldChg chg="del">
        <pc:chgData name="Haidar Saleh Almubarak" userId="39d1b402-6011-4009-be01-cddb0885beb8" providerId="ADAL" clId="{DF0485EB-3EA2-400A-990B-DD81AB51A244}" dt="2023-06-15T20:27:44.944" v="0" actId="47"/>
        <pc:sldMkLst>
          <pc:docMk/>
          <pc:sldMk cId="1501545251" sldId="542"/>
        </pc:sldMkLst>
      </pc:sldChg>
      <pc:sldChg chg="del">
        <pc:chgData name="Haidar Saleh Almubarak" userId="39d1b402-6011-4009-be01-cddb0885beb8" providerId="ADAL" clId="{DF0485EB-3EA2-400A-990B-DD81AB51A244}" dt="2023-06-15T20:27:44.944" v="0" actId="47"/>
        <pc:sldMkLst>
          <pc:docMk/>
          <pc:sldMk cId="3468256401" sldId="543"/>
        </pc:sldMkLst>
      </pc:sldChg>
      <pc:sldChg chg="del">
        <pc:chgData name="Haidar Saleh Almubarak" userId="39d1b402-6011-4009-be01-cddb0885beb8" providerId="ADAL" clId="{DF0485EB-3EA2-400A-990B-DD81AB51A244}" dt="2023-06-15T20:27:44.944" v="0" actId="47"/>
        <pc:sldMkLst>
          <pc:docMk/>
          <pc:sldMk cId="3879743693" sldId="545"/>
        </pc:sldMkLst>
      </pc:sldChg>
      <pc:sldChg chg="del">
        <pc:chgData name="Haidar Saleh Almubarak" userId="39d1b402-6011-4009-be01-cddb0885beb8" providerId="ADAL" clId="{DF0485EB-3EA2-400A-990B-DD81AB51A244}" dt="2023-06-15T20:27:44.944" v="0" actId="47"/>
        <pc:sldMkLst>
          <pc:docMk/>
          <pc:sldMk cId="1479730213" sldId="546"/>
        </pc:sldMkLst>
      </pc:sldChg>
      <pc:sldChg chg="del">
        <pc:chgData name="Haidar Saleh Almubarak" userId="39d1b402-6011-4009-be01-cddb0885beb8" providerId="ADAL" clId="{DF0485EB-3EA2-400A-990B-DD81AB51A244}" dt="2023-06-15T20:27:44.944" v="0" actId="47"/>
        <pc:sldMkLst>
          <pc:docMk/>
          <pc:sldMk cId="1127749574" sldId="547"/>
        </pc:sldMkLst>
      </pc:sldChg>
      <pc:sldChg chg="del">
        <pc:chgData name="Haidar Saleh Almubarak" userId="39d1b402-6011-4009-be01-cddb0885beb8" providerId="ADAL" clId="{DF0485EB-3EA2-400A-990B-DD81AB51A244}" dt="2023-06-15T20:27:44.944" v="0" actId="47"/>
        <pc:sldMkLst>
          <pc:docMk/>
          <pc:sldMk cId="2241562057" sldId="548"/>
        </pc:sldMkLst>
      </pc:sldChg>
      <pc:sldChg chg="del">
        <pc:chgData name="Haidar Saleh Almubarak" userId="39d1b402-6011-4009-be01-cddb0885beb8" providerId="ADAL" clId="{DF0485EB-3EA2-400A-990B-DD81AB51A244}" dt="2023-06-15T20:27:44.944" v="0" actId="47"/>
        <pc:sldMkLst>
          <pc:docMk/>
          <pc:sldMk cId="2359889795" sldId="549"/>
        </pc:sldMkLst>
      </pc:sldChg>
      <pc:sldChg chg="del">
        <pc:chgData name="Haidar Saleh Almubarak" userId="39d1b402-6011-4009-be01-cddb0885beb8" providerId="ADAL" clId="{DF0485EB-3EA2-400A-990B-DD81AB51A244}" dt="2023-06-15T20:27:44.944" v="0" actId="47"/>
        <pc:sldMkLst>
          <pc:docMk/>
          <pc:sldMk cId="117862330" sldId="550"/>
        </pc:sldMkLst>
      </pc:sldChg>
      <pc:sldChg chg="del">
        <pc:chgData name="Haidar Saleh Almubarak" userId="39d1b402-6011-4009-be01-cddb0885beb8" providerId="ADAL" clId="{DF0485EB-3EA2-400A-990B-DD81AB51A244}" dt="2023-06-15T20:27:44.944" v="0" actId="47"/>
        <pc:sldMkLst>
          <pc:docMk/>
          <pc:sldMk cId="3148930086" sldId="551"/>
        </pc:sldMkLst>
      </pc:sldChg>
      <pc:sldChg chg="del">
        <pc:chgData name="Haidar Saleh Almubarak" userId="39d1b402-6011-4009-be01-cddb0885beb8" providerId="ADAL" clId="{DF0485EB-3EA2-400A-990B-DD81AB51A244}" dt="2023-06-15T20:27:44.944" v="0" actId="47"/>
        <pc:sldMkLst>
          <pc:docMk/>
          <pc:sldMk cId="2660412546" sldId="573"/>
        </pc:sldMkLst>
      </pc:sldChg>
      <pc:sldChg chg="del">
        <pc:chgData name="Haidar Saleh Almubarak" userId="39d1b402-6011-4009-be01-cddb0885beb8" providerId="ADAL" clId="{DF0485EB-3EA2-400A-990B-DD81AB51A244}" dt="2023-06-15T20:27:44.944" v="0" actId="47"/>
        <pc:sldMkLst>
          <pc:docMk/>
          <pc:sldMk cId="4167059313" sldId="574"/>
        </pc:sldMkLst>
      </pc:sldChg>
      <pc:sldChg chg="del">
        <pc:chgData name="Haidar Saleh Almubarak" userId="39d1b402-6011-4009-be01-cddb0885beb8" providerId="ADAL" clId="{DF0485EB-3EA2-400A-990B-DD81AB51A244}" dt="2023-06-15T20:27:44.944" v="0" actId="47"/>
        <pc:sldMkLst>
          <pc:docMk/>
          <pc:sldMk cId="1327494674" sldId="575"/>
        </pc:sldMkLst>
      </pc:sldChg>
      <pc:sldChg chg="del">
        <pc:chgData name="Haidar Saleh Almubarak" userId="39d1b402-6011-4009-be01-cddb0885beb8" providerId="ADAL" clId="{DF0485EB-3EA2-400A-990B-DD81AB51A244}" dt="2023-06-15T20:27:44.944" v="0" actId="47"/>
        <pc:sldMkLst>
          <pc:docMk/>
          <pc:sldMk cId="3352141942" sldId="576"/>
        </pc:sldMkLst>
      </pc:sldChg>
      <pc:sldChg chg="del">
        <pc:chgData name="Haidar Saleh Almubarak" userId="39d1b402-6011-4009-be01-cddb0885beb8" providerId="ADAL" clId="{DF0485EB-3EA2-400A-990B-DD81AB51A244}" dt="2023-06-15T20:27:44.944" v="0" actId="47"/>
        <pc:sldMkLst>
          <pc:docMk/>
          <pc:sldMk cId="1352604707" sldId="577"/>
        </pc:sldMkLst>
      </pc:sldChg>
      <pc:sldChg chg="del">
        <pc:chgData name="Haidar Saleh Almubarak" userId="39d1b402-6011-4009-be01-cddb0885beb8" providerId="ADAL" clId="{DF0485EB-3EA2-400A-990B-DD81AB51A244}" dt="2023-06-15T20:27:44.944" v="0" actId="47"/>
        <pc:sldMkLst>
          <pc:docMk/>
          <pc:sldMk cId="989568432" sldId="578"/>
        </pc:sldMkLst>
      </pc:sldChg>
      <pc:sldChg chg="del">
        <pc:chgData name="Haidar Saleh Almubarak" userId="39d1b402-6011-4009-be01-cddb0885beb8" providerId="ADAL" clId="{DF0485EB-3EA2-400A-990B-DD81AB51A244}" dt="2023-06-15T20:27:44.944" v="0" actId="47"/>
        <pc:sldMkLst>
          <pc:docMk/>
          <pc:sldMk cId="2552128814" sldId="579"/>
        </pc:sldMkLst>
      </pc:sldChg>
      <pc:sldChg chg="del">
        <pc:chgData name="Haidar Saleh Almubarak" userId="39d1b402-6011-4009-be01-cddb0885beb8" providerId="ADAL" clId="{DF0485EB-3EA2-400A-990B-DD81AB51A244}" dt="2023-06-15T20:27:44.944" v="0" actId="47"/>
        <pc:sldMkLst>
          <pc:docMk/>
          <pc:sldMk cId="1031906159" sldId="580"/>
        </pc:sldMkLst>
      </pc:sldChg>
      <pc:sldChg chg="del">
        <pc:chgData name="Haidar Saleh Almubarak" userId="39d1b402-6011-4009-be01-cddb0885beb8" providerId="ADAL" clId="{DF0485EB-3EA2-400A-990B-DD81AB51A244}" dt="2023-06-15T20:27:44.944" v="0" actId="47"/>
        <pc:sldMkLst>
          <pc:docMk/>
          <pc:sldMk cId="1525884540" sldId="581"/>
        </pc:sldMkLst>
      </pc:sldChg>
      <pc:sldChg chg="del">
        <pc:chgData name="Haidar Saleh Almubarak" userId="39d1b402-6011-4009-be01-cddb0885beb8" providerId="ADAL" clId="{DF0485EB-3EA2-400A-990B-DD81AB51A244}" dt="2023-06-15T20:27:44.944" v="0" actId="47"/>
        <pc:sldMkLst>
          <pc:docMk/>
          <pc:sldMk cId="2981151699" sldId="588"/>
        </pc:sldMkLst>
      </pc:sldChg>
      <pc:sldChg chg="del">
        <pc:chgData name="Haidar Saleh Almubarak" userId="39d1b402-6011-4009-be01-cddb0885beb8" providerId="ADAL" clId="{DF0485EB-3EA2-400A-990B-DD81AB51A244}" dt="2023-06-15T20:27:44.944" v="0" actId="47"/>
        <pc:sldMkLst>
          <pc:docMk/>
          <pc:sldMk cId="1470306966" sldId="708"/>
        </pc:sldMkLst>
      </pc:sldChg>
      <pc:sldChg chg="del">
        <pc:chgData name="Haidar Saleh Almubarak" userId="39d1b402-6011-4009-be01-cddb0885beb8" providerId="ADAL" clId="{DF0485EB-3EA2-400A-990B-DD81AB51A244}" dt="2023-06-15T20:27:44.944" v="0" actId="47"/>
        <pc:sldMkLst>
          <pc:docMk/>
          <pc:sldMk cId="3114419187" sldId="713"/>
        </pc:sldMkLst>
      </pc:sldChg>
      <pc:sldChg chg="del">
        <pc:chgData name="Haidar Saleh Almubarak" userId="39d1b402-6011-4009-be01-cddb0885beb8" providerId="ADAL" clId="{DF0485EB-3EA2-400A-990B-DD81AB51A244}" dt="2023-06-15T20:27:44.944" v="0" actId="47"/>
        <pc:sldMkLst>
          <pc:docMk/>
          <pc:sldMk cId="2827783269" sldId="714"/>
        </pc:sldMkLst>
      </pc:sldChg>
      <pc:sldChg chg="del">
        <pc:chgData name="Haidar Saleh Almubarak" userId="39d1b402-6011-4009-be01-cddb0885beb8" providerId="ADAL" clId="{DF0485EB-3EA2-400A-990B-DD81AB51A244}" dt="2023-06-15T20:27:44.944" v="0" actId="47"/>
        <pc:sldMkLst>
          <pc:docMk/>
          <pc:sldMk cId="3947813873" sldId="715"/>
        </pc:sldMkLst>
      </pc:sldChg>
      <pc:sldChg chg="del">
        <pc:chgData name="Haidar Saleh Almubarak" userId="39d1b402-6011-4009-be01-cddb0885beb8" providerId="ADAL" clId="{DF0485EB-3EA2-400A-990B-DD81AB51A244}" dt="2023-06-15T20:27:44.944" v="0" actId="47"/>
        <pc:sldMkLst>
          <pc:docMk/>
          <pc:sldMk cId="2534484984" sldId="716"/>
        </pc:sldMkLst>
      </pc:sldChg>
      <pc:sldChg chg="del">
        <pc:chgData name="Haidar Saleh Almubarak" userId="39d1b402-6011-4009-be01-cddb0885beb8" providerId="ADAL" clId="{DF0485EB-3EA2-400A-990B-DD81AB51A244}" dt="2023-06-15T20:27:44.944" v="0" actId="47"/>
        <pc:sldMkLst>
          <pc:docMk/>
          <pc:sldMk cId="4144390601" sldId="718"/>
        </pc:sldMkLst>
      </pc:sldChg>
      <pc:sldChg chg="del">
        <pc:chgData name="Haidar Saleh Almubarak" userId="39d1b402-6011-4009-be01-cddb0885beb8" providerId="ADAL" clId="{DF0485EB-3EA2-400A-990B-DD81AB51A244}" dt="2023-06-15T20:27:44.944" v="0" actId="47"/>
        <pc:sldMkLst>
          <pc:docMk/>
          <pc:sldMk cId="2029705551" sldId="720"/>
        </pc:sldMkLst>
      </pc:sldChg>
      <pc:sldChg chg="del">
        <pc:chgData name="Haidar Saleh Almubarak" userId="39d1b402-6011-4009-be01-cddb0885beb8" providerId="ADAL" clId="{DF0485EB-3EA2-400A-990B-DD81AB51A244}" dt="2023-06-15T20:27:44.944" v="0" actId="47"/>
        <pc:sldMkLst>
          <pc:docMk/>
          <pc:sldMk cId="1452891921" sldId="721"/>
        </pc:sldMkLst>
      </pc:sldChg>
      <pc:sldChg chg="del">
        <pc:chgData name="Haidar Saleh Almubarak" userId="39d1b402-6011-4009-be01-cddb0885beb8" providerId="ADAL" clId="{DF0485EB-3EA2-400A-990B-DD81AB51A244}" dt="2023-06-15T20:27:44.944" v="0" actId="47"/>
        <pc:sldMkLst>
          <pc:docMk/>
          <pc:sldMk cId="3131192113" sldId="722"/>
        </pc:sldMkLst>
      </pc:sldChg>
      <pc:sldChg chg="del">
        <pc:chgData name="Haidar Saleh Almubarak" userId="39d1b402-6011-4009-be01-cddb0885beb8" providerId="ADAL" clId="{DF0485EB-3EA2-400A-990B-DD81AB51A244}" dt="2023-06-15T20:27:44.944" v="0" actId="47"/>
        <pc:sldMkLst>
          <pc:docMk/>
          <pc:sldMk cId="1491340210" sldId="723"/>
        </pc:sldMkLst>
      </pc:sldChg>
      <pc:sldChg chg="del">
        <pc:chgData name="Haidar Saleh Almubarak" userId="39d1b402-6011-4009-be01-cddb0885beb8" providerId="ADAL" clId="{DF0485EB-3EA2-400A-990B-DD81AB51A244}" dt="2023-06-15T20:27:44.944" v="0" actId="47"/>
        <pc:sldMkLst>
          <pc:docMk/>
          <pc:sldMk cId="253990061" sldId="724"/>
        </pc:sldMkLst>
      </pc:sldChg>
      <pc:sldChg chg="del">
        <pc:chgData name="Haidar Saleh Almubarak" userId="39d1b402-6011-4009-be01-cddb0885beb8" providerId="ADAL" clId="{DF0485EB-3EA2-400A-990B-DD81AB51A244}" dt="2023-06-15T20:27:44.944" v="0" actId="47"/>
        <pc:sldMkLst>
          <pc:docMk/>
          <pc:sldMk cId="3844063938" sldId="725"/>
        </pc:sldMkLst>
      </pc:sldChg>
      <pc:sldChg chg="del">
        <pc:chgData name="Haidar Saleh Almubarak" userId="39d1b402-6011-4009-be01-cddb0885beb8" providerId="ADAL" clId="{DF0485EB-3EA2-400A-990B-DD81AB51A244}" dt="2023-06-15T20:27:44.944" v="0" actId="47"/>
        <pc:sldMkLst>
          <pc:docMk/>
          <pc:sldMk cId="2786770699" sldId="726"/>
        </pc:sldMkLst>
      </pc:sldChg>
      <pc:sldChg chg="modSp mod">
        <pc:chgData name="Haidar Saleh Almubarak" userId="39d1b402-6011-4009-be01-cddb0885beb8" providerId="ADAL" clId="{DF0485EB-3EA2-400A-990B-DD81AB51A244}" dt="2023-06-15T20:43:53.679" v="1" actId="27636"/>
        <pc:sldMkLst>
          <pc:docMk/>
          <pc:sldMk cId="3844063938" sldId="750"/>
        </pc:sldMkLst>
        <pc:spChg chg="mod">
          <ac:chgData name="Haidar Saleh Almubarak" userId="39d1b402-6011-4009-be01-cddb0885beb8" providerId="ADAL" clId="{DF0485EB-3EA2-400A-990B-DD81AB51A244}" dt="2023-06-15T20:43:53.679" v="1" actId="27636"/>
          <ac:spMkLst>
            <pc:docMk/>
            <pc:sldMk cId="3844063938" sldId="750"/>
            <ac:spMk id="19462" creationId="{00000000-0000-0000-0000-000000000000}"/>
          </ac:spMkLst>
        </pc:spChg>
      </pc:sldChg>
      <pc:sldMasterChg chg="delSldLayout">
        <pc:chgData name="Haidar Saleh Almubarak" userId="39d1b402-6011-4009-be01-cddb0885beb8" providerId="ADAL" clId="{DF0485EB-3EA2-400A-990B-DD81AB51A244}" dt="2023-06-15T20:27:44.944" v="0" actId="47"/>
        <pc:sldMasterMkLst>
          <pc:docMk/>
          <pc:sldMasterMk cId="0" sldId="2147483648"/>
        </pc:sldMasterMkLst>
        <pc:sldLayoutChg chg="del">
          <pc:chgData name="Haidar Saleh Almubarak" userId="39d1b402-6011-4009-be01-cddb0885beb8" providerId="ADAL" clId="{DF0485EB-3EA2-400A-990B-DD81AB51A244}" dt="2023-06-15T20:27:44.944" v="0" actId="47"/>
          <pc:sldLayoutMkLst>
            <pc:docMk/>
            <pc:sldMasterMk cId="0" sldId="2147483648"/>
            <pc:sldLayoutMk cId="0" sldId="2147483650"/>
          </pc:sldLayoutMkLst>
        </pc:sldLayoutChg>
        <pc:sldLayoutChg chg="del">
          <pc:chgData name="Haidar Saleh Almubarak" userId="39d1b402-6011-4009-be01-cddb0885beb8" providerId="ADAL" clId="{DF0485EB-3EA2-400A-990B-DD81AB51A244}" dt="2023-06-15T20:27:44.944" v="0" actId="47"/>
          <pc:sldLayoutMkLst>
            <pc:docMk/>
            <pc:sldMasterMk cId="0" sldId="2147483648"/>
            <pc:sldLayoutMk cId="3292202319" sldId="2147483658"/>
          </pc:sldLayoutMkLst>
        </pc:sldLayoutChg>
        <pc:sldLayoutChg chg="del">
          <pc:chgData name="Haidar Saleh Almubarak" userId="39d1b402-6011-4009-be01-cddb0885beb8" providerId="ADAL" clId="{DF0485EB-3EA2-400A-990B-DD81AB51A244}" dt="2023-06-15T20:27:44.944" v="0" actId="47"/>
          <pc:sldLayoutMkLst>
            <pc:docMk/>
            <pc:sldMasterMk cId="0" sldId="2147483648"/>
            <pc:sldLayoutMk cId="3989980693" sldId="2147483659"/>
          </pc:sldLayoutMkLst>
        </pc:sldLayoutChg>
        <pc:sldLayoutChg chg="del">
          <pc:chgData name="Haidar Saleh Almubarak" userId="39d1b402-6011-4009-be01-cddb0885beb8" providerId="ADAL" clId="{DF0485EB-3EA2-400A-990B-DD81AB51A244}" dt="2023-06-15T20:27:44.944" v="0" actId="47"/>
          <pc:sldLayoutMkLst>
            <pc:docMk/>
            <pc:sldMasterMk cId="0" sldId="2147483648"/>
            <pc:sldLayoutMk cId="2788311821" sldId="2147483660"/>
          </pc:sldLayoutMkLst>
        </pc:sldLayoutChg>
        <pc:sldLayoutChg chg="del">
          <pc:chgData name="Haidar Saleh Almubarak" userId="39d1b402-6011-4009-be01-cddb0885beb8" providerId="ADAL" clId="{DF0485EB-3EA2-400A-990B-DD81AB51A244}" dt="2023-06-15T20:27:44.944" v="0" actId="47"/>
          <pc:sldLayoutMkLst>
            <pc:docMk/>
            <pc:sldMasterMk cId="0" sldId="2147483648"/>
            <pc:sldLayoutMk cId="2347293135" sldId="2147483661"/>
          </pc:sldLayoutMkLst>
        </pc:sldLayoutChg>
      </pc:sldMasterChg>
    </pc:docChg>
  </pc:docChgLst>
  <pc:docChgLst>
    <pc:chgData name="Haidar Saleh Almubarak" userId="39d1b402-6011-4009-be01-cddb0885beb8" providerId="ADAL" clId="{FA5BB8BB-FB48-4743-9482-E6AF79BF1072}"/>
    <pc:docChg chg="delSld">
      <pc:chgData name="Haidar Saleh Almubarak" userId="39d1b402-6011-4009-be01-cddb0885beb8" providerId="ADAL" clId="{FA5BB8BB-FB48-4743-9482-E6AF79BF1072}" dt="2022-10-26T12:09:42.947" v="0" actId="47"/>
      <pc:docMkLst>
        <pc:docMk/>
      </pc:docMkLst>
      <pc:sldChg chg="del">
        <pc:chgData name="Haidar Saleh Almubarak" userId="39d1b402-6011-4009-be01-cddb0885beb8" providerId="ADAL" clId="{FA5BB8BB-FB48-4743-9482-E6AF79BF1072}" dt="2022-10-26T12:09:42.947" v="0" actId="47"/>
        <pc:sldMkLst>
          <pc:docMk/>
          <pc:sldMk cId="3136935615" sldId="53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rtl="1" latinLnBrk="0">
      <a:defRPr sz="1200">
        <a:latin typeface="+mn-lt"/>
        <a:ea typeface="+mn-ea"/>
        <a:cs typeface="+mn-cs"/>
        <a:sym typeface="Calibri"/>
      </a:defRPr>
    </a:lvl1pPr>
    <a:lvl2pPr indent="228600" rtl="1" latinLnBrk="0">
      <a:defRPr sz="1200">
        <a:latin typeface="+mn-lt"/>
        <a:ea typeface="+mn-ea"/>
        <a:cs typeface="+mn-cs"/>
        <a:sym typeface="Calibri"/>
      </a:defRPr>
    </a:lvl2pPr>
    <a:lvl3pPr indent="457200" rtl="1" latinLnBrk="0">
      <a:defRPr sz="1200">
        <a:latin typeface="+mn-lt"/>
        <a:ea typeface="+mn-ea"/>
        <a:cs typeface="+mn-cs"/>
        <a:sym typeface="Calibri"/>
      </a:defRPr>
    </a:lvl3pPr>
    <a:lvl4pPr indent="685800" rtl="1" latinLnBrk="0">
      <a:defRPr sz="1200">
        <a:latin typeface="+mn-lt"/>
        <a:ea typeface="+mn-ea"/>
        <a:cs typeface="+mn-cs"/>
        <a:sym typeface="Calibri"/>
      </a:defRPr>
    </a:lvl4pPr>
    <a:lvl5pPr indent="914400" rtl="1" latinLnBrk="0">
      <a:defRPr sz="1200">
        <a:latin typeface="+mn-lt"/>
        <a:ea typeface="+mn-ea"/>
        <a:cs typeface="+mn-cs"/>
        <a:sym typeface="Calibri"/>
      </a:defRPr>
    </a:lvl5pPr>
    <a:lvl6pPr indent="1143000" rtl="1" latinLnBrk="0">
      <a:defRPr sz="1200">
        <a:latin typeface="+mn-lt"/>
        <a:ea typeface="+mn-ea"/>
        <a:cs typeface="+mn-cs"/>
        <a:sym typeface="Calibri"/>
      </a:defRPr>
    </a:lvl6pPr>
    <a:lvl7pPr indent="1371600" rtl="1" latinLnBrk="0">
      <a:defRPr sz="1200">
        <a:latin typeface="+mn-lt"/>
        <a:ea typeface="+mn-ea"/>
        <a:cs typeface="+mn-cs"/>
        <a:sym typeface="Calibri"/>
      </a:defRPr>
    </a:lvl7pPr>
    <a:lvl8pPr indent="1600200" rtl="1" latinLnBrk="0">
      <a:defRPr sz="1200">
        <a:latin typeface="+mn-lt"/>
        <a:ea typeface="+mn-ea"/>
        <a:cs typeface="+mn-cs"/>
        <a:sym typeface="Calibri"/>
      </a:defRPr>
    </a:lvl8pPr>
    <a:lvl9pPr indent="1828800" rtl="1"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76EA2171-AE82-4A8F-98E6-C25C1F10E753}" type="slidenum">
              <a:rPr lang="en-US" altLang="en-US" smtClean="0"/>
              <a:pPr/>
              <a:t>4</a:t>
            </a:fld>
            <a:endParaRPr lang="en-US" altLang="en-US"/>
          </a:p>
        </p:txBody>
      </p:sp>
    </p:spTree>
    <p:extLst>
      <p:ext uri="{BB962C8B-B14F-4D97-AF65-F5344CB8AC3E}">
        <p14:creationId xmlns:p14="http://schemas.microsoft.com/office/powerpoint/2010/main" val="3882750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نص العنوان"/>
          <p:cNvSpPr txBox="1">
            <a:spLocks noGrp="1"/>
          </p:cNvSpPr>
          <p:nvPr>
            <p:ph type="title"/>
          </p:nvPr>
        </p:nvSpPr>
        <p:spPr>
          <a:xfrm>
            <a:off x="1524000" y="1122362"/>
            <a:ext cx="9144000" cy="2387601"/>
          </a:xfrm>
          <a:prstGeom prst="rect">
            <a:avLst/>
          </a:prstGeom>
        </p:spPr>
        <p:txBody>
          <a:bodyPr anchor="b"/>
          <a:lstStyle>
            <a:lvl1pPr algn="ctr">
              <a:defRPr sz="6000"/>
            </a:lvl1pPr>
          </a:lstStyle>
          <a:p>
            <a:r>
              <a:t>نص العنوان</a:t>
            </a:r>
          </a:p>
        </p:txBody>
      </p:sp>
      <p:sp>
        <p:nvSpPr>
          <p:cNvPr id="12" name="مستوى النص الأول…"/>
          <p:cNvSpPr txBox="1">
            <a:spLocks noGrp="1"/>
          </p:cNvSpPr>
          <p:nvPr>
            <p:ph type="body" sz="quarter" idx="1"/>
          </p:nvPr>
        </p:nvSpPr>
        <p:spPr>
          <a:xfrm>
            <a:off x="1524000" y="3602037"/>
            <a:ext cx="9144000" cy="1655765"/>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مستوى النص الأول</a:t>
            </a:r>
          </a:p>
          <a:p>
            <a:pPr lvl="1"/>
            <a:r>
              <a:t>مستوى النص الثاني</a:t>
            </a:r>
          </a:p>
          <a:p>
            <a:pPr lvl="2"/>
            <a:r>
              <a:t>مستوى النص الثالث</a:t>
            </a:r>
          </a:p>
          <a:p>
            <a:pPr lvl="3"/>
            <a:r>
              <a:t>مستوى النص الرابع</a:t>
            </a:r>
          </a:p>
          <a:p>
            <a:pPr lvl="4"/>
            <a:r>
              <a:t>مستوى النص الخامس</a:t>
            </a:r>
          </a:p>
        </p:txBody>
      </p:sp>
      <p:sp>
        <p:nvSpPr>
          <p:cNvPr id="13" name="رقم الشريحة"/>
          <p:cNvSpPr txBox="1">
            <a:spLocks noGrp="1"/>
          </p:cNvSpPr>
          <p:nvPr>
            <p:ph type="sldNum" sz="quarter" idx="2"/>
          </p:nvPr>
        </p:nvSpPr>
        <p:spPr>
          <a:xfrm>
            <a:off x="11078732" y="6400415"/>
            <a:ext cx="275071" cy="276995"/>
          </a:xfrm>
          <a:prstGeom prst="rect">
            <a:avLst/>
          </a:prstGeom>
        </p:spPr>
        <p:txBody>
          <a:bodyPr/>
          <a:lstStyle/>
          <a:p>
            <a:fld id="{86CB4B4D-7CA3-9044-876B-883B54F8677D}" type="slidenum">
              <a:rPr lang="en-US" smtClean="0"/>
              <a:pPr/>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نص العنوان"/>
          <p:cNvSpPr txBox="1">
            <a:spLocks noGrp="1"/>
          </p:cNvSpPr>
          <p:nvPr>
            <p:ph type="title"/>
          </p:nvPr>
        </p:nvSpPr>
        <p:spPr>
          <a:xfrm>
            <a:off x="1524000" y="1122362"/>
            <a:ext cx="9144000" cy="2387601"/>
          </a:xfrm>
          <a:prstGeom prst="rect">
            <a:avLst/>
          </a:prstGeom>
        </p:spPr>
        <p:txBody>
          <a:bodyPr anchor="b"/>
          <a:lstStyle>
            <a:lvl1pPr algn="ctr">
              <a:defRPr sz="6000"/>
            </a:lvl1pPr>
          </a:lstStyle>
          <a:p>
            <a:r>
              <a:t>نص العنوان</a:t>
            </a:r>
          </a:p>
        </p:txBody>
      </p:sp>
      <p:sp>
        <p:nvSpPr>
          <p:cNvPr id="12" name="مستوى النص الأول…"/>
          <p:cNvSpPr txBox="1">
            <a:spLocks noGrp="1"/>
          </p:cNvSpPr>
          <p:nvPr>
            <p:ph type="body" sz="quarter" idx="1"/>
          </p:nvPr>
        </p:nvSpPr>
        <p:spPr>
          <a:xfrm>
            <a:off x="1524000" y="3602037"/>
            <a:ext cx="9144000" cy="1655765"/>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مستوى النص الأول</a:t>
            </a:r>
          </a:p>
          <a:p>
            <a:pPr lvl="1"/>
            <a:r>
              <a:t>مستوى النص الثاني</a:t>
            </a:r>
          </a:p>
          <a:p>
            <a:pPr lvl="2"/>
            <a:r>
              <a:t>مستوى النص الثالث</a:t>
            </a:r>
          </a:p>
          <a:p>
            <a:pPr lvl="3"/>
            <a:r>
              <a:t>مستوى النص الرابع</a:t>
            </a:r>
          </a:p>
          <a:p>
            <a:pPr lvl="4"/>
            <a:r>
              <a:t>مستوى النص الخامس</a:t>
            </a:r>
          </a:p>
        </p:txBody>
      </p:sp>
      <p:sp>
        <p:nvSpPr>
          <p:cNvPr id="13" name="رقم الشريحة"/>
          <p:cNvSpPr txBox="1">
            <a:spLocks noGrp="1"/>
          </p:cNvSpPr>
          <p:nvPr>
            <p:ph type="sldNum" sz="quarter" idx="2"/>
          </p:nvPr>
        </p:nvSpPr>
        <p:spPr>
          <a:xfrm>
            <a:off x="11078732" y="6400415"/>
            <a:ext cx="275071" cy="276995"/>
          </a:xfrm>
          <a:prstGeom prst="rect">
            <a:avLst/>
          </a:prstGeom>
        </p:spPr>
        <p:txBody>
          <a:bodyPr/>
          <a:lstStyle/>
          <a:p>
            <a:fld id="{86CB4B4D-7CA3-9044-876B-883B54F8677D}" type="slidenum">
              <a:rPr lang="en-US" smtClean="0"/>
              <a:pPr/>
              <a:t>‹#›</a:t>
            </a:fld>
            <a:endParaRPr dirty="0"/>
          </a:p>
        </p:txBody>
      </p:sp>
    </p:spTree>
    <p:extLst>
      <p:ext uri="{BB962C8B-B14F-4D97-AF65-F5344CB8AC3E}">
        <p14:creationId xmlns:p14="http://schemas.microsoft.com/office/powerpoint/2010/main" val="1641890782"/>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نص العنوان"/>
          <p:cNvSpPr txBox="1">
            <a:spLocks noGrp="1"/>
          </p:cNvSpPr>
          <p:nvPr>
            <p:ph type="title"/>
          </p:nvPr>
        </p:nvSpPr>
        <p:spPr>
          <a:prstGeom prst="rect">
            <a:avLst/>
          </a:prstGeom>
        </p:spPr>
        <p:txBody>
          <a:bodyPr>
            <a:normAutofit/>
          </a:bodyPr>
          <a:lstStyle>
            <a:lvl1pPr marL="0" marR="0" indent="0" algn="l" defTabSz="914400" rtl="0" latinLnBrk="0">
              <a:lnSpc>
                <a:spcPct val="90000"/>
              </a:lnSpc>
              <a:spcBef>
                <a:spcPts val="0"/>
              </a:spcBef>
              <a:spcAft>
                <a:spcPts val="0"/>
              </a:spcAft>
              <a:buClrTx/>
              <a:buSzTx/>
              <a:buFontTx/>
              <a:buNone/>
              <a:tabLst/>
              <a:defRPr sz="3200" b="1" i="0" u="none" strike="noStrike" cap="none" spc="0" baseline="0" dirty="0">
                <a:ln>
                  <a:noFill/>
                </a:ln>
                <a:solidFill>
                  <a:srgbClr val="532F84"/>
                </a:solidFill>
                <a:uFillTx/>
                <a:latin typeface="FrutigerLTArabic-55Roman"/>
                <a:ea typeface="Calibri Light"/>
                <a:cs typeface="Calibri Light"/>
                <a:sym typeface="Calibri Light"/>
              </a:defRPr>
            </a:lvl1pPr>
          </a:lstStyle>
          <a:p>
            <a:r>
              <a:rPr dirty="0" err="1"/>
              <a:t>نص</a:t>
            </a:r>
            <a:r>
              <a:rPr dirty="0"/>
              <a:t> </a:t>
            </a:r>
            <a:r>
              <a:rPr dirty="0" err="1"/>
              <a:t>العنوان</a:t>
            </a:r>
            <a:endParaRPr dirty="0"/>
          </a:p>
        </p:txBody>
      </p:sp>
      <p:sp>
        <p:nvSpPr>
          <p:cNvPr id="21" name="مستوى النص الأول…"/>
          <p:cNvSpPr txBox="1">
            <a:spLocks noGrp="1"/>
          </p:cNvSpPr>
          <p:nvPr>
            <p:ph type="body" idx="1"/>
          </p:nvPr>
        </p:nvSpPr>
        <p:spPr>
          <a:prstGeom prst="rect">
            <a:avLst/>
          </a:prstGeom>
        </p:spPr>
        <p:txBody>
          <a:bodyPr/>
          <a:lstStyle/>
          <a:p>
            <a:r>
              <a:t>مستوى النص الأول</a:t>
            </a:r>
          </a:p>
          <a:p>
            <a:pPr lvl="1"/>
            <a:r>
              <a:t>مستوى النص الثاني</a:t>
            </a:r>
          </a:p>
          <a:p>
            <a:pPr lvl="2"/>
            <a:r>
              <a:t>مستوى النص الثالث</a:t>
            </a:r>
          </a:p>
          <a:p>
            <a:pPr lvl="3"/>
            <a:r>
              <a:t>مستوى النص الرابع</a:t>
            </a:r>
          </a:p>
          <a:p>
            <a:pPr lvl="4"/>
            <a:r>
              <a:t>مستوى النص الخامس</a:t>
            </a:r>
          </a:p>
        </p:txBody>
      </p:sp>
      <p:sp>
        <p:nvSpPr>
          <p:cNvPr id="22" name="رقم الشريحة"/>
          <p:cNvSpPr txBox="1">
            <a:spLocks noGrp="1"/>
          </p:cNvSpPr>
          <p:nvPr>
            <p:ph type="sldNum" sz="quarter" idx="2"/>
          </p:nvPr>
        </p:nvSpPr>
        <p:spPr>
          <a:xfrm>
            <a:off x="11078732" y="6400415"/>
            <a:ext cx="275071" cy="276995"/>
          </a:xfrm>
          <a:prstGeom prst="rect">
            <a:avLst/>
          </a:prstGeom>
        </p:spPr>
        <p:txBody>
          <a:bodyPr/>
          <a:lstStyle/>
          <a:p>
            <a:fld id="{86CB4B4D-7CA3-9044-876B-883B54F8677D}" type="slidenum">
              <a:rPr lang="en-US" smtClean="0"/>
              <a:pPr/>
              <a:t>‹#›</a:t>
            </a:fld>
            <a:endParaRPr dirty="0"/>
          </a:p>
        </p:txBody>
      </p:sp>
    </p:spTree>
    <p:extLst>
      <p:ext uri="{BB962C8B-B14F-4D97-AF65-F5344CB8AC3E}">
        <p14:creationId xmlns:p14="http://schemas.microsoft.com/office/powerpoint/2010/main" val="344861892"/>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نص العنوان"/>
          <p:cNvSpPr txBox="1">
            <a:spLocks noGrp="1"/>
          </p:cNvSpPr>
          <p:nvPr>
            <p:ph type="title"/>
          </p:nvPr>
        </p:nvSpPr>
        <p:spPr>
          <a:xfrm>
            <a:off x="831850" y="1709738"/>
            <a:ext cx="10515600" cy="2852737"/>
          </a:xfrm>
          <a:prstGeom prst="rect">
            <a:avLst/>
          </a:prstGeom>
        </p:spPr>
        <p:txBody>
          <a:bodyPr anchor="b"/>
          <a:lstStyle>
            <a:lvl1pPr>
              <a:defRPr sz="6000"/>
            </a:lvl1pPr>
          </a:lstStyle>
          <a:p>
            <a:r>
              <a:t>نص العنوان</a:t>
            </a:r>
          </a:p>
        </p:txBody>
      </p:sp>
      <p:sp>
        <p:nvSpPr>
          <p:cNvPr id="30" name="مستوى النص الأول…"/>
          <p:cNvSpPr txBox="1">
            <a:spLocks noGrp="1"/>
          </p:cNvSpPr>
          <p:nvPr>
            <p:ph type="body" sz="quarter" idx="1"/>
          </p:nvPr>
        </p:nvSpPr>
        <p:spPr>
          <a:xfrm>
            <a:off x="831850" y="4589462"/>
            <a:ext cx="10515600" cy="1500190"/>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t>مستوى النص الأول</a:t>
            </a:r>
          </a:p>
          <a:p>
            <a:pPr lvl="1"/>
            <a:r>
              <a:t>مستوى النص الثاني</a:t>
            </a:r>
          </a:p>
          <a:p>
            <a:pPr lvl="2"/>
            <a:r>
              <a:t>مستوى النص الثالث</a:t>
            </a:r>
          </a:p>
          <a:p>
            <a:pPr lvl="3"/>
            <a:r>
              <a:t>مستوى النص الرابع</a:t>
            </a:r>
          </a:p>
          <a:p>
            <a:pPr lvl="4"/>
            <a:r>
              <a:t>مستوى النص الخامس</a:t>
            </a:r>
          </a:p>
        </p:txBody>
      </p:sp>
      <p:sp>
        <p:nvSpPr>
          <p:cNvPr id="31" name="رقم الشريحة"/>
          <p:cNvSpPr txBox="1">
            <a:spLocks noGrp="1"/>
          </p:cNvSpPr>
          <p:nvPr>
            <p:ph type="sldNum" sz="quarter" idx="2"/>
          </p:nvPr>
        </p:nvSpPr>
        <p:spPr>
          <a:xfrm>
            <a:off x="11078732" y="6400415"/>
            <a:ext cx="275071" cy="276995"/>
          </a:xfrm>
          <a:prstGeom prst="rect">
            <a:avLst/>
          </a:prstGeom>
        </p:spPr>
        <p:txBody>
          <a:bodyPr/>
          <a:lstStyle/>
          <a:p>
            <a:fld id="{86CB4B4D-7CA3-9044-876B-883B54F8677D}" type="slidenum">
              <a:rPr lang="en-US" smtClean="0"/>
              <a:pPr/>
              <a:t>‹#›</a:t>
            </a:fld>
            <a:endParaRPr dirty="0"/>
          </a:p>
        </p:txBody>
      </p:sp>
    </p:spTree>
    <p:extLst>
      <p:ext uri="{BB962C8B-B14F-4D97-AF65-F5344CB8AC3E}">
        <p14:creationId xmlns:p14="http://schemas.microsoft.com/office/powerpoint/2010/main" val="57539098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نص العنوان"/>
          <p:cNvSpPr txBox="1">
            <a:spLocks noGrp="1"/>
          </p:cNvSpPr>
          <p:nvPr>
            <p:ph type="title"/>
          </p:nvPr>
        </p:nvSpPr>
        <p:spPr>
          <a:prstGeom prst="rect">
            <a:avLst/>
          </a:prstGeom>
        </p:spPr>
        <p:txBody>
          <a:bodyPr/>
          <a:lstStyle/>
          <a:p>
            <a:r>
              <a:t>نص العنوان</a:t>
            </a:r>
          </a:p>
        </p:txBody>
      </p:sp>
      <p:sp>
        <p:nvSpPr>
          <p:cNvPr id="39" name="مستوى النص الأول…"/>
          <p:cNvSpPr txBox="1">
            <a:spLocks noGrp="1"/>
          </p:cNvSpPr>
          <p:nvPr>
            <p:ph type="body" sz="half" idx="1"/>
          </p:nvPr>
        </p:nvSpPr>
        <p:spPr>
          <a:xfrm>
            <a:off x="838200" y="1825625"/>
            <a:ext cx="5181600" cy="4351338"/>
          </a:xfrm>
          <a:prstGeom prst="rect">
            <a:avLst/>
          </a:prstGeom>
        </p:spPr>
        <p:txBody>
          <a:bodyPr/>
          <a:lstStyle/>
          <a:p>
            <a:r>
              <a:t>مستوى النص الأول</a:t>
            </a:r>
          </a:p>
          <a:p>
            <a:pPr lvl="1"/>
            <a:r>
              <a:t>مستوى النص الثاني</a:t>
            </a:r>
          </a:p>
          <a:p>
            <a:pPr lvl="2"/>
            <a:r>
              <a:t>مستوى النص الثالث</a:t>
            </a:r>
          </a:p>
          <a:p>
            <a:pPr lvl="3"/>
            <a:r>
              <a:t>مستوى النص الرابع</a:t>
            </a:r>
          </a:p>
          <a:p>
            <a:pPr lvl="4"/>
            <a:r>
              <a:t>مستوى النص الخامس</a:t>
            </a:r>
          </a:p>
        </p:txBody>
      </p:sp>
      <p:sp>
        <p:nvSpPr>
          <p:cNvPr id="40" name="رقم الشريحة"/>
          <p:cNvSpPr txBox="1">
            <a:spLocks noGrp="1"/>
          </p:cNvSpPr>
          <p:nvPr>
            <p:ph type="sldNum" sz="quarter" idx="2"/>
          </p:nvPr>
        </p:nvSpPr>
        <p:spPr>
          <a:xfrm>
            <a:off x="11078732" y="6400415"/>
            <a:ext cx="275071" cy="276995"/>
          </a:xfrm>
          <a:prstGeom prst="rect">
            <a:avLst/>
          </a:prstGeom>
        </p:spPr>
        <p:txBody>
          <a:bodyPr/>
          <a:lstStyle/>
          <a:p>
            <a:fld id="{86CB4B4D-7CA3-9044-876B-883B54F8677D}" type="slidenum">
              <a:rPr lang="en-US" smtClean="0"/>
              <a:pPr/>
              <a:t>‹#›</a:t>
            </a:fld>
            <a:endParaRPr dirty="0"/>
          </a:p>
        </p:txBody>
      </p:sp>
    </p:spTree>
    <p:extLst>
      <p:ext uri="{BB962C8B-B14F-4D97-AF65-F5344CB8AC3E}">
        <p14:creationId xmlns:p14="http://schemas.microsoft.com/office/powerpoint/2010/main" val="363915394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نص العنوان"/>
          <p:cNvSpPr txBox="1">
            <a:spLocks noGrp="1"/>
          </p:cNvSpPr>
          <p:nvPr>
            <p:ph type="title"/>
          </p:nvPr>
        </p:nvSpPr>
        <p:spPr>
          <a:xfrm>
            <a:off x="839787" y="365125"/>
            <a:ext cx="10515601" cy="1325563"/>
          </a:xfrm>
          <a:prstGeom prst="rect">
            <a:avLst/>
          </a:prstGeom>
        </p:spPr>
        <p:txBody>
          <a:bodyPr/>
          <a:lstStyle/>
          <a:p>
            <a:r>
              <a:t>نص العنوان</a:t>
            </a:r>
          </a:p>
        </p:txBody>
      </p:sp>
      <p:sp>
        <p:nvSpPr>
          <p:cNvPr id="48" name="مستوى النص الأول…"/>
          <p:cNvSpPr txBox="1">
            <a:spLocks noGrp="1"/>
          </p:cNvSpPr>
          <p:nvPr>
            <p:ph type="body" sz="quarter" idx="1"/>
          </p:nvPr>
        </p:nvSpPr>
        <p:spPr>
          <a:xfrm>
            <a:off x="839787" y="1681163"/>
            <a:ext cx="5157790" cy="823915"/>
          </a:xfrm>
          <a:prstGeom prst="rect">
            <a:avLst/>
          </a:prstGeom>
        </p:spPr>
        <p:txBody>
          <a:bodyPr anchor="b"/>
          <a:lstStyle>
            <a:lvl1pPr marL="0" indent="0">
              <a:buSzTx/>
              <a:buFontTx/>
              <a:buNone/>
              <a:defRPr sz="2400" b="1"/>
            </a:lvl1pPr>
            <a:lvl2pPr marL="0" indent="0">
              <a:buSzTx/>
              <a:buFontTx/>
              <a:buNone/>
              <a:defRPr sz="2400" b="1"/>
            </a:lvl2pPr>
            <a:lvl3pPr marL="0" indent="0">
              <a:buSzTx/>
              <a:buFontTx/>
              <a:buNone/>
              <a:defRPr sz="2400" b="1"/>
            </a:lvl3pPr>
            <a:lvl4pPr marL="0" indent="0">
              <a:buSzTx/>
              <a:buFontTx/>
              <a:buNone/>
              <a:defRPr sz="2400" b="1"/>
            </a:lvl4pPr>
            <a:lvl5pPr marL="0" indent="0">
              <a:buSzTx/>
              <a:buFontTx/>
              <a:buNone/>
              <a:defRPr sz="2400" b="1"/>
            </a:lvl5pPr>
          </a:lstStyle>
          <a:p>
            <a:r>
              <a:t>مستوى النص الأول</a:t>
            </a:r>
          </a:p>
          <a:p>
            <a:pPr lvl="1"/>
            <a:r>
              <a:t>مستوى النص الثاني</a:t>
            </a:r>
          </a:p>
          <a:p>
            <a:pPr lvl="2"/>
            <a:r>
              <a:t>مستوى النص الثالث</a:t>
            </a:r>
          </a:p>
          <a:p>
            <a:pPr lvl="3"/>
            <a:r>
              <a:t>مستوى النص الرابع</a:t>
            </a:r>
          </a:p>
          <a:p>
            <a:pPr lvl="4"/>
            <a:r>
              <a:t>مستوى النص الخامس</a:t>
            </a:r>
          </a:p>
        </p:txBody>
      </p:sp>
      <p:sp>
        <p:nvSpPr>
          <p:cNvPr id="49" name="Text Placeholder 4"/>
          <p:cNvSpPr>
            <a:spLocks noGrp="1"/>
          </p:cNvSpPr>
          <p:nvPr>
            <p:ph type="body" sz="quarter" idx="13"/>
          </p:nvPr>
        </p:nvSpPr>
        <p:spPr>
          <a:xfrm>
            <a:off x="6172200" y="1681163"/>
            <a:ext cx="5183188" cy="823914"/>
          </a:xfrm>
          <a:prstGeom prst="rect">
            <a:avLst/>
          </a:prstGeom>
        </p:spPr>
        <p:txBody>
          <a:bodyPr anchor="b"/>
          <a:lstStyle/>
          <a:p>
            <a:endParaRPr/>
          </a:p>
        </p:txBody>
      </p:sp>
      <p:sp>
        <p:nvSpPr>
          <p:cNvPr id="50" name="رقم الشريحة"/>
          <p:cNvSpPr txBox="1">
            <a:spLocks noGrp="1"/>
          </p:cNvSpPr>
          <p:nvPr>
            <p:ph type="sldNum" sz="quarter" idx="2"/>
          </p:nvPr>
        </p:nvSpPr>
        <p:spPr>
          <a:xfrm>
            <a:off x="11078732" y="6400415"/>
            <a:ext cx="275071" cy="276995"/>
          </a:xfrm>
          <a:prstGeom prst="rect">
            <a:avLst/>
          </a:prstGeom>
        </p:spPr>
        <p:txBody>
          <a:bodyPr/>
          <a:lstStyle/>
          <a:p>
            <a:fld id="{86CB4B4D-7CA3-9044-876B-883B54F8677D}" type="slidenum">
              <a:rPr lang="en-US" smtClean="0"/>
              <a:pPr/>
              <a:t>‹#›</a:t>
            </a:fld>
            <a:endParaRPr dirty="0"/>
          </a:p>
        </p:txBody>
      </p:sp>
    </p:spTree>
    <p:extLst>
      <p:ext uri="{BB962C8B-B14F-4D97-AF65-F5344CB8AC3E}">
        <p14:creationId xmlns:p14="http://schemas.microsoft.com/office/powerpoint/2010/main" val="1615977270"/>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رقم الشريحة"/>
          <p:cNvSpPr txBox="1">
            <a:spLocks noGrp="1"/>
          </p:cNvSpPr>
          <p:nvPr>
            <p:ph type="sldNum" sz="quarter" idx="2"/>
          </p:nvPr>
        </p:nvSpPr>
        <p:spPr>
          <a:xfrm>
            <a:off x="11078732" y="6400415"/>
            <a:ext cx="275071" cy="276995"/>
          </a:xfrm>
          <a:prstGeom prst="rect">
            <a:avLst/>
          </a:prstGeom>
        </p:spPr>
        <p:txBody>
          <a:bodyPr/>
          <a:lstStyle/>
          <a:p>
            <a:fld id="{86CB4B4D-7CA3-9044-876B-883B54F8677D}" type="slidenum">
              <a:rPr lang="en-US" smtClean="0"/>
              <a:pPr/>
              <a:t>‹#›</a:t>
            </a:fld>
            <a:endParaRPr dirty="0"/>
          </a:p>
        </p:txBody>
      </p:sp>
    </p:spTree>
    <p:extLst>
      <p:ext uri="{BB962C8B-B14F-4D97-AF65-F5344CB8AC3E}">
        <p14:creationId xmlns:p14="http://schemas.microsoft.com/office/powerpoint/2010/main" val="2063020120"/>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نص العنوان"/>
          <p:cNvSpPr txBox="1">
            <a:spLocks noGrp="1"/>
          </p:cNvSpPr>
          <p:nvPr>
            <p:ph type="title"/>
          </p:nvPr>
        </p:nvSpPr>
        <p:spPr>
          <a:xfrm>
            <a:off x="839787" y="457200"/>
            <a:ext cx="3932240" cy="1600200"/>
          </a:xfrm>
          <a:prstGeom prst="rect">
            <a:avLst/>
          </a:prstGeom>
        </p:spPr>
        <p:txBody>
          <a:bodyPr anchor="b"/>
          <a:lstStyle>
            <a:lvl1pPr>
              <a:defRPr sz="3200"/>
            </a:lvl1pPr>
          </a:lstStyle>
          <a:p>
            <a:r>
              <a:t>نص العنوان</a:t>
            </a:r>
          </a:p>
        </p:txBody>
      </p:sp>
      <p:sp>
        <p:nvSpPr>
          <p:cNvPr id="73" name="مستوى النص الأول…"/>
          <p:cNvSpPr txBox="1">
            <a:spLocks noGrp="1"/>
          </p:cNvSpPr>
          <p:nvPr>
            <p:ph type="body" sz="half" idx="1"/>
          </p:nvPr>
        </p:nvSpPr>
        <p:spPr>
          <a:xfrm>
            <a:off x="5183187" y="987425"/>
            <a:ext cx="6172203"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مستوى النص الأول</a:t>
            </a:r>
          </a:p>
          <a:p>
            <a:pPr lvl="1"/>
            <a:r>
              <a:t>مستوى النص الثاني</a:t>
            </a:r>
          </a:p>
          <a:p>
            <a:pPr lvl="2"/>
            <a:r>
              <a:t>مستوى النص الثالث</a:t>
            </a:r>
          </a:p>
          <a:p>
            <a:pPr lvl="3"/>
            <a:r>
              <a:t>مستوى النص الرابع</a:t>
            </a:r>
          </a:p>
          <a:p>
            <a:pPr lvl="4"/>
            <a:r>
              <a:t>مستوى النص الخامس</a:t>
            </a:r>
          </a:p>
        </p:txBody>
      </p:sp>
      <p:sp>
        <p:nvSpPr>
          <p:cNvPr id="74" name="Text Placeholder 3"/>
          <p:cNvSpPr>
            <a:spLocks noGrp="1"/>
          </p:cNvSpPr>
          <p:nvPr>
            <p:ph type="body" sz="quarter" idx="13"/>
          </p:nvPr>
        </p:nvSpPr>
        <p:spPr>
          <a:xfrm>
            <a:off x="839786" y="2057400"/>
            <a:ext cx="3932242" cy="3811588"/>
          </a:xfrm>
          <a:prstGeom prst="rect">
            <a:avLst/>
          </a:prstGeom>
        </p:spPr>
        <p:txBody>
          <a:bodyPr/>
          <a:lstStyle/>
          <a:p>
            <a:endParaRPr/>
          </a:p>
        </p:txBody>
      </p:sp>
      <p:sp>
        <p:nvSpPr>
          <p:cNvPr id="75" name="رقم الشريحة"/>
          <p:cNvSpPr txBox="1">
            <a:spLocks noGrp="1"/>
          </p:cNvSpPr>
          <p:nvPr>
            <p:ph type="sldNum" sz="quarter" idx="2"/>
          </p:nvPr>
        </p:nvSpPr>
        <p:spPr>
          <a:xfrm>
            <a:off x="11078732" y="6400415"/>
            <a:ext cx="275071" cy="276995"/>
          </a:xfrm>
          <a:prstGeom prst="rect">
            <a:avLst/>
          </a:prstGeom>
        </p:spPr>
        <p:txBody>
          <a:bodyPr/>
          <a:lstStyle/>
          <a:p>
            <a:fld id="{86CB4B4D-7CA3-9044-876B-883B54F8677D}" type="slidenum">
              <a:rPr lang="en-US" smtClean="0"/>
              <a:pPr/>
              <a:t>‹#›</a:t>
            </a:fld>
            <a:endParaRPr dirty="0"/>
          </a:p>
        </p:txBody>
      </p:sp>
    </p:spTree>
    <p:extLst>
      <p:ext uri="{BB962C8B-B14F-4D97-AF65-F5344CB8AC3E}">
        <p14:creationId xmlns:p14="http://schemas.microsoft.com/office/powerpoint/2010/main" val="1026475334"/>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826684" y="301625"/>
            <a:ext cx="9751483" cy="1143000"/>
          </a:xfrm>
        </p:spPr>
        <p:txBody>
          <a:bodyPr/>
          <a:lstStyle/>
          <a:p>
            <a:r>
              <a:rPr lang="en-US"/>
              <a:t>Click to edit Master title style</a:t>
            </a:r>
            <a:endParaRPr lang="en-CA"/>
          </a:p>
        </p:txBody>
      </p:sp>
      <p:sp>
        <p:nvSpPr>
          <p:cNvPr id="3" name="Content Placeholder 2"/>
          <p:cNvSpPr>
            <a:spLocks noGrp="1"/>
          </p:cNvSpPr>
          <p:nvPr>
            <p:ph sz="half" idx="1"/>
          </p:nvPr>
        </p:nvSpPr>
        <p:spPr>
          <a:xfrm>
            <a:off x="1826684" y="1827213"/>
            <a:ext cx="4773083"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802967" y="1827213"/>
            <a:ext cx="4775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802967" y="3960813"/>
            <a:ext cx="4775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Rectangle 8"/>
          <p:cNvSpPr>
            <a:spLocks noGrp="1" noChangeArrowheads="1"/>
          </p:cNvSpPr>
          <p:nvPr>
            <p:ph type="dt" sz="half" idx="10"/>
          </p:nvPr>
        </p:nvSpPr>
        <p:spPr>
          <a:ln/>
        </p:spPr>
        <p:txBody>
          <a:bodyPr/>
          <a:lstStyle>
            <a:lvl1pPr>
              <a:defRPr/>
            </a:lvl1pPr>
          </a:lstStyle>
          <a:p>
            <a:pPr>
              <a:defRPr/>
            </a:pPr>
            <a:endParaRPr lang="en-US"/>
          </a:p>
        </p:txBody>
      </p:sp>
      <p:sp>
        <p:nvSpPr>
          <p:cNvPr id="7" name="Rectangle 9"/>
          <p:cNvSpPr>
            <a:spLocks noGrp="1" noChangeArrowheads="1"/>
          </p:cNvSpPr>
          <p:nvPr>
            <p:ph type="ftr" sz="quarter" idx="11"/>
          </p:nvPr>
        </p:nvSpPr>
        <p:spPr>
          <a:ln/>
        </p:spPr>
        <p:txBody>
          <a:bodyPr/>
          <a:lstStyle>
            <a:lvl1pPr>
              <a:defRPr/>
            </a:lvl1pPr>
          </a:lstStyle>
          <a:p>
            <a:pPr>
              <a:defRPr/>
            </a:pPr>
            <a:endParaRPr lang="en-US"/>
          </a:p>
        </p:txBody>
      </p:sp>
      <p:sp>
        <p:nvSpPr>
          <p:cNvPr id="8" name="Rectangle 10"/>
          <p:cNvSpPr>
            <a:spLocks noGrp="1" noChangeArrowheads="1"/>
          </p:cNvSpPr>
          <p:nvPr>
            <p:ph type="sldNum" sz="quarter" idx="12"/>
          </p:nvPr>
        </p:nvSpPr>
        <p:spPr>
          <a:xfrm>
            <a:off x="11078732" y="6400415"/>
            <a:ext cx="275071" cy="276995"/>
          </a:xfrm>
          <a:ln/>
        </p:spPr>
        <p:txBody>
          <a:bodyPr/>
          <a:lstStyle>
            <a:lvl1pPr>
              <a:defRPr/>
            </a:lvl1pPr>
          </a:lstStyle>
          <a:p>
            <a:pPr>
              <a:defRPr/>
            </a:pPr>
            <a:fld id="{80AE3818-F34C-472C-9CEC-4DE4D30788C7}" type="slidenum">
              <a:rPr lang="en-US" smtClean="0"/>
              <a:pPr>
                <a:defRPr/>
              </a:pPr>
              <a:t>‹#›</a:t>
            </a:fld>
            <a:endParaRPr lang="en-US" dirty="0"/>
          </a:p>
        </p:txBody>
      </p:sp>
    </p:spTree>
    <p:extLst>
      <p:ext uri="{BB962C8B-B14F-4D97-AF65-F5344CB8AC3E}">
        <p14:creationId xmlns:p14="http://schemas.microsoft.com/office/powerpoint/2010/main" val="18815411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826684" y="301625"/>
            <a:ext cx="9751483" cy="1143000"/>
          </a:xfrm>
        </p:spPr>
        <p:txBody>
          <a:bodyPr/>
          <a:lstStyle/>
          <a:p>
            <a:r>
              <a:rPr lang="en-US"/>
              <a:t>Click to edit Master title style</a:t>
            </a:r>
            <a:endParaRPr lang="en-CA"/>
          </a:p>
        </p:txBody>
      </p:sp>
      <p:sp>
        <p:nvSpPr>
          <p:cNvPr id="3" name="Text Placeholder 2"/>
          <p:cNvSpPr>
            <a:spLocks noGrp="1"/>
          </p:cNvSpPr>
          <p:nvPr>
            <p:ph type="body" sz="half" idx="1"/>
          </p:nvPr>
        </p:nvSpPr>
        <p:spPr>
          <a:xfrm>
            <a:off x="1826684" y="1827213"/>
            <a:ext cx="4773083"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802967" y="1827213"/>
            <a:ext cx="4775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802967" y="3960813"/>
            <a:ext cx="4775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Rectangle 8"/>
          <p:cNvSpPr>
            <a:spLocks noGrp="1" noChangeArrowheads="1"/>
          </p:cNvSpPr>
          <p:nvPr>
            <p:ph type="dt" sz="half" idx="10"/>
          </p:nvPr>
        </p:nvSpPr>
        <p:spPr>
          <a:ln/>
        </p:spPr>
        <p:txBody>
          <a:bodyPr/>
          <a:lstStyle>
            <a:lvl1pPr>
              <a:defRPr/>
            </a:lvl1pPr>
          </a:lstStyle>
          <a:p>
            <a:pPr>
              <a:defRPr/>
            </a:pPr>
            <a:endParaRPr lang="en-US"/>
          </a:p>
        </p:txBody>
      </p:sp>
      <p:sp>
        <p:nvSpPr>
          <p:cNvPr id="7" name="Rectangle 9"/>
          <p:cNvSpPr>
            <a:spLocks noGrp="1" noChangeArrowheads="1"/>
          </p:cNvSpPr>
          <p:nvPr>
            <p:ph type="ftr" sz="quarter" idx="11"/>
          </p:nvPr>
        </p:nvSpPr>
        <p:spPr>
          <a:ln/>
        </p:spPr>
        <p:txBody>
          <a:bodyPr/>
          <a:lstStyle>
            <a:lvl1pPr>
              <a:defRPr/>
            </a:lvl1pPr>
          </a:lstStyle>
          <a:p>
            <a:pPr>
              <a:defRPr/>
            </a:pPr>
            <a:endParaRPr lang="en-US"/>
          </a:p>
        </p:txBody>
      </p:sp>
      <p:sp>
        <p:nvSpPr>
          <p:cNvPr id="8" name="Rectangle 10"/>
          <p:cNvSpPr>
            <a:spLocks noGrp="1" noChangeArrowheads="1"/>
          </p:cNvSpPr>
          <p:nvPr>
            <p:ph type="sldNum" sz="quarter" idx="12"/>
          </p:nvPr>
        </p:nvSpPr>
        <p:spPr>
          <a:xfrm>
            <a:off x="11078732" y="6400415"/>
            <a:ext cx="275071" cy="276995"/>
          </a:xfrm>
          <a:ln/>
        </p:spPr>
        <p:txBody>
          <a:bodyPr/>
          <a:lstStyle>
            <a:lvl1pPr>
              <a:defRPr/>
            </a:lvl1pPr>
          </a:lstStyle>
          <a:p>
            <a:pPr>
              <a:defRPr/>
            </a:pPr>
            <a:fld id="{BB8487E3-3D41-463D-9360-17258520029D}" type="slidenum">
              <a:rPr lang="en-US" smtClean="0"/>
              <a:pPr>
                <a:defRPr/>
              </a:pPr>
              <a:t>‹#›</a:t>
            </a:fld>
            <a:endParaRPr lang="en-US" dirty="0"/>
          </a:p>
        </p:txBody>
      </p:sp>
    </p:spTree>
    <p:extLst>
      <p:ext uri="{BB962C8B-B14F-4D97-AF65-F5344CB8AC3E}">
        <p14:creationId xmlns:p14="http://schemas.microsoft.com/office/powerpoint/2010/main" val="5613780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3C4699-3A5B-CC4F-7BFA-393D90EC0108}"/>
              </a:ext>
            </a:extLst>
          </p:cNvPr>
          <p:cNvSpPr>
            <a:spLocks noGrp="1"/>
          </p:cNvSpPr>
          <p:nvPr>
            <p:ph type="sldNum" sz="quarter" idx="10"/>
          </p:nvPr>
        </p:nvSpPr>
        <p:spPr>
          <a:xfrm>
            <a:off x="11078732" y="6400415"/>
            <a:ext cx="275071" cy="276995"/>
          </a:xfrm>
        </p:spPr>
        <p:txBody>
          <a:body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90997399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نص العنوان"/>
          <p:cNvSpPr txBox="1">
            <a:spLocks noGrp="1"/>
          </p:cNvSpPr>
          <p:nvPr>
            <p:ph type="title"/>
          </p:nvPr>
        </p:nvSpPr>
        <p:spPr>
          <a:xfrm>
            <a:off x="831850" y="1709738"/>
            <a:ext cx="10515600" cy="2852737"/>
          </a:xfrm>
          <a:prstGeom prst="rect">
            <a:avLst/>
          </a:prstGeom>
        </p:spPr>
        <p:txBody>
          <a:bodyPr anchor="b"/>
          <a:lstStyle>
            <a:lvl1pPr>
              <a:defRPr sz="6000"/>
            </a:lvl1pPr>
          </a:lstStyle>
          <a:p>
            <a:r>
              <a:t>نص العنوان</a:t>
            </a:r>
          </a:p>
        </p:txBody>
      </p:sp>
      <p:sp>
        <p:nvSpPr>
          <p:cNvPr id="30" name="مستوى النص الأول…"/>
          <p:cNvSpPr txBox="1">
            <a:spLocks noGrp="1"/>
          </p:cNvSpPr>
          <p:nvPr>
            <p:ph type="body" sz="quarter" idx="1"/>
          </p:nvPr>
        </p:nvSpPr>
        <p:spPr>
          <a:xfrm>
            <a:off x="831850" y="4589462"/>
            <a:ext cx="10515600" cy="1500190"/>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rPr dirty="0" err="1"/>
              <a:t>مستوى</a:t>
            </a:r>
            <a:r>
              <a:rPr dirty="0"/>
              <a:t> </a:t>
            </a:r>
            <a:r>
              <a:rPr dirty="0" err="1"/>
              <a:t>النص</a:t>
            </a:r>
            <a:r>
              <a:rPr dirty="0"/>
              <a:t> </a:t>
            </a:r>
            <a:r>
              <a:rPr dirty="0" err="1"/>
              <a:t>الأول</a:t>
            </a:r>
            <a:endParaRPr dirty="0"/>
          </a:p>
          <a:p>
            <a:pPr lvl="1"/>
            <a:r>
              <a:rPr dirty="0" err="1"/>
              <a:t>مستوى</a:t>
            </a:r>
            <a:r>
              <a:rPr dirty="0"/>
              <a:t> </a:t>
            </a:r>
            <a:r>
              <a:rPr dirty="0" err="1"/>
              <a:t>النص</a:t>
            </a:r>
            <a:r>
              <a:rPr dirty="0"/>
              <a:t> </a:t>
            </a:r>
            <a:r>
              <a:rPr dirty="0" err="1"/>
              <a:t>الثاني</a:t>
            </a:r>
            <a:endParaRPr dirty="0"/>
          </a:p>
          <a:p>
            <a:pPr lvl="2"/>
            <a:r>
              <a:rPr dirty="0" err="1"/>
              <a:t>مستوى</a:t>
            </a:r>
            <a:r>
              <a:rPr dirty="0"/>
              <a:t> </a:t>
            </a:r>
            <a:r>
              <a:rPr dirty="0" err="1"/>
              <a:t>النص</a:t>
            </a:r>
            <a:r>
              <a:rPr dirty="0"/>
              <a:t> </a:t>
            </a:r>
            <a:r>
              <a:rPr dirty="0" err="1"/>
              <a:t>الثالث</a:t>
            </a:r>
            <a:endParaRPr dirty="0"/>
          </a:p>
          <a:p>
            <a:pPr lvl="3"/>
            <a:r>
              <a:rPr dirty="0" err="1"/>
              <a:t>مستوى</a:t>
            </a:r>
            <a:r>
              <a:rPr dirty="0"/>
              <a:t> </a:t>
            </a:r>
            <a:r>
              <a:rPr dirty="0" err="1"/>
              <a:t>النص</a:t>
            </a:r>
            <a:r>
              <a:rPr dirty="0"/>
              <a:t> </a:t>
            </a:r>
            <a:r>
              <a:rPr dirty="0" err="1"/>
              <a:t>الرابع</a:t>
            </a:r>
            <a:endParaRPr dirty="0"/>
          </a:p>
          <a:p>
            <a:pPr lvl="4"/>
            <a:r>
              <a:rPr dirty="0" err="1"/>
              <a:t>مستوى</a:t>
            </a:r>
            <a:r>
              <a:rPr dirty="0"/>
              <a:t> </a:t>
            </a:r>
            <a:r>
              <a:rPr dirty="0" err="1"/>
              <a:t>النص</a:t>
            </a:r>
            <a:r>
              <a:rPr dirty="0"/>
              <a:t> </a:t>
            </a:r>
            <a:r>
              <a:rPr dirty="0" err="1"/>
              <a:t>الخامس</a:t>
            </a:r>
            <a:endParaRPr dirty="0"/>
          </a:p>
        </p:txBody>
      </p:sp>
      <p:sp>
        <p:nvSpPr>
          <p:cNvPr id="31" name="رقم الشريحة"/>
          <p:cNvSpPr txBox="1">
            <a:spLocks noGrp="1"/>
          </p:cNvSpPr>
          <p:nvPr>
            <p:ph type="sldNum" sz="quarter" idx="2"/>
          </p:nvPr>
        </p:nvSpPr>
        <p:spPr>
          <a:xfrm>
            <a:off x="11078732" y="6400415"/>
            <a:ext cx="275071" cy="276995"/>
          </a:xfrm>
          <a:prstGeom prst="rect">
            <a:avLst/>
          </a:prstGeom>
        </p:spPr>
        <p:txBody>
          <a:bodyPr/>
          <a:lstStyle/>
          <a:p>
            <a:fld id="{86CB4B4D-7CA3-9044-876B-883B54F8677D}" type="slidenum">
              <a:rPr lang="en-US" smtClean="0"/>
              <a:pPr/>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نص العنوان"/>
          <p:cNvSpPr txBox="1">
            <a:spLocks noGrp="1"/>
          </p:cNvSpPr>
          <p:nvPr>
            <p:ph type="title"/>
          </p:nvPr>
        </p:nvSpPr>
        <p:spPr>
          <a:prstGeom prst="rect">
            <a:avLst/>
          </a:prstGeom>
        </p:spPr>
        <p:txBody>
          <a:bodyPr/>
          <a:lstStyle/>
          <a:p>
            <a:r>
              <a:t>نص العنوان</a:t>
            </a:r>
          </a:p>
        </p:txBody>
      </p:sp>
      <p:sp>
        <p:nvSpPr>
          <p:cNvPr id="39" name="مستوى النص الأول…"/>
          <p:cNvSpPr txBox="1">
            <a:spLocks noGrp="1"/>
          </p:cNvSpPr>
          <p:nvPr>
            <p:ph type="body" sz="half" idx="1"/>
          </p:nvPr>
        </p:nvSpPr>
        <p:spPr>
          <a:xfrm>
            <a:off x="838200" y="1825625"/>
            <a:ext cx="5181600" cy="4351338"/>
          </a:xfrm>
          <a:prstGeom prst="rect">
            <a:avLst/>
          </a:prstGeom>
        </p:spPr>
        <p:txBody>
          <a:bodyPr/>
          <a:lstStyle/>
          <a:p>
            <a:r>
              <a:t>مستوى النص الأول</a:t>
            </a:r>
          </a:p>
          <a:p>
            <a:pPr lvl="1"/>
            <a:r>
              <a:t>مستوى النص الثاني</a:t>
            </a:r>
          </a:p>
          <a:p>
            <a:pPr lvl="2"/>
            <a:r>
              <a:t>مستوى النص الثالث</a:t>
            </a:r>
          </a:p>
          <a:p>
            <a:pPr lvl="3"/>
            <a:r>
              <a:t>مستوى النص الرابع</a:t>
            </a:r>
          </a:p>
          <a:p>
            <a:pPr lvl="4"/>
            <a:r>
              <a:t>مستوى النص الخامس</a:t>
            </a:r>
          </a:p>
        </p:txBody>
      </p:sp>
      <p:sp>
        <p:nvSpPr>
          <p:cNvPr id="40" name="رقم الشريحة"/>
          <p:cNvSpPr txBox="1">
            <a:spLocks noGrp="1"/>
          </p:cNvSpPr>
          <p:nvPr>
            <p:ph type="sldNum" sz="quarter" idx="2"/>
          </p:nvPr>
        </p:nvSpPr>
        <p:spPr>
          <a:xfrm>
            <a:off x="11078732" y="6400415"/>
            <a:ext cx="275071" cy="276995"/>
          </a:xfrm>
          <a:prstGeom prst="rect">
            <a:avLst/>
          </a:prstGeom>
        </p:spPr>
        <p:txBody>
          <a:bodyPr/>
          <a:lstStyle/>
          <a:p>
            <a:fld id="{86CB4B4D-7CA3-9044-876B-883B54F8677D}" type="slidenum">
              <a:rPr lang="en-US" smtClean="0"/>
              <a:pPr/>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نص العنوان"/>
          <p:cNvSpPr txBox="1">
            <a:spLocks noGrp="1"/>
          </p:cNvSpPr>
          <p:nvPr>
            <p:ph type="title"/>
          </p:nvPr>
        </p:nvSpPr>
        <p:spPr>
          <a:xfrm>
            <a:off x="839787" y="365125"/>
            <a:ext cx="10515601" cy="1325563"/>
          </a:xfrm>
          <a:prstGeom prst="rect">
            <a:avLst/>
          </a:prstGeom>
        </p:spPr>
        <p:txBody>
          <a:bodyPr/>
          <a:lstStyle/>
          <a:p>
            <a:r>
              <a:t>نص العنوان</a:t>
            </a:r>
          </a:p>
        </p:txBody>
      </p:sp>
      <p:sp>
        <p:nvSpPr>
          <p:cNvPr id="48" name="مستوى النص الأول…"/>
          <p:cNvSpPr txBox="1">
            <a:spLocks noGrp="1"/>
          </p:cNvSpPr>
          <p:nvPr>
            <p:ph type="body" sz="quarter" idx="1"/>
          </p:nvPr>
        </p:nvSpPr>
        <p:spPr>
          <a:xfrm>
            <a:off x="839787" y="1681163"/>
            <a:ext cx="5157790" cy="823915"/>
          </a:xfrm>
          <a:prstGeom prst="rect">
            <a:avLst/>
          </a:prstGeom>
        </p:spPr>
        <p:txBody>
          <a:bodyPr anchor="b"/>
          <a:lstStyle>
            <a:lvl1pPr marL="0" indent="0">
              <a:buSzTx/>
              <a:buFontTx/>
              <a:buNone/>
              <a:defRPr sz="2400" b="1"/>
            </a:lvl1pPr>
            <a:lvl2pPr marL="0" indent="0">
              <a:buSzTx/>
              <a:buFontTx/>
              <a:buNone/>
              <a:defRPr sz="2400" b="1"/>
            </a:lvl2pPr>
            <a:lvl3pPr marL="0" indent="0">
              <a:buSzTx/>
              <a:buFontTx/>
              <a:buNone/>
              <a:defRPr sz="2400" b="1"/>
            </a:lvl3pPr>
            <a:lvl4pPr marL="0" indent="0">
              <a:buSzTx/>
              <a:buFontTx/>
              <a:buNone/>
              <a:defRPr sz="2400" b="1"/>
            </a:lvl4pPr>
            <a:lvl5pPr marL="0" indent="0">
              <a:buSzTx/>
              <a:buFontTx/>
              <a:buNone/>
              <a:defRPr sz="2400" b="1"/>
            </a:lvl5pPr>
          </a:lstStyle>
          <a:p>
            <a:r>
              <a:t>مستوى النص الأول</a:t>
            </a:r>
          </a:p>
          <a:p>
            <a:pPr lvl="1"/>
            <a:r>
              <a:t>مستوى النص الثاني</a:t>
            </a:r>
          </a:p>
          <a:p>
            <a:pPr lvl="2"/>
            <a:r>
              <a:t>مستوى النص الثالث</a:t>
            </a:r>
          </a:p>
          <a:p>
            <a:pPr lvl="3"/>
            <a:r>
              <a:t>مستوى النص الرابع</a:t>
            </a:r>
          </a:p>
          <a:p>
            <a:pPr lvl="4"/>
            <a:r>
              <a:t>مستوى النص الخامس</a:t>
            </a:r>
          </a:p>
        </p:txBody>
      </p:sp>
      <p:sp>
        <p:nvSpPr>
          <p:cNvPr id="49" name="Text Placeholder 4"/>
          <p:cNvSpPr>
            <a:spLocks noGrp="1"/>
          </p:cNvSpPr>
          <p:nvPr>
            <p:ph type="body" sz="quarter" idx="13"/>
          </p:nvPr>
        </p:nvSpPr>
        <p:spPr>
          <a:xfrm>
            <a:off x="6172200" y="1681163"/>
            <a:ext cx="5183188" cy="823914"/>
          </a:xfrm>
          <a:prstGeom prst="rect">
            <a:avLst/>
          </a:prstGeom>
        </p:spPr>
        <p:txBody>
          <a:bodyPr anchor="b"/>
          <a:lstStyle/>
          <a:p>
            <a:endParaRPr/>
          </a:p>
        </p:txBody>
      </p:sp>
      <p:sp>
        <p:nvSpPr>
          <p:cNvPr id="50" name="رقم الشريحة"/>
          <p:cNvSpPr txBox="1">
            <a:spLocks noGrp="1"/>
          </p:cNvSpPr>
          <p:nvPr>
            <p:ph type="sldNum" sz="quarter" idx="2"/>
          </p:nvPr>
        </p:nvSpPr>
        <p:spPr>
          <a:xfrm>
            <a:off x="11078732" y="6400415"/>
            <a:ext cx="275071" cy="276995"/>
          </a:xfrm>
          <a:prstGeom prst="rect">
            <a:avLst/>
          </a:prstGeom>
        </p:spPr>
        <p:txBody>
          <a:bodyPr/>
          <a:lstStyle/>
          <a:p>
            <a:fld id="{86CB4B4D-7CA3-9044-876B-883B54F8677D}" type="slidenum">
              <a:rPr lang="en-US" smtClean="0"/>
              <a:pPr/>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نص العنوان"/>
          <p:cNvSpPr txBox="1">
            <a:spLocks noGrp="1"/>
          </p:cNvSpPr>
          <p:nvPr>
            <p:ph type="title"/>
          </p:nvPr>
        </p:nvSpPr>
        <p:spPr>
          <a:prstGeom prst="rect">
            <a:avLst/>
          </a:prstGeom>
        </p:spPr>
        <p:txBody>
          <a:bodyPr/>
          <a:lstStyle/>
          <a:p>
            <a:r>
              <a:t>نص العنوان</a:t>
            </a:r>
          </a:p>
        </p:txBody>
      </p:sp>
      <p:sp>
        <p:nvSpPr>
          <p:cNvPr id="58" name="رقم الشريحة"/>
          <p:cNvSpPr txBox="1">
            <a:spLocks noGrp="1"/>
          </p:cNvSpPr>
          <p:nvPr>
            <p:ph type="sldNum" sz="quarter" idx="2"/>
          </p:nvPr>
        </p:nvSpPr>
        <p:spPr>
          <a:xfrm>
            <a:off x="11078732" y="6400415"/>
            <a:ext cx="275071" cy="276995"/>
          </a:xfrm>
          <a:prstGeom prst="rect">
            <a:avLst/>
          </a:prstGeom>
        </p:spPr>
        <p:txBody>
          <a:bodyPr/>
          <a:lstStyle/>
          <a:p>
            <a:fld id="{86CB4B4D-7CA3-9044-876B-883B54F8677D}" type="slidenum">
              <a:rPr lang="en-US" smtClean="0"/>
              <a:pPr/>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رقم الشريحة"/>
          <p:cNvSpPr txBox="1">
            <a:spLocks noGrp="1"/>
          </p:cNvSpPr>
          <p:nvPr>
            <p:ph type="sldNum" sz="quarter" idx="2"/>
          </p:nvPr>
        </p:nvSpPr>
        <p:spPr>
          <a:xfrm>
            <a:off x="11078732" y="6400415"/>
            <a:ext cx="275071" cy="276995"/>
          </a:xfrm>
          <a:prstGeom prst="rect">
            <a:avLst/>
          </a:prstGeom>
        </p:spPr>
        <p:txBody>
          <a:bodyPr/>
          <a:lstStyle/>
          <a:p>
            <a:fld id="{86CB4B4D-7CA3-9044-876B-883B54F8677D}" type="slidenum">
              <a:rPr lang="en-US" smtClean="0"/>
              <a:pPr/>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نص العنوان"/>
          <p:cNvSpPr txBox="1">
            <a:spLocks noGrp="1"/>
          </p:cNvSpPr>
          <p:nvPr>
            <p:ph type="title"/>
          </p:nvPr>
        </p:nvSpPr>
        <p:spPr>
          <a:xfrm>
            <a:off x="839787" y="457200"/>
            <a:ext cx="3932240" cy="1600200"/>
          </a:xfrm>
          <a:prstGeom prst="rect">
            <a:avLst/>
          </a:prstGeom>
        </p:spPr>
        <p:txBody>
          <a:bodyPr anchor="b"/>
          <a:lstStyle>
            <a:lvl1pPr>
              <a:defRPr sz="3200"/>
            </a:lvl1pPr>
          </a:lstStyle>
          <a:p>
            <a:r>
              <a:t>نص العنوان</a:t>
            </a:r>
          </a:p>
        </p:txBody>
      </p:sp>
      <p:sp>
        <p:nvSpPr>
          <p:cNvPr id="73" name="مستوى النص الأول…"/>
          <p:cNvSpPr txBox="1">
            <a:spLocks noGrp="1"/>
          </p:cNvSpPr>
          <p:nvPr>
            <p:ph type="body" sz="half" idx="1"/>
          </p:nvPr>
        </p:nvSpPr>
        <p:spPr>
          <a:xfrm>
            <a:off x="5183187" y="987425"/>
            <a:ext cx="6172203"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مستوى النص الأول</a:t>
            </a:r>
          </a:p>
          <a:p>
            <a:pPr lvl="1"/>
            <a:r>
              <a:t>مستوى النص الثاني</a:t>
            </a:r>
          </a:p>
          <a:p>
            <a:pPr lvl="2"/>
            <a:r>
              <a:t>مستوى النص الثالث</a:t>
            </a:r>
          </a:p>
          <a:p>
            <a:pPr lvl="3"/>
            <a:r>
              <a:t>مستوى النص الرابع</a:t>
            </a:r>
          </a:p>
          <a:p>
            <a:pPr lvl="4"/>
            <a:r>
              <a:t>مستوى النص الخامس</a:t>
            </a:r>
          </a:p>
        </p:txBody>
      </p:sp>
      <p:sp>
        <p:nvSpPr>
          <p:cNvPr id="74" name="Text Placeholder 3"/>
          <p:cNvSpPr>
            <a:spLocks noGrp="1"/>
          </p:cNvSpPr>
          <p:nvPr>
            <p:ph type="body" sz="quarter" idx="13"/>
          </p:nvPr>
        </p:nvSpPr>
        <p:spPr>
          <a:xfrm>
            <a:off x="839786" y="2057400"/>
            <a:ext cx="3932242" cy="3811588"/>
          </a:xfrm>
          <a:prstGeom prst="rect">
            <a:avLst/>
          </a:prstGeom>
        </p:spPr>
        <p:txBody>
          <a:bodyPr/>
          <a:lstStyle/>
          <a:p>
            <a:endParaRPr/>
          </a:p>
        </p:txBody>
      </p:sp>
      <p:sp>
        <p:nvSpPr>
          <p:cNvPr id="75" name="رقم الشريحة"/>
          <p:cNvSpPr txBox="1">
            <a:spLocks noGrp="1"/>
          </p:cNvSpPr>
          <p:nvPr>
            <p:ph type="sldNum" sz="quarter" idx="2"/>
          </p:nvPr>
        </p:nvSpPr>
        <p:spPr>
          <a:xfrm>
            <a:off x="11078732" y="6400415"/>
            <a:ext cx="275071" cy="276995"/>
          </a:xfrm>
          <a:prstGeom prst="rect">
            <a:avLst/>
          </a:prstGeom>
        </p:spPr>
        <p:txBody>
          <a:bodyPr/>
          <a:lstStyle/>
          <a:p>
            <a:fld id="{86CB4B4D-7CA3-9044-876B-883B54F8677D}" type="slidenum">
              <a:rPr lang="en-US" smtClean="0"/>
              <a:pPr/>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826684" y="301625"/>
            <a:ext cx="9751483" cy="1143000"/>
          </a:xfrm>
        </p:spPr>
        <p:txBody>
          <a:bodyPr/>
          <a:lstStyle/>
          <a:p>
            <a:r>
              <a:rPr lang="en-US"/>
              <a:t>Click to edit Master title style</a:t>
            </a:r>
            <a:endParaRPr lang="en-CA"/>
          </a:p>
        </p:txBody>
      </p:sp>
      <p:sp>
        <p:nvSpPr>
          <p:cNvPr id="3" name="Text Placeholder 2"/>
          <p:cNvSpPr>
            <a:spLocks noGrp="1"/>
          </p:cNvSpPr>
          <p:nvPr>
            <p:ph type="body" sz="half" idx="1"/>
          </p:nvPr>
        </p:nvSpPr>
        <p:spPr>
          <a:xfrm>
            <a:off x="1826684" y="1827213"/>
            <a:ext cx="4773083"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802967" y="1827213"/>
            <a:ext cx="4775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802967" y="3960813"/>
            <a:ext cx="4775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Rectangle 8"/>
          <p:cNvSpPr>
            <a:spLocks noGrp="1" noChangeArrowheads="1"/>
          </p:cNvSpPr>
          <p:nvPr>
            <p:ph type="dt" sz="half" idx="10"/>
          </p:nvPr>
        </p:nvSpPr>
        <p:spPr>
          <a:ln/>
        </p:spPr>
        <p:txBody>
          <a:bodyPr/>
          <a:lstStyle>
            <a:lvl1pPr>
              <a:defRPr/>
            </a:lvl1pPr>
          </a:lstStyle>
          <a:p>
            <a:pPr marL="0" marR="0" lvl="0" indent="0" algn="l" defTabSz="914400" rtl="1"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a:cs typeface="Helvetica"/>
              <a:sym typeface="Helvetica"/>
            </a:endParaRPr>
          </a:p>
        </p:txBody>
      </p:sp>
      <p:sp>
        <p:nvSpPr>
          <p:cNvPr id="7" name="Rectangle 9"/>
          <p:cNvSpPr>
            <a:spLocks noGrp="1" noChangeArrowheads="1"/>
          </p:cNvSpPr>
          <p:nvPr>
            <p:ph type="ftr" sz="quarter" idx="11"/>
          </p:nvPr>
        </p:nvSpPr>
        <p:spPr>
          <a:ln/>
        </p:spPr>
        <p:txBody>
          <a:bodyPr/>
          <a:lstStyle>
            <a:lvl1pPr>
              <a:defRPr/>
            </a:lvl1pPr>
          </a:lstStyle>
          <a:p>
            <a:pPr marL="0" marR="0" lvl="0" indent="0" algn="l" defTabSz="914400" rtl="1"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a:cs typeface="Helvetica"/>
              <a:sym typeface="Helvetica"/>
            </a:endParaRPr>
          </a:p>
        </p:txBody>
      </p:sp>
      <p:sp>
        <p:nvSpPr>
          <p:cNvPr id="8" name="Rectangle 10"/>
          <p:cNvSpPr>
            <a:spLocks noGrp="1" noChangeArrowheads="1"/>
          </p:cNvSpPr>
          <p:nvPr>
            <p:ph type="sldNum" sz="quarter" idx="12"/>
          </p:nvPr>
        </p:nvSpPr>
        <p:spPr>
          <a:xfrm>
            <a:off x="11078732" y="6400415"/>
            <a:ext cx="275071" cy="276995"/>
          </a:xfrm>
          <a:ln/>
        </p:spPr>
        <p:txBody>
          <a:bodyPr/>
          <a:lstStyle>
            <a:lvl1pPr>
              <a:defRPr/>
            </a:lvl1pPr>
          </a:lstStyle>
          <a:p>
            <a:pPr marL="0" marR="0" lvl="0" indent="0" algn="r" defTabSz="914400" rtl="1" eaLnBrk="1" fontAlgn="auto" latinLnBrk="0" hangingPunct="0">
              <a:lnSpc>
                <a:spcPct val="100000"/>
              </a:lnSpc>
              <a:spcBef>
                <a:spcPts val="0"/>
              </a:spcBef>
              <a:spcAft>
                <a:spcPts val="0"/>
              </a:spcAft>
              <a:buClrTx/>
              <a:buSzTx/>
              <a:buFontTx/>
              <a:buNone/>
              <a:tabLst/>
              <a:defRPr/>
            </a:pPr>
            <a:fld id="{BB8487E3-3D41-463D-9360-17258520029D}" type="slidenum">
              <a:rPr kumimoji="0" lang="en-US" sz="1200" b="0" i="0" u="none" strike="noStrike" kern="0" cap="none" spc="0" normalizeH="0" baseline="0" noProof="0" smtClean="0">
                <a:ln>
                  <a:noFill/>
                </a:ln>
                <a:solidFill>
                  <a:srgbClr val="888888"/>
                </a:solidFill>
                <a:effectLst/>
                <a:uLnTx/>
                <a:uFillTx/>
                <a:latin typeface="Calibri"/>
                <a:cs typeface="Calibri"/>
                <a:sym typeface="Calibri"/>
              </a:rPr>
              <a:pPr marL="0" marR="0" lvl="0" indent="0" algn="r" defTabSz="914400" rtl="1" eaLnBrk="1" fontAlgn="auto" latinLnBrk="0" hangingPunct="0">
                <a:lnSpc>
                  <a:spcPct val="100000"/>
                </a:lnSpc>
                <a:spcBef>
                  <a:spcPts val="0"/>
                </a:spcBef>
                <a:spcAft>
                  <a:spcPts val="0"/>
                </a:spcAft>
                <a:buClrTx/>
                <a:buSzTx/>
                <a:buFontTx/>
                <a:buNone/>
                <a:tabLst/>
                <a:defRPr/>
              </a:pPr>
              <a:t>‹#›</a:t>
            </a:fld>
            <a:endParaRPr kumimoji="0" lang="en-US" sz="1200" b="0" i="0" u="none" strike="noStrike" kern="0" cap="none" spc="0" normalizeH="0" baseline="0" noProof="0" dirty="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304137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1826684" y="1827213"/>
            <a:ext cx="4773083"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802967" y="1827213"/>
            <a:ext cx="47752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8"/>
          <p:cNvSpPr>
            <a:spLocks noGrp="1" noChangeArrowheads="1"/>
          </p:cNvSpPr>
          <p:nvPr>
            <p:ph type="dt" sz="half" idx="10"/>
          </p:nvPr>
        </p:nvSpPr>
        <p:spPr>
          <a:ln/>
        </p:spPr>
        <p:txBody>
          <a:bodyPr/>
          <a:lstStyle>
            <a:lvl1pPr>
              <a:defRPr/>
            </a:lvl1pPr>
          </a:lstStyle>
          <a:p>
            <a:pPr marL="0" marR="0" lvl="0" indent="0" algn="l" defTabSz="914400" rtl="1"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a:cs typeface="Helvetica"/>
              <a:sym typeface="Helvetica"/>
            </a:endParaRPr>
          </a:p>
        </p:txBody>
      </p:sp>
      <p:sp>
        <p:nvSpPr>
          <p:cNvPr id="6" name="Rectangle 9"/>
          <p:cNvSpPr>
            <a:spLocks noGrp="1" noChangeArrowheads="1"/>
          </p:cNvSpPr>
          <p:nvPr>
            <p:ph type="ftr" sz="quarter" idx="11"/>
          </p:nvPr>
        </p:nvSpPr>
        <p:spPr>
          <a:ln/>
        </p:spPr>
        <p:txBody>
          <a:bodyPr/>
          <a:lstStyle>
            <a:lvl1pPr>
              <a:defRPr/>
            </a:lvl1pPr>
          </a:lstStyle>
          <a:p>
            <a:pPr marL="0" marR="0" lvl="0" indent="0" algn="l" defTabSz="914400" rtl="1"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a:cs typeface="Helvetica"/>
              <a:sym typeface="Helvetica"/>
            </a:endParaRPr>
          </a:p>
        </p:txBody>
      </p:sp>
      <p:sp>
        <p:nvSpPr>
          <p:cNvPr id="7" name="Rectangle 10"/>
          <p:cNvSpPr>
            <a:spLocks noGrp="1" noChangeArrowheads="1"/>
          </p:cNvSpPr>
          <p:nvPr>
            <p:ph type="sldNum" sz="quarter" idx="12"/>
          </p:nvPr>
        </p:nvSpPr>
        <p:spPr>
          <a:xfrm>
            <a:off x="11019421" y="6400415"/>
            <a:ext cx="334382" cy="276995"/>
          </a:xfrm>
          <a:ln/>
        </p:spPr>
        <p:txBody>
          <a:bodyPr/>
          <a:lstStyle>
            <a:lvl1pPr>
              <a:defRPr/>
            </a:lvl1pPr>
          </a:lstStyle>
          <a:p>
            <a:pPr marL="0" marR="0" lvl="0" indent="0" algn="r" defTabSz="914400" rtl="1" eaLnBrk="1" fontAlgn="auto" latinLnBrk="0" hangingPunct="0">
              <a:lnSpc>
                <a:spcPct val="100000"/>
              </a:lnSpc>
              <a:spcBef>
                <a:spcPts val="0"/>
              </a:spcBef>
              <a:spcAft>
                <a:spcPts val="0"/>
              </a:spcAft>
              <a:buClrTx/>
              <a:buSzTx/>
              <a:buFontTx/>
              <a:buNone/>
              <a:tabLst/>
              <a:defRPr/>
            </a:pPr>
            <a:fld id="{0839C917-A6B4-4582-9727-FADBBBB5FEC6}" type="slidenum">
              <a:rPr kumimoji="0" lang="en-US" sz="1200" b="0" i="0" u="none" strike="noStrike" kern="0" cap="none" spc="0" normalizeH="0" baseline="0" noProof="0" smtClean="0">
                <a:ln>
                  <a:noFill/>
                </a:ln>
                <a:solidFill>
                  <a:srgbClr val="888888"/>
                </a:solidFill>
                <a:effectLst/>
                <a:uLnTx/>
                <a:uFillTx/>
                <a:latin typeface="Calibri"/>
                <a:cs typeface="Calibri"/>
                <a:sym typeface="Calibri"/>
              </a:rPr>
              <a:pPr marL="0" marR="0" lvl="0" indent="0" algn="r" defTabSz="914400" rtl="1" eaLnBrk="1" fontAlgn="auto" latinLnBrk="0" hangingPunct="0">
                <a:lnSpc>
                  <a:spcPct val="100000"/>
                </a:lnSpc>
                <a:spcBef>
                  <a:spcPts val="0"/>
                </a:spcBef>
                <a:spcAft>
                  <a:spcPts val="0"/>
                </a:spcAft>
                <a:buClrTx/>
                <a:buSzTx/>
                <a:buFontTx/>
                <a:buNone/>
                <a:tabLst/>
                <a:defRPr/>
              </a:pPr>
              <a:t>‹#›</a:t>
            </a:fld>
            <a:r>
              <a:rPr kumimoji="0" lang="en-US" sz="1200" b="0" i="0" u="none" strike="noStrike" kern="0" cap="none" spc="0" normalizeH="0" baseline="0" noProof="0" dirty="0">
                <a:ln>
                  <a:noFill/>
                </a:ln>
                <a:solidFill>
                  <a:srgbClr val="888888"/>
                </a:solidFill>
                <a:effectLst/>
                <a:uLnTx/>
                <a:uFillTx/>
                <a:latin typeface="Calibri"/>
                <a:cs typeface="Calibri"/>
                <a:sym typeface="Calibri"/>
              </a:rPr>
              <a:t>/</a:t>
            </a:r>
          </a:p>
        </p:txBody>
      </p:sp>
    </p:spTree>
    <p:extLst>
      <p:ext uri="{BB962C8B-B14F-4D97-AF65-F5344CB8AC3E}">
        <p14:creationId xmlns:p14="http://schemas.microsoft.com/office/powerpoint/2010/main" val="3827992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theme" Target="../theme/theme2.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نص العنوان"/>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rtl="0">
              <a:defRPr/>
            </a:lvl1pPr>
          </a:lstStyle>
          <a:p>
            <a:r>
              <a:t>نص العنوان</a:t>
            </a:r>
          </a:p>
        </p:txBody>
      </p:sp>
      <p:sp>
        <p:nvSpPr>
          <p:cNvPr id="3" name="مستوى النص الأول…"/>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lvl1pPr rtl="0">
              <a:defRPr/>
            </a:lvl1pPr>
            <a:lvl2pPr rtl="0">
              <a:defRPr/>
            </a:lvl2pPr>
            <a:lvl3pPr rtl="0">
              <a:defRPr/>
            </a:lvl3pPr>
            <a:lvl4pPr rtl="0">
              <a:defRPr/>
            </a:lvl4pPr>
            <a:lvl5pPr rtl="0">
              <a:defRPr/>
            </a:lvl5pPr>
          </a:lstStyle>
          <a:p>
            <a:r>
              <a:t>مستوى النص الأول</a:t>
            </a:r>
          </a:p>
          <a:p>
            <a:pPr lvl="1"/>
            <a:r>
              <a:t>مستوى النص الثاني</a:t>
            </a:r>
          </a:p>
          <a:p>
            <a:pPr lvl="2"/>
            <a:r>
              <a:t>مستوى النص الثالث</a:t>
            </a:r>
          </a:p>
          <a:p>
            <a:pPr lvl="3"/>
            <a:r>
              <a:t>مستوى النص الرابع</a:t>
            </a:r>
          </a:p>
          <a:p>
            <a:pPr lvl="4"/>
            <a:r>
              <a:t>مستوى النص الخامس</a:t>
            </a:r>
          </a:p>
        </p:txBody>
      </p:sp>
      <p:sp>
        <p:nvSpPr>
          <p:cNvPr id="4" name="رقم الشريحة"/>
          <p:cNvSpPr txBox="1">
            <a:spLocks noGrp="1"/>
          </p:cNvSpPr>
          <p:nvPr>
            <p:ph type="sldNum" sz="quarter" idx="2"/>
          </p:nvPr>
        </p:nvSpPr>
        <p:spPr>
          <a:xfrm>
            <a:off x="11078732" y="6400415"/>
            <a:ext cx="275071" cy="276995"/>
          </a:xfrm>
          <a:prstGeom prst="rect">
            <a:avLst/>
          </a:prstGeom>
          <a:ln w="12700">
            <a:miter lim="400000"/>
          </a:ln>
        </p:spPr>
        <p:txBody>
          <a:bodyPr wrap="none" lIns="45718" tIns="45718" rIns="45718" bIns="45718" anchor="ctr">
            <a:spAutoFit/>
          </a:bodyPr>
          <a:lstStyle>
            <a:lvl1pPr algn="r">
              <a:defRPr sz="1200">
                <a:solidFill>
                  <a:srgbClr val="888888"/>
                </a:solidFill>
                <a:latin typeface="+mn-lt"/>
                <a:ea typeface="+mn-ea"/>
                <a:cs typeface="+mn-cs"/>
                <a:sym typeface="Calibri"/>
              </a:defRPr>
            </a:lvl1pPr>
          </a:lstStyle>
          <a:p>
            <a:fld id="{86CB4B4D-7CA3-9044-876B-883B54F8677D}" type="slidenum">
              <a:rPr lang="en-US" smtClean="0"/>
              <a:pPr/>
              <a:t>‹#›</a:t>
            </a:fld>
            <a:endParaRPr dirty="0"/>
          </a:p>
        </p:txBody>
      </p:sp>
      <p:sp>
        <p:nvSpPr>
          <p:cNvPr id="5" name="TextBox 4">
            <a:extLst>
              <a:ext uri="{FF2B5EF4-FFF2-40B4-BE49-F238E27FC236}">
                <a16:creationId xmlns:a16="http://schemas.microsoft.com/office/drawing/2014/main" id="{B45AAE3A-1FFC-535B-F977-D2D8469C59C7}"/>
              </a:ext>
            </a:extLst>
          </p:cNvPr>
          <p:cNvSpPr txBox="1"/>
          <p:nvPr userDrawn="1"/>
        </p:nvSpPr>
        <p:spPr>
          <a:xfrm>
            <a:off x="190500" y="6400415"/>
            <a:ext cx="723900"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1" fontAlgn="auto" latinLnBrk="0" hangingPunct="0">
              <a:lnSpc>
                <a:spcPct val="100000"/>
              </a:lnSpc>
              <a:spcBef>
                <a:spcPts val="0"/>
              </a:spcBef>
              <a:spcAft>
                <a:spcPts val="0"/>
              </a:spcAft>
              <a:buClrTx/>
              <a:buSzTx/>
              <a:buFontTx/>
              <a:buNone/>
              <a:tabLst/>
            </a:pPr>
            <a:fld id="{86CB4B4D-7CA3-9044-876B-883B54F8677D}" type="slidenum">
              <a:rPr lang="en-US" smtClean="0"/>
              <a:pPr/>
              <a:t>‹#›</a:t>
            </a:fld>
            <a:r>
              <a:rPr lang="en-US" dirty="0"/>
              <a:t>/52</a:t>
            </a:r>
            <a:endParaRPr kumimoji="0" lang="en-US" sz="1800" b="0" i="0" u="none" strike="noStrike" cap="none" spc="0" normalizeH="0" baseline="0" dirty="0">
              <a:ln>
                <a:noFill/>
              </a:ln>
              <a:solidFill>
                <a:srgbClr val="000000"/>
              </a:solidFill>
              <a:effectLst/>
              <a:uFillTx/>
              <a:latin typeface="+mj-lt"/>
              <a:ea typeface="+mj-ea"/>
              <a:cs typeface="+mj-cs"/>
              <a:sym typeface="Helvetica"/>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68" r:id="rId8"/>
    <p:sldLayoutId id="2147483669" r:id="rId9"/>
  </p:sldLayoutIdLst>
  <p:transition spd="med"/>
  <p:hf hdr="0" ftr="0" dt="0"/>
  <p:txStyles>
    <p:titleStyle>
      <a:lvl1pPr marL="0" marR="0" indent="0" algn="l" defTabSz="914400" rtl="1"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1"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1"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1"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1"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1"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1"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1"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1"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1"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1pPr>
      <a:lvl2pPr marL="723900" marR="0" indent="-266700" algn="l" defTabSz="914400" rtl="1"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2pPr>
      <a:lvl3pPr marL="1234438" marR="0" indent="-320038" algn="l" defTabSz="914400" rtl="1"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3pPr>
      <a:lvl4pPr marL="1727200" marR="0" indent="-355600" algn="l" defTabSz="914400" rtl="1"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4pPr>
      <a:lvl5pPr marL="2184400" marR="0" indent="-355600" algn="l" defTabSz="914400" rtl="1"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5pPr>
      <a:lvl6pPr marL="2641600" marR="0" indent="-355600" algn="l" defTabSz="914400" rtl="1"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1"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1"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1"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1"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0" algn="r" defTabSz="914400" rtl="1"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0" algn="r" defTabSz="914400" rtl="1"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0" algn="r" defTabSz="914400" rtl="1"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0" algn="r" defTabSz="914400" rtl="1"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914400" rtl="1"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914400" rtl="1"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914400" rtl="1"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914400" rtl="1"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نص العنوان"/>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rtl="0">
              <a:defRPr/>
            </a:lvl1pPr>
          </a:lstStyle>
          <a:p>
            <a:r>
              <a:t>نص العنوان</a:t>
            </a:r>
          </a:p>
        </p:txBody>
      </p:sp>
      <p:sp>
        <p:nvSpPr>
          <p:cNvPr id="3" name="مستوى النص الأول…"/>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lvl1pPr rtl="0">
              <a:defRPr/>
            </a:lvl1pPr>
            <a:lvl2pPr rtl="0">
              <a:defRPr/>
            </a:lvl2pPr>
            <a:lvl3pPr rtl="0">
              <a:defRPr/>
            </a:lvl3pPr>
            <a:lvl4pPr rtl="0">
              <a:defRPr/>
            </a:lvl4pPr>
            <a:lvl5pPr rtl="0">
              <a:defRPr/>
            </a:lvl5pPr>
          </a:lstStyle>
          <a:p>
            <a:r>
              <a:t>مستوى النص الأول</a:t>
            </a:r>
          </a:p>
          <a:p>
            <a:pPr lvl="1"/>
            <a:r>
              <a:t>مستوى النص الثاني</a:t>
            </a:r>
          </a:p>
          <a:p>
            <a:pPr lvl="2"/>
            <a:r>
              <a:t>مستوى النص الثالث</a:t>
            </a:r>
          </a:p>
          <a:p>
            <a:pPr lvl="3"/>
            <a:r>
              <a:t>مستوى النص الرابع</a:t>
            </a:r>
          </a:p>
          <a:p>
            <a:pPr lvl="4"/>
            <a:r>
              <a:t>مستوى النص الخامس</a:t>
            </a:r>
          </a:p>
        </p:txBody>
      </p:sp>
      <p:sp>
        <p:nvSpPr>
          <p:cNvPr id="4" name="رقم الشريحة"/>
          <p:cNvSpPr txBox="1">
            <a:spLocks noGrp="1"/>
          </p:cNvSpPr>
          <p:nvPr>
            <p:ph type="sldNum" sz="quarter" idx="2"/>
          </p:nvPr>
        </p:nvSpPr>
        <p:spPr>
          <a:xfrm>
            <a:off x="11078732" y="6400415"/>
            <a:ext cx="275071" cy="276995"/>
          </a:xfrm>
          <a:prstGeom prst="rect">
            <a:avLst/>
          </a:prstGeom>
          <a:ln w="12700">
            <a:miter lim="400000"/>
          </a:ln>
        </p:spPr>
        <p:txBody>
          <a:bodyPr wrap="none" lIns="45718" tIns="45718" rIns="45718" bIns="45718" anchor="ctr">
            <a:spAutoFit/>
          </a:bodyPr>
          <a:lstStyle>
            <a:lvl1pPr algn="r">
              <a:defRPr sz="1200">
                <a:solidFill>
                  <a:srgbClr val="888888"/>
                </a:solidFill>
                <a:latin typeface="+mn-lt"/>
                <a:ea typeface="+mn-ea"/>
                <a:cs typeface="+mn-cs"/>
                <a:sym typeface="Calibri"/>
              </a:defRPr>
            </a:lvl1pPr>
          </a:lstStyle>
          <a:p>
            <a:fld id="{86CB4B4D-7CA3-9044-876B-883B54F8677D}" type="slidenum">
              <a:rPr lang="en-US" smtClean="0"/>
              <a:pPr/>
              <a:t>‹#›</a:t>
            </a:fld>
            <a:endParaRPr dirty="0"/>
          </a:p>
        </p:txBody>
      </p:sp>
      <p:sp>
        <p:nvSpPr>
          <p:cNvPr id="5" name="TextBox 4">
            <a:extLst>
              <a:ext uri="{FF2B5EF4-FFF2-40B4-BE49-F238E27FC236}">
                <a16:creationId xmlns:a16="http://schemas.microsoft.com/office/drawing/2014/main" id="{4F339A4F-5199-7429-C8D7-86816252D339}"/>
              </a:ext>
            </a:extLst>
          </p:cNvPr>
          <p:cNvSpPr txBox="1"/>
          <p:nvPr userDrawn="1"/>
        </p:nvSpPr>
        <p:spPr>
          <a:xfrm>
            <a:off x="190500" y="6400415"/>
            <a:ext cx="723900"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1" fontAlgn="auto" latinLnBrk="0" hangingPunct="0">
              <a:lnSpc>
                <a:spcPct val="100000"/>
              </a:lnSpc>
              <a:spcBef>
                <a:spcPts val="0"/>
              </a:spcBef>
              <a:spcAft>
                <a:spcPts val="0"/>
              </a:spcAft>
              <a:buClrTx/>
              <a:buSzTx/>
              <a:buFontTx/>
              <a:buNone/>
              <a:tabLst/>
            </a:pPr>
            <a:fld id="{86CB4B4D-7CA3-9044-876B-883B54F8677D}" type="slidenum">
              <a:rPr lang="en-US" smtClean="0"/>
              <a:pPr/>
              <a:t>‹#›</a:t>
            </a:fld>
            <a:r>
              <a:rPr lang="en-US" dirty="0"/>
              <a:t>/52</a:t>
            </a:r>
            <a:endParaRPr kumimoji="0" lang="en-US" sz="1800" b="0" i="0" u="none" strike="noStrike" cap="none" spc="0" normalizeH="0" baseline="0" dirty="0">
              <a:ln>
                <a:noFill/>
              </a:ln>
              <a:solidFill>
                <a:srgbClr val="000000"/>
              </a:solidFill>
              <a:effectLst/>
              <a:uFillTx/>
              <a:latin typeface="+mj-lt"/>
              <a:ea typeface="+mj-ea"/>
              <a:cs typeface="+mj-cs"/>
              <a:sym typeface="Helvetica"/>
            </a:endParaRPr>
          </a:p>
        </p:txBody>
      </p:sp>
    </p:spTree>
    <p:extLst>
      <p:ext uri="{BB962C8B-B14F-4D97-AF65-F5344CB8AC3E}">
        <p14:creationId xmlns:p14="http://schemas.microsoft.com/office/powerpoint/2010/main" val="644972827"/>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transition spd="med"/>
  <p:hf hdr="0" ftr="0" dt="0"/>
  <p:txStyles>
    <p:titleStyle>
      <a:lvl1pPr marL="0" marR="0" indent="0" algn="l" defTabSz="914400" rtl="1"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1"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1"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1"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1"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1"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1"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1"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1"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1"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1pPr>
      <a:lvl2pPr marL="723900" marR="0" indent="-266700" algn="l" defTabSz="914400" rtl="1"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2pPr>
      <a:lvl3pPr marL="1234438" marR="0" indent="-320038" algn="l" defTabSz="914400" rtl="1"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3pPr>
      <a:lvl4pPr marL="1727200" marR="0" indent="-355600" algn="l" defTabSz="914400" rtl="1"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4pPr>
      <a:lvl5pPr marL="2184400" marR="0" indent="-355600" algn="l" defTabSz="914400" rtl="1"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5pPr>
      <a:lvl6pPr marL="2641600" marR="0" indent="-355600" algn="l" defTabSz="914400" rtl="1"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1"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1"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1"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1"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0" algn="r" defTabSz="914400" rtl="1"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0" algn="r" defTabSz="914400" rtl="1"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0" algn="r" defTabSz="914400" rtl="1"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0" algn="r" defTabSz="914400" rtl="1"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914400" rtl="1"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914400" rtl="1"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914400" rtl="1"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914400" rtl="1"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5.jpeg"/><Relationship Id="rId1" Type="http://schemas.openxmlformats.org/officeDocument/2006/relationships/slideLayout" Target="../slideLayouts/slideLayout11.xml"/><Relationship Id="rId4" Type="http://schemas.openxmlformats.org/officeDocument/2006/relationships/image" Target="../media/image16.wmf"/></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150.png"/><Relationship Id="rId2" Type="http://schemas.openxmlformats.org/officeDocument/2006/relationships/oleObject" Target="../embeddings/oleObject2.bin"/><Relationship Id="rId1" Type="http://schemas.openxmlformats.org/officeDocument/2006/relationships/slideLayout" Target="../slideLayouts/slideLayout11.xml"/><Relationship Id="rId6" Type="http://schemas.openxmlformats.org/officeDocument/2006/relationships/image" Target="../media/image140.png"/><Relationship Id="rId5" Type="http://schemas.openxmlformats.org/officeDocument/2006/relationships/image" Target="../media/image130.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60.png"/><Relationship Id="rId1" Type="http://schemas.openxmlformats.org/officeDocument/2006/relationships/slideLayout" Target="../slideLayouts/slideLayout11.xml"/><Relationship Id="rId4" Type="http://schemas.openxmlformats.org/officeDocument/2006/relationships/image" Target="../media/image1800.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20.png"/><Relationship Id="rId1" Type="http://schemas.openxmlformats.org/officeDocument/2006/relationships/slideLayout" Target="../slideLayouts/slideLayout11.xml"/><Relationship Id="rId4" Type="http://schemas.openxmlformats.org/officeDocument/2006/relationships/image" Target="../media/image16.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20.png"/><Relationship Id="rId1" Type="http://schemas.openxmlformats.org/officeDocument/2006/relationships/slideLayout" Target="../slideLayouts/slideLayout11.xml"/><Relationship Id="rId4" Type="http://schemas.openxmlformats.org/officeDocument/2006/relationships/image" Target="../media/image16.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20.png"/><Relationship Id="rId1" Type="http://schemas.openxmlformats.org/officeDocument/2006/relationships/slideLayout" Target="../slideLayouts/slideLayout11.xml"/><Relationship Id="rId5" Type="http://schemas.openxmlformats.org/officeDocument/2006/relationships/image" Target="../media/image190.png"/><Relationship Id="rId4" Type="http://schemas.openxmlformats.org/officeDocument/2006/relationships/image" Target="../media/image16.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20.png"/><Relationship Id="rId1" Type="http://schemas.openxmlformats.org/officeDocument/2006/relationships/slideLayout" Target="../slideLayouts/slideLayout11.xml"/><Relationship Id="rId5" Type="http://schemas.openxmlformats.org/officeDocument/2006/relationships/image" Target="../media/image200.png"/><Relationship Id="rId4" Type="http://schemas.openxmlformats.org/officeDocument/2006/relationships/image" Target="../media/image16.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20.png"/><Relationship Id="rId1" Type="http://schemas.openxmlformats.org/officeDocument/2006/relationships/slideLayout" Target="../slideLayouts/slideLayout11.xml"/><Relationship Id="rId5" Type="http://schemas.openxmlformats.org/officeDocument/2006/relationships/image" Target="../media/image210.png"/><Relationship Id="rId4" Type="http://schemas.openxmlformats.org/officeDocument/2006/relationships/image" Target="../media/image16.wmf"/></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3.bin"/><Relationship Id="rId1" Type="http://schemas.openxmlformats.org/officeDocument/2006/relationships/slideLayout" Target="../slideLayouts/slideLayout17.xml"/><Relationship Id="rId5" Type="http://schemas.openxmlformats.org/officeDocument/2006/relationships/image" Target="../media/image24.wmf"/><Relationship Id="rId4" Type="http://schemas.openxmlformats.org/officeDocument/2006/relationships/oleObject" Target="../embeddings/oleObject4.bin"/></Relationships>
</file>

<file path=ppt/slides/_rels/slide32.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image" Target="../media/image220.png"/><Relationship Id="rId1" Type="http://schemas.openxmlformats.org/officeDocument/2006/relationships/slideLayout" Target="../slideLayouts/slideLayout18.xml"/><Relationship Id="rId6" Type="http://schemas.openxmlformats.org/officeDocument/2006/relationships/image" Target="../media/image24.wmf"/><Relationship Id="rId5" Type="http://schemas.openxmlformats.org/officeDocument/2006/relationships/oleObject" Target="../embeddings/oleObject6.bin"/><Relationship Id="rId10" Type="http://schemas.openxmlformats.org/officeDocument/2006/relationships/image" Target="../media/image27.wmf"/><Relationship Id="rId4" Type="http://schemas.openxmlformats.org/officeDocument/2006/relationships/image" Target="../media/image25.wmf"/><Relationship Id="rId9" Type="http://schemas.openxmlformats.org/officeDocument/2006/relationships/oleObject" Target="../embeddings/oleObject8.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28.wmf"/><Relationship Id="rId7" Type="http://schemas.openxmlformats.org/officeDocument/2006/relationships/image" Target="../media/image29.wmf"/><Relationship Id="rId2" Type="http://schemas.openxmlformats.org/officeDocument/2006/relationships/oleObject" Target="../embeddings/oleObject9.bin"/><Relationship Id="rId1" Type="http://schemas.openxmlformats.org/officeDocument/2006/relationships/slideLayout" Target="../slideLayouts/slideLayout18.xml"/><Relationship Id="rId6" Type="http://schemas.openxmlformats.org/officeDocument/2006/relationships/oleObject" Target="../embeddings/oleObject11.bin"/><Relationship Id="rId5" Type="http://schemas.openxmlformats.org/officeDocument/2006/relationships/image" Target="../media/image24.wmf"/><Relationship Id="rId4" Type="http://schemas.openxmlformats.org/officeDocument/2006/relationships/oleObject" Target="../embeddings/oleObject10.bin"/><Relationship Id="rId9" Type="http://schemas.openxmlformats.org/officeDocument/2006/relationships/image" Target="../media/image30.wmf"/></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18.bin"/><Relationship Id="rId3" Type="http://schemas.openxmlformats.org/officeDocument/2006/relationships/image" Target="../media/image32.wmf"/><Relationship Id="rId7" Type="http://schemas.openxmlformats.org/officeDocument/2006/relationships/oleObject" Target="../embeddings/oleObject15.bin"/><Relationship Id="rId12" Type="http://schemas.openxmlformats.org/officeDocument/2006/relationships/image" Target="../media/image37.wmf"/><Relationship Id="rId2" Type="http://schemas.openxmlformats.org/officeDocument/2006/relationships/oleObject" Target="../embeddings/oleObject13.bin"/><Relationship Id="rId1" Type="http://schemas.openxmlformats.org/officeDocument/2006/relationships/slideLayout" Target="../slideLayouts/slideLayout2.xml"/><Relationship Id="rId6" Type="http://schemas.openxmlformats.org/officeDocument/2006/relationships/image" Target="../media/image34.w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image" Target="../media/image39.png"/><Relationship Id="rId10" Type="http://schemas.openxmlformats.org/officeDocument/2006/relationships/image" Target="../media/image36.wmf"/><Relationship Id="rId4" Type="http://schemas.openxmlformats.org/officeDocument/2006/relationships/image" Target="../media/image33.png"/><Relationship Id="rId9" Type="http://schemas.openxmlformats.org/officeDocument/2006/relationships/oleObject" Target="../embeddings/oleObject16.bin"/><Relationship Id="rId14" Type="http://schemas.openxmlformats.org/officeDocument/2006/relationships/image" Target="../media/image38.wmf"/></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2.wmf"/><Relationship Id="rId5" Type="http://schemas.openxmlformats.org/officeDocument/2006/relationships/oleObject" Target="../embeddings/oleObject20.bin"/><Relationship Id="rId4" Type="http://schemas.openxmlformats.org/officeDocument/2006/relationships/image" Target="../media/image41.wmf"/></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oleObject" Target="../embeddings/oleObject22.bin"/><Relationship Id="rId1" Type="http://schemas.openxmlformats.org/officeDocument/2006/relationships/slideLayout" Target="../slideLayouts/slideLayout8.xml"/><Relationship Id="rId6" Type="http://schemas.openxmlformats.org/officeDocument/2006/relationships/image" Target="../media/image47.wmf"/><Relationship Id="rId5" Type="http://schemas.openxmlformats.org/officeDocument/2006/relationships/oleObject" Target="../embeddings/oleObject23.bin"/><Relationship Id="rId4" Type="http://schemas.openxmlformats.org/officeDocument/2006/relationships/image" Target="../media/image46.png"/></Relationships>
</file>

<file path=ppt/slides/_rels/slide44.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image" Target="../media/image48.wmf"/><Relationship Id="rId7" Type="http://schemas.openxmlformats.org/officeDocument/2006/relationships/oleObject" Target="../embeddings/oleObject26.bin"/><Relationship Id="rId2" Type="http://schemas.openxmlformats.org/officeDocument/2006/relationships/oleObject" Target="../embeddings/oleObject24.bin"/><Relationship Id="rId1" Type="http://schemas.openxmlformats.org/officeDocument/2006/relationships/slideLayout" Target="../slideLayouts/slideLayout8.xml"/><Relationship Id="rId6" Type="http://schemas.openxmlformats.org/officeDocument/2006/relationships/image" Target="../media/image49.wmf"/><Relationship Id="rId5" Type="http://schemas.openxmlformats.org/officeDocument/2006/relationships/oleObject" Target="../embeddings/oleObject25.bin"/><Relationship Id="rId10" Type="http://schemas.openxmlformats.org/officeDocument/2006/relationships/image" Target="../media/image51.wmf"/><Relationship Id="rId4" Type="http://schemas.openxmlformats.org/officeDocument/2006/relationships/image" Target="../media/image46.png"/><Relationship Id="rId9" Type="http://schemas.openxmlformats.org/officeDocument/2006/relationships/oleObject" Target="../embeddings/oleObject27.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oleObject" Target="../embeddings/oleObject28.bin"/><Relationship Id="rId1" Type="http://schemas.openxmlformats.org/officeDocument/2006/relationships/slideLayout" Target="../slideLayouts/slideLayout9.xml"/><Relationship Id="rId6" Type="http://schemas.openxmlformats.org/officeDocument/2006/relationships/image" Target="../media/image54.wmf"/><Relationship Id="rId5" Type="http://schemas.openxmlformats.org/officeDocument/2006/relationships/oleObject" Target="../embeddings/oleObject29.bin"/><Relationship Id="rId4" Type="http://schemas.openxmlformats.org/officeDocument/2006/relationships/image" Target="../media/image53.png"/></Relationships>
</file>

<file path=ppt/slides/_rels/slide49.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oleObject" Target="../embeddings/oleObject30.bin"/><Relationship Id="rId1" Type="http://schemas.openxmlformats.org/officeDocument/2006/relationships/slideLayout" Target="../slideLayouts/slideLayout9.xml"/><Relationship Id="rId4" Type="http://schemas.openxmlformats.org/officeDocument/2006/relationships/image" Target="../media/image5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3" descr="Picture 3"/>
          <p:cNvPicPr>
            <a:picLocks noChangeAspect="1"/>
          </p:cNvPicPr>
          <p:nvPr/>
        </p:nvPicPr>
        <p:blipFill>
          <a:blip r:embed="rId2"/>
          <a:stretch>
            <a:fillRect/>
          </a:stretch>
        </p:blipFill>
        <p:spPr>
          <a:xfrm>
            <a:off x="0" y="215900"/>
            <a:ext cx="12192000" cy="6858000"/>
          </a:xfrm>
          <a:prstGeom prst="rect">
            <a:avLst/>
          </a:prstGeom>
          <a:ln w="12700">
            <a:miter lim="400000"/>
          </a:ln>
        </p:spPr>
      </p:pic>
      <p:pic>
        <p:nvPicPr>
          <p:cNvPr id="95" name="Picture 4" descr="Picture 4"/>
          <p:cNvPicPr>
            <a:picLocks noChangeAspect="1"/>
          </p:cNvPicPr>
          <p:nvPr/>
        </p:nvPicPr>
        <p:blipFill>
          <a:blip r:embed="rId3"/>
          <a:stretch>
            <a:fillRect/>
          </a:stretch>
        </p:blipFill>
        <p:spPr>
          <a:xfrm>
            <a:off x="8681656" y="647411"/>
            <a:ext cx="2980798" cy="1624456"/>
          </a:xfrm>
          <a:prstGeom prst="rect">
            <a:avLst/>
          </a:prstGeom>
          <a:ln w="12700">
            <a:miter lim="400000"/>
          </a:ln>
        </p:spPr>
      </p:pic>
      <p:sp>
        <p:nvSpPr>
          <p:cNvPr id="96" name="TextBox 5"/>
          <p:cNvSpPr txBox="1"/>
          <p:nvPr/>
        </p:nvSpPr>
        <p:spPr>
          <a:xfrm>
            <a:off x="766639" y="2985690"/>
            <a:ext cx="7214387" cy="7523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4000">
                <a:solidFill>
                  <a:srgbClr val="FFFFFF"/>
                </a:solidFill>
                <a:latin typeface="FrutigerLTArabic-55Roman"/>
                <a:ea typeface="FrutigerLTArabic-55Roman"/>
                <a:cs typeface="FrutigerLTArabic-55Roman"/>
                <a:sym typeface="FrutigerLTArabic-55Roman"/>
              </a:defRPr>
            </a:lvl1pPr>
          </a:lstStyle>
          <a:p>
            <a:pPr rtl="0">
              <a:defRPr/>
            </a:pPr>
            <a:r>
              <a:t>الجامعة السعودية الالكترونية</a:t>
            </a:r>
          </a:p>
        </p:txBody>
      </p:sp>
      <p:sp>
        <p:nvSpPr>
          <p:cNvPr id="97" name="TextBox 7"/>
          <p:cNvSpPr txBox="1"/>
          <p:nvPr/>
        </p:nvSpPr>
        <p:spPr>
          <a:xfrm>
            <a:off x="766639" y="3633720"/>
            <a:ext cx="5606235" cy="5591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2800">
                <a:solidFill>
                  <a:srgbClr val="FFFFFF"/>
                </a:solidFill>
                <a:latin typeface="Frutiger LT Arabic 45 Light"/>
                <a:ea typeface="Frutiger LT Arabic 45 Light"/>
                <a:cs typeface="Frutiger LT Arabic 45 Light"/>
                <a:sym typeface="Frutiger LT Arabic 45 Light"/>
              </a:defRPr>
            </a:lvl1pPr>
          </a:lstStyle>
          <a:p>
            <a:pPr rtl="0">
              <a:defRPr/>
            </a:pPr>
            <a:r>
              <a:t>الجامعة السعودية الالكترونية</a:t>
            </a:r>
          </a:p>
        </p:txBody>
      </p:sp>
      <p:sp>
        <p:nvSpPr>
          <p:cNvPr id="98" name="TextBox 8"/>
          <p:cNvSpPr txBox="1"/>
          <p:nvPr/>
        </p:nvSpPr>
        <p:spPr>
          <a:xfrm>
            <a:off x="882050" y="6223460"/>
            <a:ext cx="1461659" cy="2692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200">
                <a:solidFill>
                  <a:srgbClr val="FFFFFF"/>
                </a:solidFill>
                <a:latin typeface="Frutiger LT Arabic 45 Light"/>
                <a:ea typeface="Frutiger LT Arabic 45 Light"/>
                <a:cs typeface="Frutiger LT Arabic 45 Light"/>
                <a:sym typeface="Frutiger LT Arabic 45 Light"/>
              </a:defRPr>
            </a:lvl1pPr>
          </a:lstStyle>
          <a:p>
            <a:pPr rtl="0">
              <a:defRPr/>
            </a:pPr>
            <a:r>
              <a:t>26/12/2021</a:t>
            </a:r>
          </a:p>
        </p:txBody>
      </p:sp>
      <p:pic>
        <p:nvPicPr>
          <p:cNvPr id="99" name="Picture 10" descr="Picture 10"/>
          <p:cNvPicPr>
            <a:picLocks noChangeAspect="1"/>
          </p:cNvPicPr>
          <p:nvPr/>
        </p:nvPicPr>
        <p:blipFill>
          <a:blip r:embed="rId4"/>
          <a:stretch>
            <a:fillRect/>
          </a:stretch>
        </p:blipFill>
        <p:spPr>
          <a:xfrm>
            <a:off x="6372874" y="5935098"/>
            <a:ext cx="5418602" cy="484825"/>
          </a:xfrm>
          <a:prstGeom prst="rect">
            <a:avLst/>
          </a:prstGeom>
          <a:ln w="12700">
            <a:miter lim="400000"/>
          </a:ln>
        </p:spPr>
      </p:pic>
      <p:pic>
        <p:nvPicPr>
          <p:cNvPr id="100" name="Artboard 3@2x.png" descr="Artboard 3@2x.png"/>
          <p:cNvPicPr>
            <a:picLocks noChangeAspect="1"/>
          </p:cNvPicPr>
          <p:nvPr/>
        </p:nvPicPr>
        <p:blipFill>
          <a:blip r:embed="rId5"/>
          <a:srcRect t="8869" r="116" b="11106"/>
          <a:stretch>
            <a:fillRect/>
          </a:stretch>
        </p:blipFill>
        <p:spPr>
          <a:xfrm>
            <a:off x="1784" y="-22926"/>
            <a:ext cx="12188316" cy="6903851"/>
          </a:xfrm>
          <a:prstGeom prst="rect">
            <a:avLst/>
          </a:prstGeom>
          <a:ln w="12700">
            <a:miter lim="400000"/>
          </a:ln>
        </p:spPr>
      </p:pic>
      <p:pic>
        <p:nvPicPr>
          <p:cNvPr id="101" name="Artboard 4@2x.png" descr="Artboard 4@2x.png"/>
          <p:cNvPicPr>
            <a:picLocks noChangeAspect="1"/>
          </p:cNvPicPr>
          <p:nvPr/>
        </p:nvPicPr>
        <p:blipFill>
          <a:blip r:embed="rId6"/>
          <a:stretch>
            <a:fillRect/>
          </a:stretch>
        </p:blipFill>
        <p:spPr>
          <a:xfrm>
            <a:off x="4157271" y="2299741"/>
            <a:ext cx="3877457" cy="2258518"/>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918D-F56A-49A3-8F71-474D8064429B}"/>
              </a:ext>
            </a:extLst>
          </p:cNvPr>
          <p:cNvSpPr>
            <a:spLocks noGrp="1"/>
          </p:cNvSpPr>
          <p:nvPr>
            <p:ph type="title"/>
          </p:nvPr>
        </p:nvSpPr>
        <p:spPr/>
        <p:txBody>
          <a:bodyPr/>
          <a:lstStyle/>
          <a:p>
            <a:r>
              <a:rPr lang="en-US" dirty="0"/>
              <a:t>Basic Theorems</a:t>
            </a:r>
          </a:p>
        </p:txBody>
      </p:sp>
      <p:pic>
        <p:nvPicPr>
          <p:cNvPr id="4" name="Picture 3"/>
          <p:cNvPicPr>
            <a:picLocks noChangeAspect="1"/>
          </p:cNvPicPr>
          <p:nvPr/>
        </p:nvPicPr>
        <p:blipFill>
          <a:blip r:embed="rId2"/>
          <a:stretch>
            <a:fillRect/>
          </a:stretch>
        </p:blipFill>
        <p:spPr>
          <a:xfrm>
            <a:off x="838200" y="1690688"/>
            <a:ext cx="9171710" cy="3633160"/>
          </a:xfrm>
          <a:prstGeom prst="rect">
            <a:avLst/>
          </a:prstGeom>
        </p:spPr>
      </p:pic>
    </p:spTree>
    <p:extLst>
      <p:ext uri="{BB962C8B-B14F-4D97-AF65-F5344CB8AC3E}">
        <p14:creationId xmlns:p14="http://schemas.microsoft.com/office/powerpoint/2010/main" val="118288019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918D-F56A-49A3-8F71-474D8064429B}"/>
              </a:ext>
            </a:extLst>
          </p:cNvPr>
          <p:cNvSpPr>
            <a:spLocks noGrp="1"/>
          </p:cNvSpPr>
          <p:nvPr>
            <p:ph type="title"/>
          </p:nvPr>
        </p:nvSpPr>
        <p:spPr/>
        <p:txBody>
          <a:bodyPr/>
          <a:lstStyle/>
          <a:p>
            <a:r>
              <a:rPr lang="en-US" dirty="0"/>
              <a:t>Basic Theorems</a:t>
            </a:r>
          </a:p>
        </p:txBody>
      </p:sp>
      <p:pic>
        <p:nvPicPr>
          <p:cNvPr id="3" name="Picture 2"/>
          <p:cNvPicPr>
            <a:picLocks noChangeAspect="1"/>
          </p:cNvPicPr>
          <p:nvPr/>
        </p:nvPicPr>
        <p:blipFill>
          <a:blip r:embed="rId2"/>
          <a:stretch>
            <a:fillRect/>
          </a:stretch>
        </p:blipFill>
        <p:spPr>
          <a:xfrm>
            <a:off x="838199" y="1690687"/>
            <a:ext cx="9095509" cy="3478633"/>
          </a:xfrm>
          <a:prstGeom prst="rect">
            <a:avLst/>
          </a:prstGeom>
        </p:spPr>
      </p:pic>
    </p:spTree>
    <p:extLst>
      <p:ext uri="{BB962C8B-B14F-4D97-AF65-F5344CB8AC3E}">
        <p14:creationId xmlns:p14="http://schemas.microsoft.com/office/powerpoint/2010/main" val="276038433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918D-F56A-49A3-8F71-474D8064429B}"/>
              </a:ext>
            </a:extLst>
          </p:cNvPr>
          <p:cNvSpPr>
            <a:spLocks noGrp="1"/>
          </p:cNvSpPr>
          <p:nvPr>
            <p:ph type="title"/>
          </p:nvPr>
        </p:nvSpPr>
        <p:spPr/>
        <p:txBody>
          <a:bodyPr/>
          <a:lstStyle/>
          <a:p>
            <a:r>
              <a:rPr lang="en-US" dirty="0"/>
              <a:t>Basic Theorems</a:t>
            </a:r>
          </a:p>
        </p:txBody>
      </p:sp>
      <p:pic>
        <p:nvPicPr>
          <p:cNvPr id="4" name="Picture 3"/>
          <p:cNvPicPr>
            <a:picLocks noChangeAspect="1"/>
          </p:cNvPicPr>
          <p:nvPr/>
        </p:nvPicPr>
        <p:blipFill>
          <a:blip r:embed="rId2"/>
          <a:stretch>
            <a:fillRect/>
          </a:stretch>
        </p:blipFill>
        <p:spPr>
          <a:xfrm>
            <a:off x="838201" y="1690688"/>
            <a:ext cx="8859982" cy="4453348"/>
          </a:xfrm>
          <a:prstGeom prst="rect">
            <a:avLst/>
          </a:prstGeom>
        </p:spPr>
      </p:pic>
    </p:spTree>
    <p:extLst>
      <p:ext uri="{BB962C8B-B14F-4D97-AF65-F5344CB8AC3E}">
        <p14:creationId xmlns:p14="http://schemas.microsoft.com/office/powerpoint/2010/main" val="358327845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918D-F56A-49A3-8F71-474D8064429B}"/>
              </a:ext>
            </a:extLst>
          </p:cNvPr>
          <p:cNvSpPr>
            <a:spLocks noGrp="1"/>
          </p:cNvSpPr>
          <p:nvPr>
            <p:ph type="title"/>
          </p:nvPr>
        </p:nvSpPr>
        <p:spPr/>
        <p:txBody>
          <a:bodyPr/>
          <a:lstStyle/>
          <a:p>
            <a:r>
              <a:rPr lang="en-US" dirty="0"/>
              <a:t>Basic Theorems</a:t>
            </a:r>
          </a:p>
        </p:txBody>
      </p:sp>
      <p:pic>
        <p:nvPicPr>
          <p:cNvPr id="3" name="Picture 2"/>
          <p:cNvPicPr>
            <a:picLocks noChangeAspect="1"/>
          </p:cNvPicPr>
          <p:nvPr/>
        </p:nvPicPr>
        <p:blipFill>
          <a:blip r:embed="rId2"/>
          <a:stretch>
            <a:fillRect/>
          </a:stretch>
        </p:blipFill>
        <p:spPr>
          <a:xfrm>
            <a:off x="838200" y="1690687"/>
            <a:ext cx="10260408" cy="733857"/>
          </a:xfrm>
          <a:prstGeom prst="rect">
            <a:avLst/>
          </a:prstGeom>
        </p:spPr>
      </p:pic>
      <p:sp>
        <p:nvSpPr>
          <p:cNvPr id="5" name="Rectangle 4"/>
          <p:cNvSpPr/>
          <p:nvPr/>
        </p:nvSpPr>
        <p:spPr>
          <a:xfrm>
            <a:off x="838200" y="2634918"/>
            <a:ext cx="10260408" cy="2031325"/>
          </a:xfrm>
          <a:prstGeom prst="rect">
            <a:avLst/>
          </a:prstGeom>
        </p:spPr>
        <p:txBody>
          <a:bodyPr wrap="square">
            <a:spAutoFit/>
          </a:bodyPr>
          <a:lstStyle/>
          <a:p>
            <a:pPr marL="0" marR="0" lvl="0" indent="0" algn="l" defTabSz="914400" rtl="0" eaLnBrk="1" fontAlgn="auto" latinLnBrk="0" hangingPunct="0">
              <a:lnSpc>
                <a:spcPct val="15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231F20"/>
                </a:solidFill>
                <a:effectLst/>
                <a:uLnTx/>
                <a:uFillTx/>
                <a:latin typeface="Times New Roman" panose="02020603050405020304" pitchFamily="18" charset="0"/>
                <a:cs typeface="Times New Roman" panose="02020603050405020304" pitchFamily="18" charset="0"/>
                <a:sym typeface="Helvetica"/>
              </a:rPr>
              <a:t>Therefore, since the complement is unique, we have (</a:t>
            </a:r>
            <a:r>
              <a:rPr kumimoji="0" lang="en-US" sz="2800" b="0" i="1" u="none" strike="noStrike" kern="0" cap="none" spc="0" normalizeH="0" baseline="0" noProof="0" dirty="0">
                <a:ln>
                  <a:noFill/>
                </a:ln>
                <a:solidFill>
                  <a:srgbClr val="231F20"/>
                </a:solidFill>
                <a:effectLst/>
                <a:uLnTx/>
                <a:uFillTx/>
                <a:latin typeface="Times New Roman" panose="02020603050405020304" pitchFamily="18" charset="0"/>
                <a:cs typeface="Times New Roman" panose="02020603050405020304" pitchFamily="18" charset="0"/>
                <a:sym typeface="Helvetica"/>
              </a:rPr>
              <a:t>x</a:t>
            </a:r>
            <a:r>
              <a:rPr kumimoji="0" lang="en-US" sz="2800" b="0" i="0" u="none" strike="noStrike" kern="0" cap="none" spc="0" normalizeH="0" baseline="0" noProof="0" dirty="0">
                <a:ln>
                  <a:noFill/>
                </a:ln>
                <a:solidFill>
                  <a:srgbClr val="000000"/>
                </a:solidFill>
                <a:effectLst/>
                <a:uLnTx/>
                <a:uFillTx/>
                <a:latin typeface="Helvetica"/>
                <a:cs typeface="Helvetica"/>
                <a:sym typeface="Helvetica"/>
              </a:rPr>
              <a:t>'</a:t>
            </a:r>
            <a:r>
              <a:rPr kumimoji="0" lang="en-US" sz="2800" b="0" i="0" u="none" strike="noStrike" kern="0" cap="none" spc="0" normalizeH="0" baseline="0" noProof="0" dirty="0">
                <a:ln>
                  <a:noFill/>
                </a:ln>
                <a:solidFill>
                  <a:srgbClr val="231F20"/>
                </a:solidFill>
                <a:effectLst/>
                <a:uLnTx/>
                <a:uFillTx/>
                <a:latin typeface="Times New Roman" panose="02020603050405020304" pitchFamily="18" charset="0"/>
                <a:cs typeface="Times New Roman" panose="02020603050405020304" pitchFamily="18" charset="0"/>
                <a:sym typeface="Helvetica"/>
              </a:rPr>
              <a:t>)</a:t>
            </a:r>
            <a:r>
              <a:rPr kumimoji="0" lang="en-US" sz="2800" b="0" i="0" u="none" strike="noStrike" kern="0" cap="none" spc="0" normalizeH="0" baseline="0" noProof="0" dirty="0">
                <a:ln>
                  <a:noFill/>
                </a:ln>
                <a:solidFill>
                  <a:srgbClr val="000000"/>
                </a:solidFill>
                <a:effectLst/>
                <a:uLnTx/>
                <a:uFillTx/>
                <a:latin typeface="Helvetica"/>
                <a:cs typeface="Helvetica"/>
                <a:sym typeface="Helvetica"/>
              </a:rPr>
              <a:t>'</a:t>
            </a:r>
            <a:r>
              <a:rPr kumimoji="0" lang="en-US" sz="2800" b="0" i="0" u="none" strike="noStrike" kern="0" cap="none" spc="0" normalizeH="0" baseline="0" noProof="0" dirty="0">
                <a:ln>
                  <a:noFill/>
                </a:ln>
                <a:solidFill>
                  <a:srgbClr val="231F20"/>
                </a:solidFill>
                <a:effectLst/>
                <a:uLnTx/>
                <a:uFillTx/>
                <a:latin typeface="Times New Roman" panose="02020603050405020304" pitchFamily="18" charset="0"/>
                <a:cs typeface="Times New Roman" panose="02020603050405020304" pitchFamily="18" charset="0"/>
                <a:sym typeface="Helvetica"/>
              </a:rPr>
              <a:t> = </a:t>
            </a:r>
            <a:r>
              <a:rPr kumimoji="0" lang="en-US" sz="2800" b="0" i="1" u="none" strike="noStrike" kern="0" cap="none" spc="0" normalizeH="0" baseline="0" noProof="0" dirty="0">
                <a:ln>
                  <a:noFill/>
                </a:ln>
                <a:solidFill>
                  <a:srgbClr val="231F20"/>
                </a:solidFill>
                <a:effectLst/>
                <a:uLnTx/>
                <a:uFillTx/>
                <a:latin typeface="Times New Roman" panose="02020603050405020304" pitchFamily="18" charset="0"/>
                <a:cs typeface="Times New Roman" panose="02020603050405020304" pitchFamily="18" charset="0"/>
                <a:sym typeface="Helvetica"/>
              </a:rPr>
              <a:t>x</a:t>
            </a:r>
            <a:r>
              <a:rPr kumimoji="0" lang="en-US" sz="2800" b="0" i="0" u="none" strike="noStrike" kern="0" cap="none" spc="0" normalizeH="0" baseline="0" noProof="0" dirty="0">
                <a:ln>
                  <a:noFill/>
                </a:ln>
                <a:solidFill>
                  <a:srgbClr val="231F20"/>
                </a:solidFill>
                <a:effectLst/>
                <a:uLnTx/>
                <a:uFillTx/>
                <a:latin typeface="Times New Roman" panose="02020603050405020304" pitchFamily="18" charset="0"/>
                <a:cs typeface="Times New Roman" panose="02020603050405020304" pitchFamily="18" charset="0"/>
                <a:sym typeface="Helvetica"/>
              </a:rPr>
              <a:t>. The theorems involving two or three variables may be proven algebraically from the postulates and the theorems that have already been proven. </a:t>
            </a:r>
            <a:endParaRPr kumimoji="0" 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Helvetica"/>
            </a:endParaRPr>
          </a:p>
        </p:txBody>
      </p:sp>
    </p:spTree>
    <p:extLst>
      <p:ext uri="{BB962C8B-B14F-4D97-AF65-F5344CB8AC3E}">
        <p14:creationId xmlns:p14="http://schemas.microsoft.com/office/powerpoint/2010/main" val="218155001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918D-F56A-49A3-8F71-474D8064429B}"/>
              </a:ext>
            </a:extLst>
          </p:cNvPr>
          <p:cNvSpPr>
            <a:spLocks noGrp="1"/>
          </p:cNvSpPr>
          <p:nvPr>
            <p:ph type="title"/>
          </p:nvPr>
        </p:nvSpPr>
        <p:spPr/>
        <p:txBody>
          <a:bodyPr/>
          <a:lstStyle/>
          <a:p>
            <a:r>
              <a:rPr lang="en-US" dirty="0"/>
              <a:t>Basic Theorems</a:t>
            </a:r>
          </a:p>
        </p:txBody>
      </p:sp>
      <p:pic>
        <p:nvPicPr>
          <p:cNvPr id="4" name="Picture 3"/>
          <p:cNvPicPr>
            <a:picLocks noChangeAspect="1"/>
          </p:cNvPicPr>
          <p:nvPr/>
        </p:nvPicPr>
        <p:blipFill>
          <a:blip r:embed="rId2"/>
          <a:stretch>
            <a:fillRect/>
          </a:stretch>
        </p:blipFill>
        <p:spPr>
          <a:xfrm>
            <a:off x="838200" y="1690688"/>
            <a:ext cx="9594273" cy="4638069"/>
          </a:xfrm>
          <a:prstGeom prst="rect">
            <a:avLst/>
          </a:prstGeom>
        </p:spPr>
      </p:pic>
    </p:spTree>
    <p:extLst>
      <p:ext uri="{BB962C8B-B14F-4D97-AF65-F5344CB8AC3E}">
        <p14:creationId xmlns:p14="http://schemas.microsoft.com/office/powerpoint/2010/main" val="32158778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918D-F56A-49A3-8F71-474D8064429B}"/>
              </a:ext>
            </a:extLst>
          </p:cNvPr>
          <p:cNvSpPr>
            <a:spLocks noGrp="1"/>
          </p:cNvSpPr>
          <p:nvPr>
            <p:ph type="title"/>
          </p:nvPr>
        </p:nvSpPr>
        <p:spPr/>
        <p:txBody>
          <a:bodyPr/>
          <a:lstStyle/>
          <a:p>
            <a:r>
              <a:rPr lang="en-US" dirty="0"/>
              <a:t>Basic Theorems</a:t>
            </a:r>
          </a:p>
        </p:txBody>
      </p:sp>
      <p:sp>
        <p:nvSpPr>
          <p:cNvPr id="3" name="Text Placeholder 2">
            <a:extLst>
              <a:ext uri="{FF2B5EF4-FFF2-40B4-BE49-F238E27FC236}">
                <a16:creationId xmlns:a16="http://schemas.microsoft.com/office/drawing/2014/main" id="{0E7085A6-C178-47AD-8CDB-23B43997FDD9}"/>
              </a:ext>
            </a:extLst>
          </p:cNvPr>
          <p:cNvSpPr>
            <a:spLocks noGrp="1"/>
          </p:cNvSpPr>
          <p:nvPr>
            <p:ph type="body" idx="1"/>
          </p:nvPr>
        </p:nvSpPr>
        <p:spPr/>
        <p:txBody>
          <a:bodyPr>
            <a:normAutofit/>
          </a:bodyPr>
          <a:lstStyle/>
          <a:p>
            <a:pPr marL="0" indent="0">
              <a:lnSpc>
                <a:spcPct val="150000"/>
              </a:lnSpc>
              <a:buNone/>
            </a:pPr>
            <a:r>
              <a:rPr lang="en-US" dirty="0">
                <a:latin typeface="Times New Roman" panose="02020603050405020304" pitchFamily="18" charset="0"/>
                <a:cs typeface="Times New Roman" panose="02020603050405020304" pitchFamily="18" charset="0"/>
              </a:rPr>
              <a:t>The theorems of Boolean algebra can be proven by means of truth tables. In truth tables, both sides of the relation are checked to see whether they yield identical results for all possible combinations of the variables involved. The following truth table verifies the first absorption theorem: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103252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918D-F56A-49A3-8F71-474D8064429B}"/>
              </a:ext>
            </a:extLst>
          </p:cNvPr>
          <p:cNvSpPr>
            <a:spLocks noGrp="1"/>
          </p:cNvSpPr>
          <p:nvPr>
            <p:ph type="title"/>
          </p:nvPr>
        </p:nvSpPr>
        <p:spPr/>
        <p:txBody>
          <a:bodyPr/>
          <a:lstStyle/>
          <a:p>
            <a:r>
              <a:rPr lang="en-US" dirty="0"/>
              <a:t>Basic Theorems</a:t>
            </a:r>
          </a:p>
        </p:txBody>
      </p:sp>
      <p:pic>
        <p:nvPicPr>
          <p:cNvPr id="4" name="Picture 3"/>
          <p:cNvPicPr>
            <a:picLocks noChangeAspect="1"/>
          </p:cNvPicPr>
          <p:nvPr/>
        </p:nvPicPr>
        <p:blipFill>
          <a:blip r:embed="rId2"/>
          <a:stretch>
            <a:fillRect/>
          </a:stretch>
        </p:blipFill>
        <p:spPr>
          <a:xfrm>
            <a:off x="838200" y="1690688"/>
            <a:ext cx="4980709" cy="3173038"/>
          </a:xfrm>
          <a:prstGeom prst="rect">
            <a:avLst/>
          </a:prstGeom>
        </p:spPr>
      </p:pic>
    </p:spTree>
    <p:extLst>
      <p:ext uri="{BB962C8B-B14F-4D97-AF65-F5344CB8AC3E}">
        <p14:creationId xmlns:p14="http://schemas.microsoft.com/office/powerpoint/2010/main" val="276436051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918D-F56A-49A3-8F71-474D8064429B}"/>
              </a:ext>
            </a:extLst>
          </p:cNvPr>
          <p:cNvSpPr>
            <a:spLocks noGrp="1"/>
          </p:cNvSpPr>
          <p:nvPr>
            <p:ph type="title"/>
          </p:nvPr>
        </p:nvSpPr>
        <p:spPr/>
        <p:txBody>
          <a:bodyPr/>
          <a:lstStyle/>
          <a:p>
            <a:r>
              <a:rPr lang="en-US" dirty="0"/>
              <a:t>Operator Precedence </a:t>
            </a:r>
          </a:p>
        </p:txBody>
      </p:sp>
      <p:sp>
        <p:nvSpPr>
          <p:cNvPr id="3" name="Text Placeholder 2">
            <a:extLst>
              <a:ext uri="{FF2B5EF4-FFF2-40B4-BE49-F238E27FC236}">
                <a16:creationId xmlns:a16="http://schemas.microsoft.com/office/drawing/2014/main" id="{0E7085A6-C178-47AD-8CDB-23B43997FDD9}"/>
              </a:ext>
            </a:extLst>
          </p:cNvPr>
          <p:cNvSpPr>
            <a:spLocks noGrp="1"/>
          </p:cNvSpPr>
          <p:nvPr>
            <p:ph type="body" idx="1"/>
          </p:nvPr>
        </p:nvSpPr>
        <p:spPr/>
        <p:txBody>
          <a:bodyPr>
            <a:normAutofit/>
          </a:bodyPr>
          <a:lstStyle/>
          <a:p>
            <a:pPr>
              <a:lnSpc>
                <a:spcPct val="150000"/>
              </a:lnSpc>
            </a:pPr>
            <a:r>
              <a:rPr lang="en-US" dirty="0"/>
              <a:t>The operator precedence for evaluating Boolean expressions is (1) parentheses, (2) NOT, (3) AND, and (4) OR. In other words,  expressions inside parentheses must be evaluated before all other operations. The next operation that holds precedence is the complement, and then follows the AND </a:t>
            </a:r>
            <a:r>
              <a:rPr lang="en-US" dirty="0" err="1"/>
              <a:t>and</a:t>
            </a:r>
            <a:r>
              <a:rPr lang="en-US" dirty="0"/>
              <a:t>, finally, the OR. </a:t>
            </a:r>
            <a:br>
              <a:rPr lang="en-US" dirty="0"/>
            </a:br>
            <a:endParaRPr lang="en-US" dirty="0"/>
          </a:p>
        </p:txBody>
      </p:sp>
    </p:spTree>
    <p:extLst>
      <p:ext uri="{BB962C8B-B14F-4D97-AF65-F5344CB8AC3E}">
        <p14:creationId xmlns:p14="http://schemas.microsoft.com/office/powerpoint/2010/main" val="154866659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18852-7B85-4E54-9271-03FC903D2982}"/>
              </a:ext>
            </a:extLst>
          </p:cNvPr>
          <p:cNvSpPr>
            <a:spLocks noGrp="1"/>
          </p:cNvSpPr>
          <p:nvPr>
            <p:ph type="title"/>
          </p:nvPr>
        </p:nvSpPr>
        <p:spPr>
          <a:xfrm>
            <a:off x="838200" y="365125"/>
            <a:ext cx="5747324" cy="641639"/>
          </a:xfrm>
        </p:spPr>
        <p:txBody>
          <a:bodyPr>
            <a:normAutofit/>
          </a:bodyPr>
          <a:lstStyle/>
          <a:p>
            <a:r>
              <a:rPr lang="en-GB" sz="3200" b="1" dirty="0">
                <a:solidFill>
                  <a:srgbClr val="532F84"/>
                </a:solidFill>
                <a:latin typeface="FrutigerLTArabic-55Roman"/>
              </a:rPr>
              <a:t>Boolean Functions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BF12DD-A53F-4A65-B80B-332C86001C32}"/>
                  </a:ext>
                </a:extLst>
              </p:cNvPr>
              <p:cNvSpPr>
                <a:spLocks noGrp="1"/>
              </p:cNvSpPr>
              <p:nvPr>
                <p:ph idx="1"/>
              </p:nvPr>
            </p:nvSpPr>
            <p:spPr>
              <a:xfrm>
                <a:off x="838200" y="1403927"/>
                <a:ext cx="10515600" cy="4773036"/>
              </a:xfrm>
            </p:spPr>
            <p:txBody>
              <a:bodyPr>
                <a:normAutofit lnSpcReduction="10000"/>
              </a:bodyPr>
              <a:lstStyle/>
              <a:p>
                <a:pPr marL="381000" indent="-381000">
                  <a:lnSpc>
                    <a:spcPct val="80000"/>
                  </a:lnSpc>
                </a:pPr>
                <a:r>
                  <a:rPr lang="en-US" altLang="zh-CN" dirty="0">
                    <a:ea typeface="宋体" panose="02010600030101010101" pitchFamily="2" charset="-122"/>
                  </a:rPr>
                  <a:t>An algebraic function is an evaluation of a set of variables and operations </a:t>
                </a:r>
              </a:p>
              <a:p>
                <a:pPr marL="876300" lvl="1" indent="-381000">
                  <a:lnSpc>
                    <a:spcPct val="80000"/>
                  </a:lnSpc>
                </a:pPr>
                <a:r>
                  <a:rPr lang="en-US" altLang="zh-CN" dirty="0">
                    <a:ea typeface="宋体" panose="02010600030101010101" pitchFamily="2" charset="-122"/>
                  </a:rPr>
                  <a:t>F(x, y) = x + 2*y (variables F, x, y; operations +,*, =)</a:t>
                </a:r>
              </a:p>
              <a:p>
                <a:pPr marL="381000" indent="-381000">
                  <a:lnSpc>
                    <a:spcPct val="80000"/>
                  </a:lnSpc>
                </a:pPr>
                <a:r>
                  <a:rPr lang="en-US" altLang="zh-CN" dirty="0">
                    <a:ea typeface="宋体" panose="02010600030101010101" pitchFamily="2" charset="-122"/>
                  </a:rPr>
                  <a:t>Boolean algebraic functions use logic operations only</a:t>
                </a:r>
              </a:p>
              <a:p>
                <a:pPr marL="381000" indent="-381000">
                  <a:lnSpc>
                    <a:spcPct val="80000"/>
                  </a:lnSpc>
                </a:pPr>
                <a:r>
                  <a:rPr lang="en-US" altLang="zh-CN" dirty="0">
                    <a:ea typeface="宋体" panose="02010600030101010101" pitchFamily="2" charset="-122"/>
                  </a:rPr>
                  <a:t>Boolean variables values and function’s values can be 1, or 0</a:t>
                </a:r>
              </a:p>
              <a:p>
                <a:pPr marL="381000" indent="-381000">
                  <a:lnSpc>
                    <a:spcPct val="80000"/>
                  </a:lnSpc>
                </a:pPr>
                <a:r>
                  <a:rPr lang="en-US" altLang="zh-CN" dirty="0">
                    <a:ea typeface="宋体" panose="02010600030101010101" pitchFamily="2" charset="-122"/>
                  </a:rPr>
                  <a:t>Example: </a:t>
                </a:r>
                <a14:m>
                  <m:oMath xmlns:m="http://schemas.openxmlformats.org/officeDocument/2006/math">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𝐹</m:t>
                        </m:r>
                      </m:e>
                      <m:sub>
                        <m:r>
                          <a:rPr lang="en-US" altLang="zh-CN" b="0" i="1" smtClean="0">
                            <a:latin typeface="Cambria Math" panose="02040503050406030204" pitchFamily="18" charset="0"/>
                            <a:ea typeface="宋体" panose="02010600030101010101" pitchFamily="2" charset="-122"/>
                          </a:rPr>
                          <m:t>1</m:t>
                        </m:r>
                      </m:sub>
                    </m:sSub>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𝑥</m:t>
                    </m:r>
                    <m:r>
                      <a:rPr lang="en-US" altLang="zh-CN" b="0" i="1" smtClean="0">
                        <a:latin typeface="Cambria Math" panose="02040503050406030204" pitchFamily="18" charset="0"/>
                        <a:ea typeface="宋体" panose="02010600030101010101" pitchFamily="2" charset="-122"/>
                      </a:rPr>
                      <m:t>+</m:t>
                    </m:r>
                    <m:sSup>
                      <m:sSupPr>
                        <m:ctrlPr>
                          <a:rPr lang="en-US" altLang="zh-CN" b="0" i="1" smtClean="0">
                            <a:latin typeface="Cambria Math" panose="02040503050406030204" pitchFamily="18" charset="0"/>
                            <a:ea typeface="宋体" panose="02010600030101010101" pitchFamily="2" charset="-122"/>
                          </a:rPr>
                        </m:ctrlPr>
                      </m:sSupPr>
                      <m:e>
                        <m:r>
                          <a:rPr lang="en-US" altLang="zh-CN" b="0" i="1" smtClean="0">
                            <a:latin typeface="Cambria Math" panose="02040503050406030204" pitchFamily="18" charset="0"/>
                            <a:ea typeface="宋体" panose="02010600030101010101" pitchFamily="2" charset="-122"/>
                          </a:rPr>
                          <m:t>𝑦</m:t>
                        </m:r>
                      </m:e>
                      <m:sup>
                        <m:r>
                          <a:rPr lang="en-US" altLang="zh-CN" b="0" i="1" smtClean="0">
                            <a:latin typeface="Cambria Math" panose="02040503050406030204" pitchFamily="18" charset="0"/>
                            <a:ea typeface="宋体" panose="02010600030101010101" pitchFamily="2" charset="-122"/>
                          </a:rPr>
                          <m:t>`</m:t>
                        </m:r>
                      </m:sup>
                    </m:sSup>
                    <m:r>
                      <a:rPr lang="en-US" altLang="zh-CN" b="0" i="1" smtClean="0">
                        <a:latin typeface="Cambria Math" panose="02040503050406030204" pitchFamily="18" charset="0"/>
                        <a:ea typeface="宋体" panose="02010600030101010101" pitchFamily="2" charset="-122"/>
                      </a:rPr>
                      <m:t>𝑧</m:t>
                    </m:r>
                  </m:oMath>
                </a14:m>
                <a:endParaRPr lang="en-US" altLang="zh-CN" dirty="0">
                  <a:ea typeface="宋体" panose="02010600030101010101" pitchFamily="2" charset="-122"/>
                </a:endParaRPr>
              </a:p>
              <a:p>
                <a:pPr marL="876300" lvl="1" indent="-381000">
                  <a:lnSpc>
                    <a:spcPct val="80000"/>
                  </a:lnSpc>
                </a:pPr>
                <a:r>
                  <a:rPr lang="en-US" altLang="zh-CN" dirty="0">
                    <a:ea typeface="宋体" panose="02010600030101010101" pitchFamily="2" charset="-122"/>
                  </a:rPr>
                  <a:t>Function: </a:t>
                </a:r>
                <a14:m>
                  <m:oMath xmlns:m="http://schemas.openxmlformats.org/officeDocument/2006/math">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𝐹</m:t>
                        </m:r>
                      </m:e>
                      <m:sub>
                        <m:r>
                          <a:rPr lang="en-US" altLang="zh-CN" b="0" i="1" smtClean="0">
                            <a:latin typeface="Cambria Math" panose="02040503050406030204" pitchFamily="18" charset="0"/>
                            <a:ea typeface="宋体" panose="02010600030101010101" pitchFamily="2" charset="-122"/>
                          </a:rPr>
                          <m:t>1</m:t>
                        </m:r>
                      </m:sub>
                    </m:sSub>
                  </m:oMath>
                </a14:m>
                <a:endParaRPr lang="en-US" altLang="zh-CN" dirty="0">
                  <a:ea typeface="宋体" panose="02010600030101010101" pitchFamily="2" charset="-122"/>
                </a:endParaRPr>
              </a:p>
              <a:p>
                <a:pPr marL="876300" lvl="1" indent="-381000">
                  <a:lnSpc>
                    <a:spcPct val="80000"/>
                  </a:lnSpc>
                </a:pPr>
                <a:r>
                  <a:rPr lang="en-US" altLang="zh-CN" dirty="0">
                    <a:ea typeface="宋体" panose="02010600030101010101" pitchFamily="2" charset="-122"/>
                  </a:rPr>
                  <a:t>Variables: </a:t>
                </a:r>
                <a14:m>
                  <m:oMath xmlns:m="http://schemas.openxmlformats.org/officeDocument/2006/math">
                    <m:r>
                      <a:rPr lang="en-US" altLang="zh-CN" b="0" i="1" smtClean="0">
                        <a:latin typeface="Cambria Math" panose="02040503050406030204" pitchFamily="18" charset="0"/>
                        <a:ea typeface="宋体" panose="02010600030101010101" pitchFamily="2" charset="-122"/>
                      </a:rPr>
                      <m:t>𝑥</m:t>
                    </m:r>
                    <m:r>
                      <a:rPr lang="en-US" altLang="zh-CN" b="0" i="1" smtClean="0">
                        <a:latin typeface="Cambria Math" panose="02040503050406030204" pitchFamily="18" charset="0"/>
                        <a:ea typeface="宋体" panose="02010600030101010101" pitchFamily="2" charset="-122"/>
                      </a:rPr>
                      <m:t>, </m:t>
                    </m:r>
                    <m:r>
                      <a:rPr lang="en-US" altLang="zh-CN" b="0" i="1" smtClean="0">
                        <a:latin typeface="Cambria Math" panose="02040503050406030204" pitchFamily="18" charset="0"/>
                        <a:ea typeface="宋体" panose="02010600030101010101" pitchFamily="2" charset="-122"/>
                      </a:rPr>
                      <m:t>𝑦</m:t>
                    </m:r>
                    <m:r>
                      <a:rPr lang="en-US" altLang="zh-CN" b="0" i="1" smtClean="0">
                        <a:latin typeface="Cambria Math" panose="02040503050406030204" pitchFamily="18" charset="0"/>
                        <a:ea typeface="宋体" panose="02010600030101010101" pitchFamily="2" charset="-122"/>
                      </a:rPr>
                      <m:t>, </m:t>
                    </m:r>
                    <m:r>
                      <a:rPr lang="en-US" altLang="zh-CN" b="0" i="1" smtClean="0">
                        <a:latin typeface="Cambria Math" panose="02040503050406030204" pitchFamily="18" charset="0"/>
                        <a:ea typeface="宋体" panose="02010600030101010101" pitchFamily="2" charset="-122"/>
                      </a:rPr>
                      <m:t>𝑧</m:t>
                    </m:r>
                  </m:oMath>
                </a14:m>
                <a:endParaRPr lang="en-US" altLang="zh-CN" dirty="0">
                  <a:ea typeface="宋体" panose="02010600030101010101" pitchFamily="2" charset="-122"/>
                </a:endParaRPr>
              </a:p>
              <a:p>
                <a:pPr marL="876300" lvl="1" indent="-381000">
                  <a:lnSpc>
                    <a:spcPct val="80000"/>
                  </a:lnSpc>
                </a:pPr>
                <a:r>
                  <a:rPr lang="en-US" altLang="zh-CN" dirty="0">
                    <a:ea typeface="宋体" panose="02010600030101010101" pitchFamily="2" charset="-122"/>
                  </a:rPr>
                  <a:t>Boolean Expression: </a:t>
                </a:r>
                <a14:m>
                  <m:oMath xmlns:m="http://schemas.openxmlformats.org/officeDocument/2006/math">
                    <m:r>
                      <a:rPr lang="en-US" altLang="zh-CN" i="1">
                        <a:latin typeface="Cambria Math" panose="02040503050406030204" pitchFamily="18" charset="0"/>
                        <a:ea typeface="宋体" panose="02010600030101010101" pitchFamily="2" charset="-122"/>
                      </a:rPr>
                      <m:t>𝑥</m:t>
                    </m:r>
                    <m:r>
                      <a:rPr lang="en-US" altLang="zh-CN" i="1">
                        <a:latin typeface="Cambria Math" panose="02040503050406030204" pitchFamily="18" charset="0"/>
                        <a:ea typeface="宋体" panose="02010600030101010101" pitchFamily="2" charset="-122"/>
                      </a:rPr>
                      <m:t>+</m:t>
                    </m:r>
                    <m:sSup>
                      <m:sSupPr>
                        <m:ctrlPr>
                          <a:rPr lang="en-US" altLang="zh-CN" i="1">
                            <a:latin typeface="Cambria Math" panose="02040503050406030204" pitchFamily="18" charset="0"/>
                            <a:ea typeface="宋体" panose="02010600030101010101" pitchFamily="2" charset="-122"/>
                          </a:rPr>
                        </m:ctrlPr>
                      </m:sSupPr>
                      <m:e>
                        <m:r>
                          <a:rPr lang="en-US" altLang="zh-CN" i="1">
                            <a:latin typeface="Cambria Math" panose="02040503050406030204" pitchFamily="18" charset="0"/>
                            <a:ea typeface="宋体" panose="02010600030101010101" pitchFamily="2" charset="-122"/>
                          </a:rPr>
                          <m:t>𝑦</m:t>
                        </m:r>
                      </m:e>
                      <m:sup>
                        <m:r>
                          <a:rPr lang="en-US" altLang="zh-CN" i="1">
                            <a:latin typeface="Cambria Math" panose="02040503050406030204" pitchFamily="18" charset="0"/>
                            <a:ea typeface="宋体" panose="02010600030101010101" pitchFamily="2" charset="-122"/>
                          </a:rPr>
                          <m:t>`</m:t>
                        </m:r>
                      </m:sup>
                    </m:sSup>
                    <m:r>
                      <a:rPr lang="en-US" altLang="zh-CN" i="1">
                        <a:latin typeface="Cambria Math" panose="02040503050406030204" pitchFamily="18" charset="0"/>
                        <a:ea typeface="宋体" panose="02010600030101010101" pitchFamily="2" charset="-122"/>
                      </a:rPr>
                      <m:t>𝑧</m:t>
                    </m:r>
                  </m:oMath>
                </a14:m>
                <a:endParaRPr lang="en-US" altLang="zh-CN" dirty="0">
                  <a:ea typeface="宋体" panose="02010600030101010101" pitchFamily="2" charset="-122"/>
                </a:endParaRPr>
              </a:p>
              <a:p>
                <a:pPr marL="876300" lvl="1" indent="-381000">
                  <a:lnSpc>
                    <a:spcPct val="80000"/>
                  </a:lnSpc>
                </a:pPr>
                <a:r>
                  <a:rPr lang="en-US" altLang="zh-CN" dirty="0">
                    <a:ea typeface="宋体" panose="02010600030101010101" pitchFamily="2" charset="-122"/>
                  </a:rPr>
                  <a:t>Logical Operations:           </a:t>
                </a:r>
                <a:br>
                  <a:rPr lang="en-US" altLang="zh-CN" dirty="0">
                    <a:ea typeface="宋体" panose="02010600030101010101" pitchFamily="2" charset="-122"/>
                  </a:rPr>
                </a:br>
                <a:br>
                  <a:rPr lang="en-US" altLang="zh-CN" dirty="0">
                    <a:ea typeface="宋体" panose="02010600030101010101" pitchFamily="2" charset="-122"/>
                  </a:rPr>
                </a:br>
                <a14:m>
                  <m:oMath xmlns:m="http://schemas.openxmlformats.org/officeDocument/2006/math">
                    <m:r>
                      <a:rPr lang="en-US" altLang="zh-CN" b="0" i="0" smtClean="0">
                        <a:latin typeface="Cambria Math" panose="02040503050406030204" pitchFamily="18" charset="0"/>
                        <a:ea typeface="宋体" panose="02010600030101010101" pitchFamily="2" charset="-122"/>
                      </a:rPr>
                      <m:t> </m:t>
                    </m:r>
                    <m:r>
                      <a:rPr lang="en-US" altLang="zh-CN" b="0" i="1" smtClean="0">
                        <a:latin typeface="Cambria Math" panose="02040503050406030204" pitchFamily="18" charset="0"/>
                        <a:ea typeface="宋体" panose="02010600030101010101" pitchFamily="2" charset="-122"/>
                      </a:rPr>
                      <m:t>𝑥</m:t>
                    </m:r>
                    <m:r>
                      <a:rPr lang="en-US" altLang="zh-CN" b="0" i="1" smtClean="0">
                        <a:latin typeface="Cambria Math" panose="02040503050406030204" pitchFamily="18" charset="0"/>
                        <a:ea typeface="宋体" panose="02010600030101010101" pitchFamily="2" charset="-122"/>
                      </a:rPr>
                      <m:t>+</m:t>
                    </m:r>
                    <m:sSup>
                      <m:sSupPr>
                        <m:ctrlPr>
                          <a:rPr lang="en-US" altLang="zh-CN" b="0" i="1" smtClean="0">
                            <a:latin typeface="Cambria Math" panose="02040503050406030204" pitchFamily="18" charset="0"/>
                            <a:ea typeface="宋体" panose="02010600030101010101" pitchFamily="2" charset="-122"/>
                          </a:rPr>
                        </m:ctrlPr>
                      </m:sSupPr>
                      <m:e>
                        <m:r>
                          <a:rPr lang="en-US" altLang="zh-CN" b="0" i="1" smtClean="0">
                            <a:latin typeface="Cambria Math" panose="02040503050406030204" pitchFamily="18" charset="0"/>
                            <a:ea typeface="宋体" panose="02010600030101010101" pitchFamily="2" charset="-122"/>
                          </a:rPr>
                          <m:t>𝑦</m:t>
                        </m:r>
                      </m:e>
                      <m:sup>
                        <m:r>
                          <a:rPr lang="en-US" altLang="zh-CN" b="0" i="1" smtClean="0">
                            <a:latin typeface="Cambria Math" panose="02040503050406030204" pitchFamily="18" charset="0"/>
                            <a:ea typeface="宋体" panose="02010600030101010101" pitchFamily="2" charset="-122"/>
                          </a:rPr>
                          <m:t>`</m:t>
                        </m:r>
                      </m:sup>
                    </m:sSup>
                    <m:r>
                      <a:rPr lang="en-US" altLang="zh-CN" b="0" i="1" smtClean="0">
                        <a:latin typeface="Cambria Math" panose="02040503050406030204" pitchFamily="18" charset="0"/>
                        <a:ea typeface="宋体" panose="02010600030101010101" pitchFamily="2" charset="-122"/>
                      </a:rPr>
                      <m:t>𝑧</m:t>
                    </m:r>
                  </m:oMath>
                </a14:m>
                <a:endParaRPr lang="en-US" altLang="zh-CN" dirty="0">
                  <a:ea typeface="宋体" panose="02010600030101010101" pitchFamily="2" charset="-122"/>
                </a:endParaRPr>
              </a:p>
              <a:p>
                <a:pPr marL="876300" lvl="1" indent="-381000">
                  <a:lnSpc>
                    <a:spcPct val="80000"/>
                  </a:lnSpc>
                </a:pPr>
                <a:endParaRPr lang="en-US" altLang="zh-CN" dirty="0">
                  <a:ea typeface="宋体" panose="02010600030101010101" pitchFamily="2" charset="-122"/>
                </a:endParaRPr>
              </a:p>
            </p:txBody>
          </p:sp>
        </mc:Choice>
        <mc:Fallback xmlns="">
          <p:sp>
            <p:nvSpPr>
              <p:cNvPr id="3" name="Content Placeholder 2">
                <a:extLst>
                  <a:ext uri="{FF2B5EF4-FFF2-40B4-BE49-F238E27FC236}">
                    <a16:creationId xmlns:a16="http://schemas.microsoft.com/office/drawing/2014/main" id="{C2BF12DD-A53F-4A65-B80B-332C86001C32}"/>
                  </a:ext>
                </a:extLst>
              </p:cNvPr>
              <p:cNvSpPr>
                <a:spLocks noGrp="1" noRot="1" noChangeAspect="1" noMove="1" noResize="1" noEditPoints="1" noAdjustHandles="1" noChangeArrowheads="1" noChangeShapeType="1" noTextEdit="1"/>
              </p:cNvSpPr>
              <p:nvPr>
                <p:ph idx="1"/>
              </p:nvPr>
            </p:nvSpPr>
            <p:spPr>
              <a:xfrm>
                <a:off x="838200" y="1403927"/>
                <a:ext cx="10515600" cy="4773036"/>
              </a:xfrm>
              <a:blipFill>
                <a:blip r:embed="rId2"/>
                <a:stretch>
                  <a:fillRect l="-1507" t="-3448" b="-639"/>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F5735EC4-BC88-43DB-B698-A0DC763DF6B9}"/>
              </a:ext>
            </a:extLst>
          </p:cNvPr>
          <p:cNvCxnSpPr>
            <a:cxnSpLocks/>
          </p:cNvCxnSpPr>
          <p:nvPr/>
        </p:nvCxnSpPr>
        <p:spPr>
          <a:xfrm>
            <a:off x="5391397" y="5536658"/>
            <a:ext cx="120587" cy="206008"/>
          </a:xfrm>
          <a:prstGeom prst="straightConnector1">
            <a:avLst/>
          </a:prstGeom>
          <a:noFill/>
          <a:ln w="25400" cap="flat">
            <a:solidFill>
              <a:schemeClr val="accent1"/>
            </a:solidFill>
            <a:prstDash val="solid"/>
            <a:round/>
            <a:tailEnd type="triangle"/>
          </a:ln>
          <a:effectLst/>
          <a:sp3d/>
        </p:spPr>
        <p:style>
          <a:lnRef idx="0">
            <a:scrgbClr r="0" g="0" b="0"/>
          </a:lnRef>
          <a:fillRef idx="0">
            <a:scrgbClr r="0" g="0" b="0"/>
          </a:fillRef>
          <a:effectRef idx="0">
            <a:scrgbClr r="0" g="0" b="0"/>
          </a:effectRef>
          <a:fontRef idx="none"/>
        </p:style>
      </p:cxnSp>
      <p:cxnSp>
        <p:nvCxnSpPr>
          <p:cNvPr id="7" name="Straight Arrow Connector 6">
            <a:extLst>
              <a:ext uri="{FF2B5EF4-FFF2-40B4-BE49-F238E27FC236}">
                <a16:creationId xmlns:a16="http://schemas.microsoft.com/office/drawing/2014/main" id="{76ADED3D-F3A1-47BA-A273-981C5DFD0B8F}"/>
              </a:ext>
            </a:extLst>
          </p:cNvPr>
          <p:cNvCxnSpPr>
            <a:cxnSpLocks/>
          </p:cNvCxnSpPr>
          <p:nvPr/>
        </p:nvCxnSpPr>
        <p:spPr>
          <a:xfrm flipH="1">
            <a:off x="6063164" y="5454073"/>
            <a:ext cx="242633" cy="275342"/>
          </a:xfrm>
          <a:prstGeom prst="straightConnector1">
            <a:avLst/>
          </a:prstGeom>
          <a:noFill/>
          <a:ln w="25400" cap="flat">
            <a:solidFill>
              <a:schemeClr val="accent1"/>
            </a:solidFill>
            <a:prstDash val="solid"/>
            <a:round/>
            <a:tailEnd type="triangle"/>
          </a:ln>
          <a:effectLst/>
          <a:sp3d/>
        </p:spPr>
        <p:style>
          <a:lnRef idx="0">
            <a:scrgbClr r="0" g="0" b="0"/>
          </a:lnRef>
          <a:fillRef idx="0">
            <a:scrgbClr r="0" g="0" b="0"/>
          </a:fillRef>
          <a:effectRef idx="0">
            <a:scrgbClr r="0" g="0" b="0"/>
          </a:effectRef>
          <a:fontRef idx="none"/>
        </p:style>
      </p:cxnSp>
      <p:cxnSp>
        <p:nvCxnSpPr>
          <p:cNvPr id="9" name="Straight Arrow Connector 8">
            <a:extLst>
              <a:ext uri="{FF2B5EF4-FFF2-40B4-BE49-F238E27FC236}">
                <a16:creationId xmlns:a16="http://schemas.microsoft.com/office/drawing/2014/main" id="{5EE7BC12-E1CA-4236-9A7A-794A4C67DD5A}"/>
              </a:ext>
            </a:extLst>
          </p:cNvPr>
          <p:cNvCxnSpPr>
            <a:cxnSpLocks/>
          </p:cNvCxnSpPr>
          <p:nvPr/>
        </p:nvCxnSpPr>
        <p:spPr>
          <a:xfrm flipH="1" flipV="1">
            <a:off x="5997039" y="6020791"/>
            <a:ext cx="308758" cy="346736"/>
          </a:xfrm>
          <a:prstGeom prst="straightConnector1">
            <a:avLst/>
          </a:prstGeom>
          <a:noFill/>
          <a:ln w="25400" cap="flat">
            <a:solidFill>
              <a:schemeClr val="accent1"/>
            </a:solidFill>
            <a:prstDash val="solid"/>
            <a:round/>
            <a:tailEnd type="triangle"/>
          </a:ln>
          <a:effectLst/>
          <a:sp3d/>
        </p:spPr>
        <p:style>
          <a:lnRef idx="0">
            <a:scrgbClr r="0" g="0" b="0"/>
          </a:lnRef>
          <a:fillRef idx="0">
            <a:scrgbClr r="0" g="0" b="0"/>
          </a:fillRef>
          <a:effectRef idx="0">
            <a:scrgbClr r="0" g="0" b="0"/>
          </a:effectRef>
          <a:fontRef idx="none"/>
        </p:style>
      </p:cxnSp>
      <p:sp>
        <p:nvSpPr>
          <p:cNvPr id="10" name="TextBox 9">
            <a:extLst>
              <a:ext uri="{FF2B5EF4-FFF2-40B4-BE49-F238E27FC236}">
                <a16:creationId xmlns:a16="http://schemas.microsoft.com/office/drawing/2014/main" id="{D082AC02-D554-433E-B1D5-8F84E6377E87}"/>
              </a:ext>
            </a:extLst>
          </p:cNvPr>
          <p:cNvSpPr txBox="1"/>
          <p:nvPr/>
        </p:nvSpPr>
        <p:spPr>
          <a:xfrm>
            <a:off x="5171842" y="5167330"/>
            <a:ext cx="914400"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lvl="0" indent="0" algn="l" defTabSz="914400" rtl="1"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Helvetica"/>
                <a:ea typeface="+mj-ea"/>
                <a:cs typeface="Helvetica"/>
                <a:sym typeface="Helvetica"/>
              </a:rPr>
              <a:t>OR</a:t>
            </a:r>
          </a:p>
        </p:txBody>
      </p:sp>
      <p:sp>
        <p:nvSpPr>
          <p:cNvPr id="11" name="TextBox 10">
            <a:extLst>
              <a:ext uri="{FF2B5EF4-FFF2-40B4-BE49-F238E27FC236}">
                <a16:creationId xmlns:a16="http://schemas.microsoft.com/office/drawing/2014/main" id="{6E601ED0-0BDC-41E3-AD41-A331602E4385}"/>
              </a:ext>
            </a:extLst>
          </p:cNvPr>
          <p:cNvSpPr txBox="1"/>
          <p:nvPr/>
        </p:nvSpPr>
        <p:spPr>
          <a:xfrm>
            <a:off x="6259640" y="5167330"/>
            <a:ext cx="914400"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lvl="0" indent="0" algn="l" defTabSz="914400" rtl="1"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Helvetica"/>
                <a:cs typeface="Helvetica"/>
                <a:sym typeface="Helvetica"/>
              </a:rPr>
              <a:t>NOT</a:t>
            </a:r>
            <a:endParaRPr kumimoji="0" lang="en-US" sz="1800" b="0" i="0" u="none" strike="noStrike" kern="0" cap="none" spc="0" normalizeH="0" baseline="0" noProof="0" dirty="0">
              <a:ln>
                <a:noFill/>
              </a:ln>
              <a:solidFill>
                <a:srgbClr val="000000"/>
              </a:solidFill>
              <a:effectLst/>
              <a:uLnTx/>
              <a:uFillTx/>
              <a:latin typeface="Helvetica"/>
              <a:ea typeface="+mj-ea"/>
              <a:cs typeface="Helvetica"/>
              <a:sym typeface="Helvetica"/>
            </a:endParaRPr>
          </a:p>
        </p:txBody>
      </p:sp>
      <p:sp>
        <p:nvSpPr>
          <p:cNvPr id="12" name="TextBox 11">
            <a:extLst>
              <a:ext uri="{FF2B5EF4-FFF2-40B4-BE49-F238E27FC236}">
                <a16:creationId xmlns:a16="http://schemas.microsoft.com/office/drawing/2014/main" id="{300C4DA5-3F69-4B52-9D5F-B9CB3A4299F3}"/>
              </a:ext>
            </a:extLst>
          </p:cNvPr>
          <p:cNvSpPr txBox="1"/>
          <p:nvPr/>
        </p:nvSpPr>
        <p:spPr>
          <a:xfrm>
            <a:off x="6229951" y="6273955"/>
            <a:ext cx="914400"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lvl="0" indent="0" algn="l" defTabSz="914400" rtl="1"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Helvetica"/>
                <a:cs typeface="Helvetica"/>
                <a:sym typeface="Helvetica"/>
              </a:rPr>
              <a:t>AND</a:t>
            </a:r>
            <a:endParaRPr kumimoji="0" lang="en-US" sz="1800" b="0" i="0" u="none" strike="noStrike" kern="0" cap="none" spc="0" normalizeH="0" baseline="0" noProof="0" dirty="0">
              <a:ln>
                <a:noFill/>
              </a:ln>
              <a:solidFill>
                <a:srgbClr val="000000"/>
              </a:solidFill>
              <a:effectLst/>
              <a:uLnTx/>
              <a:uFillTx/>
              <a:latin typeface="Helvetica"/>
              <a:ea typeface="+mj-ea"/>
              <a:cs typeface="Helvetica"/>
              <a:sym typeface="Helvetica"/>
            </a:endParaRPr>
          </a:p>
        </p:txBody>
      </p:sp>
    </p:spTree>
    <p:extLst>
      <p:ext uri="{BB962C8B-B14F-4D97-AF65-F5344CB8AC3E}">
        <p14:creationId xmlns:p14="http://schemas.microsoft.com/office/powerpoint/2010/main" val="22029682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 calcmode="lin" valueType="num">
                                      <p:cBhvr additive="base">
                                        <p:cTn id="5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 calcmode="lin" valueType="num">
                                      <p:cBhvr additive="base">
                                        <p:cTn id="5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10" grpId="0"/>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The logic diagram has the following four paths. First path: input x to an or symbol. Second path: input y, inverter, and symbol. Third path: input z, and symbol. Fourth symbol: output y prime z, or symbol. The or symbol produces output F sub 1.">
            <a:extLst>
              <a:ext uri="{FF2B5EF4-FFF2-40B4-BE49-F238E27FC236}">
                <a16:creationId xmlns:a16="http://schemas.microsoft.com/office/drawing/2014/main" id="{81B0A587-B4EF-4200-A927-D97C852320EB}"/>
              </a:ext>
            </a:extLst>
          </p:cNvPr>
          <p:cNvPicPr>
            <a:picLocks noChangeAspect="1" noChangeArrowheads="1"/>
          </p:cNvPicPr>
          <p:nvPr/>
        </p:nvPicPr>
        <p:blipFill>
          <a:blip r:embed="rId2"/>
          <a:stretch>
            <a:fillRect/>
          </a:stretch>
        </p:blipFill>
        <p:spPr bwMode="auto">
          <a:xfrm>
            <a:off x="2591594" y="2317136"/>
            <a:ext cx="6858000" cy="2302328"/>
          </a:xfrm>
          <a:prstGeom prst="rect">
            <a:avLst/>
          </a:prstGeom>
          <a:noFill/>
          <a:extLst>
            <a:ext uri="{909E8E84-426E-40DD-AFC4-6F175D3DCCD1}">
              <a14:hiddenFill xmlns:a14="http://schemas.microsoft.com/office/drawing/2010/main">
                <a:solidFill>
                  <a:srgbClr val="FFFFFF"/>
                </a:solidFill>
              </a14:hiddenFill>
            </a:ext>
          </a:extLst>
        </p:spPr>
      </p:pic>
      <p:sp>
        <p:nvSpPr>
          <p:cNvPr id="41989" name="Rectangle 2"/>
          <p:cNvSpPr>
            <a:spLocks noGrp="1" noChangeArrowheads="1"/>
          </p:cNvSpPr>
          <p:nvPr>
            <p:ph type="title"/>
          </p:nvPr>
        </p:nvSpPr>
        <p:spPr>
          <a:xfrm>
            <a:off x="1524000" y="2"/>
            <a:ext cx="9144000" cy="647099"/>
          </a:xfrm>
          <a:ln w="12700">
            <a:miter lim="400000"/>
          </a:ln>
        </p:spPr>
        <p:txBody>
          <a:bodyPr lIns="45718" tIns="45718" rIns="45718" bIns="45718" anchor="ctr">
            <a:normAutofit/>
          </a:bodyPr>
          <a:lstStyle/>
          <a:p>
            <a:r>
              <a:rPr lang="en-US" sz="3200" b="1" dirty="0">
                <a:solidFill>
                  <a:srgbClr val="532F84"/>
                </a:solidFill>
                <a:latin typeface="FrutigerLTArabic-55Roman"/>
              </a:rPr>
              <a:t>Logic Diagram </a:t>
            </a:r>
            <a:r>
              <a:rPr lang="en-US" sz="3200" b="1" dirty="0">
                <a:solidFill>
                  <a:srgbClr val="532F84"/>
                </a:solidFill>
                <a:latin typeface="FrutigerLTArabic-55Roman"/>
                <a:sym typeface="Wingdings" panose="05000000000000000000" pitchFamily="2" charset="2"/>
              </a:rPr>
              <a:t> Boolean Expression</a:t>
            </a:r>
            <a:endParaRPr lang="en-US" sz="3200" b="1" dirty="0">
              <a:solidFill>
                <a:srgbClr val="532F84"/>
              </a:solidFill>
              <a:latin typeface="FrutigerLTArabic-55Roman"/>
            </a:endParaRPr>
          </a:p>
        </p:txBody>
      </p:sp>
      <p:sp>
        <p:nvSpPr>
          <p:cNvPr id="41990" name="Rectangle 3"/>
          <p:cNvSpPr>
            <a:spLocks noGrp="1" noChangeArrowheads="1"/>
          </p:cNvSpPr>
          <p:nvPr>
            <p:ph type="body" idx="1"/>
          </p:nvPr>
        </p:nvSpPr>
        <p:spPr>
          <a:xfrm>
            <a:off x="2894014" y="1827214"/>
            <a:ext cx="7164387" cy="1068387"/>
          </a:xfrm>
        </p:spPr>
        <p:txBody>
          <a:bodyPr/>
          <a:lstStyle/>
          <a:p>
            <a:pPr eaLnBrk="1" hangingPunct="1"/>
            <a:r>
              <a:rPr lang="en-US" dirty="0">
                <a:solidFill>
                  <a:srgbClr val="0000FF"/>
                </a:solidFill>
              </a:rPr>
              <a:t>Logic Diagram</a:t>
            </a:r>
          </a:p>
        </p:txBody>
      </p:sp>
      <p:graphicFrame>
        <p:nvGraphicFramePr>
          <p:cNvPr id="4" name="Object 3"/>
          <p:cNvGraphicFramePr>
            <a:graphicFrameLocks noGrp="1" noChangeAspect="1"/>
          </p:cNvGraphicFramePr>
          <p:nvPr/>
        </p:nvGraphicFramePr>
        <p:xfrm>
          <a:off x="7315200" y="5953800"/>
          <a:ext cx="1695450" cy="495300"/>
        </p:xfrm>
        <a:graphic>
          <a:graphicData uri="http://schemas.openxmlformats.org/presentationml/2006/ole">
            <mc:AlternateContent xmlns:mc="http://schemas.openxmlformats.org/markup-compatibility/2006">
              <mc:Choice xmlns:v="urn:schemas-microsoft-com:vml" Requires="v">
                <p:oleObj name="Equation" r:id="rId3" imgW="825480" imgH="241200" progId="Equation.3">
                  <p:embed/>
                </p:oleObj>
              </mc:Choice>
              <mc:Fallback>
                <p:oleObj name="Equation" r:id="rId3" imgW="825480" imgH="241200" progId="Equation.3">
                  <p:embed/>
                  <p:pic>
                    <p:nvPicPr>
                      <p:cNvPr id="4" name="Object 3"/>
                      <p:cNvPicPr>
                        <a:picLocks noGrp="1" noChangeAspect="1" noChangeArrowheads="1"/>
                      </p:cNvPicPr>
                      <p:nvPr/>
                    </p:nvPicPr>
                    <p:blipFill>
                      <a:blip r:embed="rId4"/>
                      <a:srcRect/>
                      <a:stretch>
                        <a:fillRect/>
                      </a:stretch>
                    </p:blipFill>
                    <p:spPr bwMode="auto">
                      <a:xfrm>
                        <a:off x="7315200" y="5953800"/>
                        <a:ext cx="16954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3"/>
          <p:cNvSpPr txBox="1">
            <a:spLocks noChangeArrowheads="1"/>
          </p:cNvSpPr>
          <p:nvPr/>
        </p:nvSpPr>
        <p:spPr bwMode="auto">
          <a:xfrm>
            <a:off x="2438401" y="5171165"/>
            <a:ext cx="7164387" cy="6470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l"/>
              <a:defRPr sz="2500">
                <a:solidFill>
                  <a:schemeClr val="tx1"/>
                </a:solidFill>
                <a:latin typeface="+mn-lt"/>
              </a:defRPr>
            </a:lvl2pPr>
            <a:lvl3pPr marL="1143000" indent="-228600" algn="l" rtl="0" eaLnBrk="0" fontAlgn="base" hangingPunct="0">
              <a:spcBef>
                <a:spcPct val="20000"/>
              </a:spcBef>
              <a:spcAft>
                <a:spcPct val="0"/>
              </a:spcAft>
              <a:buClr>
                <a:schemeClr val="tx2"/>
              </a:buClr>
              <a:buSzPct val="65000"/>
              <a:buFont typeface="Wingdings" pitchFamily="2" charset="2"/>
              <a:buChar char="¡"/>
              <a:defRPr sz="22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l"/>
              <a:defRPr sz="1900">
                <a:solidFill>
                  <a:schemeClr val="tx1"/>
                </a:solidFill>
                <a:latin typeface="+mn-lt"/>
              </a:defRPr>
            </a:lvl4pPr>
            <a:lvl5pPr marL="2057400" indent="-228600" algn="l" rtl="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A7A7A7"/>
              </a:buClr>
              <a:buSzPct val="70000"/>
              <a:buFont typeface="Wingdings" pitchFamily="2" charset="2"/>
              <a:buChar char="¡"/>
              <a:tabLst/>
              <a:defRPr/>
            </a:pPr>
            <a:r>
              <a:rPr kumimoji="0" lang="en-US" sz="2900" b="0" i="0" u="none" strike="noStrike" kern="0" cap="none" spc="0" normalizeH="0" baseline="0" noProof="0" dirty="0">
                <a:ln>
                  <a:noFill/>
                </a:ln>
                <a:solidFill>
                  <a:srgbClr val="0000FF"/>
                </a:solidFill>
                <a:effectLst/>
                <a:uLnTx/>
                <a:uFillTx/>
                <a:latin typeface="Calibri"/>
                <a:cs typeface="Calibri"/>
                <a:sym typeface="Helvetica"/>
              </a:rPr>
              <a:t>What is the Boolean expression?</a:t>
            </a:r>
          </a:p>
        </p:txBody>
      </p:sp>
      <p:sp>
        <p:nvSpPr>
          <p:cNvPr id="3" name="TextBox 2">
            <a:extLst>
              <a:ext uri="{FF2B5EF4-FFF2-40B4-BE49-F238E27FC236}">
                <a16:creationId xmlns:a16="http://schemas.microsoft.com/office/drawing/2014/main" id="{A169D8F9-24B4-4185-A682-06EAA15F722A}"/>
              </a:ext>
            </a:extLst>
          </p:cNvPr>
          <p:cNvSpPr txBox="1"/>
          <p:nvPr/>
        </p:nvSpPr>
        <p:spPr>
          <a:xfrm>
            <a:off x="4618972" y="3648102"/>
            <a:ext cx="402674" cy="369332"/>
          </a:xfrm>
          <a:prstGeom prst="rect">
            <a:avLst/>
          </a:prstGeom>
          <a:noFill/>
        </p:spPr>
        <p:txBody>
          <a:bodyPr wrap="none" rtlCol="0">
            <a:spAutoFit/>
          </a:bodyPr>
          <a:lstStyle/>
          <a:p>
            <a:pPr marL="0" marR="0" lvl="0" indent="0" algn="l" defTabSz="914400" rtl="1" eaLnBrk="1" fontAlgn="auto" latinLnBrk="0" hangingPunct="0">
              <a:lnSpc>
                <a:spcPct val="100000"/>
              </a:lnSpc>
              <a:spcBef>
                <a:spcPts val="0"/>
              </a:spcBef>
              <a:spcAft>
                <a:spcPts val="0"/>
              </a:spcAft>
              <a:buClrTx/>
              <a:buSzTx/>
              <a:buFontTx/>
              <a:buNone/>
              <a:tabLst/>
              <a:defRPr/>
            </a:pPr>
            <a:r>
              <a:rPr kumimoji="0" lang="en-CA" sz="1800" b="1" i="0" u="none" strike="noStrike" kern="0" cap="none" spc="0" normalizeH="0" baseline="0" noProof="0" dirty="0">
                <a:ln>
                  <a:noFill/>
                </a:ln>
                <a:solidFill>
                  <a:srgbClr val="0066FF"/>
                </a:solidFill>
                <a:effectLst/>
                <a:uLnTx/>
                <a:uFillTx/>
                <a:latin typeface="Helvetica"/>
                <a:cs typeface="Helvetica"/>
                <a:sym typeface="Helvetica"/>
              </a:rPr>
              <a:t>Y’</a:t>
            </a:r>
          </a:p>
        </p:txBody>
      </p:sp>
      <p:sp>
        <p:nvSpPr>
          <p:cNvPr id="5" name="TextBox 4">
            <a:extLst>
              <a:ext uri="{FF2B5EF4-FFF2-40B4-BE49-F238E27FC236}">
                <a16:creationId xmlns:a16="http://schemas.microsoft.com/office/drawing/2014/main" id="{A0019810-FD48-4052-B436-D2CC62271C46}"/>
              </a:ext>
            </a:extLst>
          </p:cNvPr>
          <p:cNvSpPr txBox="1"/>
          <p:nvPr/>
        </p:nvSpPr>
        <p:spPr>
          <a:xfrm>
            <a:off x="6745094" y="3942950"/>
            <a:ext cx="607859" cy="369332"/>
          </a:xfrm>
          <a:prstGeom prst="rect">
            <a:avLst/>
          </a:prstGeom>
          <a:noFill/>
        </p:spPr>
        <p:txBody>
          <a:bodyPr wrap="none" rtlCol="0">
            <a:spAutoFit/>
          </a:bodyPr>
          <a:lstStyle/>
          <a:p>
            <a:pPr marL="0" marR="0" lvl="0" indent="0" algn="l" defTabSz="914400" rtl="1" eaLnBrk="1" fontAlgn="auto" latinLnBrk="0" hangingPunct="0">
              <a:lnSpc>
                <a:spcPct val="100000"/>
              </a:lnSpc>
              <a:spcBef>
                <a:spcPts val="0"/>
              </a:spcBef>
              <a:spcAft>
                <a:spcPts val="0"/>
              </a:spcAft>
              <a:buClrTx/>
              <a:buSzTx/>
              <a:buFontTx/>
              <a:buNone/>
              <a:tabLst/>
              <a:defRPr/>
            </a:pPr>
            <a:r>
              <a:rPr kumimoji="0" lang="en-CA" sz="1800" b="1" i="0" u="none" strike="noStrike" kern="0" cap="none" spc="0" normalizeH="0" baseline="0" noProof="0" dirty="0">
                <a:ln>
                  <a:noFill/>
                </a:ln>
                <a:solidFill>
                  <a:srgbClr val="0066FF"/>
                </a:solidFill>
                <a:effectLst/>
                <a:uLnTx/>
                <a:uFillTx/>
                <a:latin typeface="Helvetica"/>
                <a:cs typeface="Helvetica"/>
                <a:sym typeface="Helvetica"/>
              </a:rPr>
              <a:t>Y’.Z</a:t>
            </a:r>
          </a:p>
        </p:txBody>
      </p:sp>
      <p:sp>
        <p:nvSpPr>
          <p:cNvPr id="6" name="TextBox 5">
            <a:extLst>
              <a:ext uri="{FF2B5EF4-FFF2-40B4-BE49-F238E27FC236}">
                <a16:creationId xmlns:a16="http://schemas.microsoft.com/office/drawing/2014/main" id="{8DB0C545-4941-4483-83B4-294B99353455}"/>
              </a:ext>
            </a:extLst>
          </p:cNvPr>
          <p:cNvSpPr txBox="1"/>
          <p:nvPr/>
        </p:nvSpPr>
        <p:spPr>
          <a:xfrm>
            <a:off x="9600407" y="2526269"/>
            <a:ext cx="1024639" cy="369332"/>
          </a:xfrm>
          <a:prstGeom prst="rect">
            <a:avLst/>
          </a:prstGeom>
          <a:noFill/>
        </p:spPr>
        <p:txBody>
          <a:bodyPr wrap="none" rtlCol="0">
            <a:spAutoFit/>
          </a:bodyPr>
          <a:lstStyle/>
          <a:p>
            <a:pPr marL="0" marR="0" lvl="0" indent="0" algn="l" defTabSz="914400" rtl="1" eaLnBrk="1" fontAlgn="auto" latinLnBrk="0" hangingPunct="0">
              <a:lnSpc>
                <a:spcPct val="100000"/>
              </a:lnSpc>
              <a:spcBef>
                <a:spcPts val="0"/>
              </a:spcBef>
              <a:spcAft>
                <a:spcPts val="0"/>
              </a:spcAft>
              <a:buClrTx/>
              <a:buSzTx/>
              <a:buFontTx/>
              <a:buNone/>
              <a:tabLst/>
              <a:defRPr/>
            </a:pPr>
            <a:r>
              <a:rPr kumimoji="0" lang="en-CA" sz="1800" b="1" i="0" u="none" strike="noStrike" kern="0" cap="none" spc="0" normalizeH="0" baseline="0" noProof="0" dirty="0">
                <a:ln>
                  <a:noFill/>
                </a:ln>
                <a:solidFill>
                  <a:srgbClr val="0066FF"/>
                </a:solidFill>
                <a:effectLst/>
                <a:uLnTx/>
                <a:uFillTx/>
                <a:latin typeface="Helvetica"/>
                <a:cs typeface="Helvetica"/>
                <a:sym typeface="Helvetica"/>
              </a:rPr>
              <a:t>X + Y’.Z</a:t>
            </a:r>
          </a:p>
        </p:txBody>
      </p:sp>
      <p:sp>
        <p:nvSpPr>
          <p:cNvPr id="7" name="Arrow: Right 6">
            <a:extLst>
              <a:ext uri="{FF2B5EF4-FFF2-40B4-BE49-F238E27FC236}">
                <a16:creationId xmlns:a16="http://schemas.microsoft.com/office/drawing/2014/main" id="{465E01D9-7360-438E-A8B6-B83E8A789D31}"/>
              </a:ext>
            </a:extLst>
          </p:cNvPr>
          <p:cNvSpPr/>
          <p:nvPr/>
        </p:nvSpPr>
        <p:spPr bwMode="auto">
          <a:xfrm>
            <a:off x="3249283" y="4477950"/>
            <a:ext cx="4267200" cy="713164"/>
          </a:xfrm>
          <a:prstGeom prst="rightArrow">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CA" sz="1800" b="0" i="0" u="none" strike="noStrike" kern="0" cap="none" spc="0" normalizeH="0" baseline="0" noProof="0" dirty="0">
                <a:ln>
                  <a:noFill/>
                </a:ln>
                <a:solidFill>
                  <a:srgbClr val="000000"/>
                </a:solidFill>
                <a:effectLst/>
                <a:uLnTx/>
                <a:uFillTx/>
                <a:latin typeface="Verdana" pitchFamily="34" charset="0"/>
                <a:cs typeface="Helvetica"/>
                <a:sym typeface="Helvetica"/>
              </a:rPr>
              <a:t>Evaluate from Inputs to Outputs</a:t>
            </a:r>
          </a:p>
        </p:txBody>
      </p:sp>
      <p:sp>
        <p:nvSpPr>
          <p:cNvPr id="8" name="Rectangle 7">
            <a:extLst>
              <a:ext uri="{FF2B5EF4-FFF2-40B4-BE49-F238E27FC236}">
                <a16:creationId xmlns:a16="http://schemas.microsoft.com/office/drawing/2014/main" id="{D6F97F2F-9FAB-40ED-8DFA-4D4167FE1012}"/>
              </a:ext>
            </a:extLst>
          </p:cNvPr>
          <p:cNvSpPr/>
          <p:nvPr/>
        </p:nvSpPr>
        <p:spPr>
          <a:xfrm>
            <a:off x="5897918" y="3789743"/>
            <a:ext cx="402674" cy="369332"/>
          </a:xfrm>
          <a:prstGeom prst="rect">
            <a:avLst/>
          </a:prstGeom>
          <a:solidFill>
            <a:srgbClr val="FFFFFF"/>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914400" rtl="1"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a:ea typeface="+mj-ea"/>
              <a:cs typeface="Helvetica"/>
              <a:sym typeface="Helvetica"/>
            </a:endParaRPr>
          </a:p>
        </p:txBody>
      </p:sp>
    </p:spTree>
    <p:extLst>
      <p:ext uri="{BB962C8B-B14F-4D97-AF65-F5344CB8AC3E}">
        <p14:creationId xmlns:p14="http://schemas.microsoft.com/office/powerpoint/2010/main" val="295701790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P spid="5" grpId="0"/>
      <p:bldP spid="6"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Artboard 3@2x.png" descr="Artboard 3@2x.png"/>
          <p:cNvPicPr>
            <a:picLocks noChangeAspect="1"/>
          </p:cNvPicPr>
          <p:nvPr/>
        </p:nvPicPr>
        <p:blipFill>
          <a:blip r:embed="rId2"/>
          <a:srcRect t="8869" r="116" b="11106"/>
          <a:stretch>
            <a:fillRect/>
          </a:stretch>
        </p:blipFill>
        <p:spPr>
          <a:xfrm>
            <a:off x="1784" y="-22926"/>
            <a:ext cx="12188316" cy="6903851"/>
          </a:xfrm>
          <a:prstGeom prst="rect">
            <a:avLst/>
          </a:prstGeom>
          <a:ln w="12700">
            <a:miter lim="400000"/>
          </a:ln>
        </p:spPr>
      </p:pic>
      <p:sp>
        <p:nvSpPr>
          <p:cNvPr id="104" name="TextBox 2"/>
          <p:cNvSpPr txBox="1"/>
          <p:nvPr/>
        </p:nvSpPr>
        <p:spPr>
          <a:xfrm>
            <a:off x="526941" y="2193631"/>
            <a:ext cx="7661715" cy="20620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rtl="0">
              <a:defRPr sz="3200">
                <a:solidFill>
                  <a:srgbClr val="FFFFFF"/>
                </a:solidFill>
                <a:latin typeface="FrutigerLTArabic-55Roman"/>
                <a:ea typeface="FrutigerLTArabic-55Roman"/>
                <a:cs typeface="FrutigerLTArabic-55Roman"/>
                <a:sym typeface="FrutigerLTArabic-55Roman"/>
              </a:defRPr>
            </a:lvl1pPr>
          </a:lstStyle>
          <a:p>
            <a:r>
              <a:rPr lang="en-US" dirty="0"/>
              <a:t>College of Computing and Informatics</a:t>
            </a:r>
          </a:p>
          <a:p>
            <a:r>
              <a:rPr lang="en-US" dirty="0"/>
              <a:t>Computer Science Program</a:t>
            </a:r>
          </a:p>
          <a:p>
            <a:r>
              <a:rPr lang="en-US" dirty="0"/>
              <a:t>CS231</a:t>
            </a:r>
          </a:p>
          <a:p>
            <a:r>
              <a:rPr lang="en-US" dirty="0"/>
              <a:t>Digital Logic Design</a:t>
            </a:r>
            <a:endParaRPr dirty="0"/>
          </a:p>
        </p:txBody>
      </p:sp>
      <p:pic>
        <p:nvPicPr>
          <p:cNvPr id="105" name="Artboard 2@4x.png" descr="Artboard 2@4x.png"/>
          <p:cNvPicPr>
            <a:picLocks noChangeAspect="1"/>
          </p:cNvPicPr>
          <p:nvPr/>
        </p:nvPicPr>
        <p:blipFill>
          <a:blip r:embed="rId3"/>
          <a:stretch>
            <a:fillRect/>
          </a:stretch>
        </p:blipFill>
        <p:spPr>
          <a:xfrm>
            <a:off x="6115298" y="5811861"/>
            <a:ext cx="6080963" cy="1050521"/>
          </a:xfrm>
          <a:prstGeom prst="rect">
            <a:avLst/>
          </a:prstGeom>
          <a:ln w="12700">
            <a:miter lim="400000"/>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2"/>
          <p:cNvSpPr>
            <a:spLocks noGrp="1" noChangeArrowheads="1"/>
          </p:cNvSpPr>
          <p:nvPr>
            <p:ph type="title"/>
          </p:nvPr>
        </p:nvSpPr>
        <p:spPr>
          <a:xfrm>
            <a:off x="1524000" y="1"/>
            <a:ext cx="9144000" cy="758825"/>
          </a:xfrm>
          <a:ln w="12700">
            <a:miter lim="400000"/>
          </a:ln>
        </p:spPr>
        <p:txBody>
          <a:bodyPr lIns="45718" tIns="45718" rIns="45718" bIns="45718" anchor="ctr">
            <a:normAutofit/>
          </a:bodyPr>
          <a:lstStyle/>
          <a:p>
            <a:r>
              <a:rPr lang="en-US" sz="3200" b="1" dirty="0">
                <a:solidFill>
                  <a:srgbClr val="532F84"/>
                </a:solidFill>
                <a:latin typeface="FrutigerLTArabic-55Roman"/>
              </a:rPr>
              <a:t>Boolean Expression </a:t>
            </a:r>
            <a:r>
              <a:rPr lang="en-US" sz="3200" b="1" dirty="0">
                <a:solidFill>
                  <a:srgbClr val="532F84"/>
                </a:solidFill>
                <a:latin typeface="FrutigerLTArabic-55Roman"/>
                <a:sym typeface="Wingdings" panose="05000000000000000000" pitchFamily="2" charset="2"/>
              </a:rPr>
              <a:t> Logic Diagram</a:t>
            </a:r>
            <a:endParaRPr lang="en-US" sz="3200" b="1" dirty="0">
              <a:solidFill>
                <a:srgbClr val="532F84"/>
              </a:solidFill>
              <a:latin typeface="FrutigerLTArabic-55Roman"/>
            </a:endParaRPr>
          </a:p>
        </p:txBody>
      </p:sp>
      <p:sp>
        <p:nvSpPr>
          <p:cNvPr id="367619" name="Rectangle 3"/>
          <p:cNvSpPr>
            <a:spLocks noGrp="1" noChangeArrowheads="1"/>
          </p:cNvSpPr>
          <p:nvPr>
            <p:ph type="body" idx="1"/>
          </p:nvPr>
        </p:nvSpPr>
        <p:spPr>
          <a:xfrm>
            <a:off x="1982945" y="1280320"/>
            <a:ext cx="4268787" cy="687387"/>
          </a:xfrm>
        </p:spPr>
        <p:txBody>
          <a:bodyPr/>
          <a:lstStyle/>
          <a:p>
            <a:pPr eaLnBrk="1" hangingPunct="1"/>
            <a:r>
              <a:rPr lang="en-US" dirty="0">
                <a:solidFill>
                  <a:srgbClr val="0000FF"/>
                </a:solidFill>
              </a:rPr>
              <a:t>Consider function</a:t>
            </a:r>
          </a:p>
        </p:txBody>
      </p:sp>
      <p:graphicFrame>
        <p:nvGraphicFramePr>
          <p:cNvPr id="367620" name="Object 4"/>
          <p:cNvGraphicFramePr>
            <a:graphicFrameLocks noChangeAspect="1"/>
          </p:cNvGraphicFramePr>
          <p:nvPr/>
        </p:nvGraphicFramePr>
        <p:xfrm>
          <a:off x="3962401" y="2590800"/>
          <a:ext cx="4367213" cy="560388"/>
        </p:xfrm>
        <a:graphic>
          <a:graphicData uri="http://schemas.openxmlformats.org/presentationml/2006/ole">
            <mc:AlternateContent xmlns:mc="http://schemas.openxmlformats.org/markup-compatibility/2006">
              <mc:Choice xmlns:v="urn:schemas-microsoft-com:vml" Requires="v">
                <p:oleObj name="Equation" r:id="rId2" imgW="1485720" imgH="190440" progId="Equation.3">
                  <p:embed/>
                </p:oleObj>
              </mc:Choice>
              <mc:Fallback>
                <p:oleObj name="Equation" r:id="rId2" imgW="1485720" imgH="190440" progId="Equation.3">
                  <p:embed/>
                  <p:pic>
                    <p:nvPicPr>
                      <p:cNvPr id="36762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1" y="2590800"/>
                        <a:ext cx="4367213" cy="56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67621" name="Picture 5"/>
          <p:cNvPicPr>
            <a:picLocks noChangeAspect="1" noChangeArrowheads="1"/>
          </p:cNvPicPr>
          <p:nvPr/>
        </p:nvPicPr>
        <p:blipFill>
          <a:blip r:embed="rId4" cstate="print"/>
          <a:srcRect/>
          <a:stretch>
            <a:fillRect/>
          </a:stretch>
        </p:blipFill>
        <p:spPr bwMode="auto">
          <a:xfrm>
            <a:off x="3124200" y="3200400"/>
            <a:ext cx="7048500" cy="3257550"/>
          </a:xfrm>
          <a:prstGeom prst="rect">
            <a:avLst/>
          </a:prstGeom>
          <a:noFill/>
          <a:ln w="12700" cap="sq">
            <a:noFill/>
            <a:miter lim="800000"/>
            <a:headEnd type="none" w="sm" len="sm"/>
            <a:tailEnd type="none" w="sm" len="sm"/>
          </a:ln>
        </p:spPr>
      </p:pic>
      <p:sp>
        <p:nvSpPr>
          <p:cNvPr id="367622" name="Text Box 6"/>
          <p:cNvSpPr txBox="1">
            <a:spLocks noChangeArrowheads="1"/>
          </p:cNvSpPr>
          <p:nvPr/>
        </p:nvSpPr>
        <p:spPr bwMode="auto">
          <a:xfrm>
            <a:off x="1600200" y="5983070"/>
            <a:ext cx="4191000" cy="646331"/>
          </a:xfrm>
          <a:prstGeom prst="rect">
            <a:avLst/>
          </a:prstGeom>
          <a:noFill/>
          <a:ln w="12700" cap="sq">
            <a:noFill/>
            <a:miter lim="800000"/>
            <a:headEnd type="none" w="sm" len="sm"/>
            <a:tailEnd type="none" w="sm" len="sm"/>
          </a:ln>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Verdana" pitchFamily="34" charset="0"/>
                <a:ea typeface="+mn-ea"/>
                <a:cs typeface="Calibri"/>
                <a:sym typeface="Helvetica"/>
              </a:rPr>
              <a:t>How many gates do we need to implement this function?</a:t>
            </a:r>
          </a:p>
        </p:txBody>
      </p:sp>
      <p:sp>
        <p:nvSpPr>
          <p:cNvPr id="3" name="Oval 2">
            <a:extLst>
              <a:ext uri="{FF2B5EF4-FFF2-40B4-BE49-F238E27FC236}">
                <a16:creationId xmlns:a16="http://schemas.microsoft.com/office/drawing/2014/main" id="{1B26D1BD-84D0-48E6-91D1-CA66FC14680D}"/>
              </a:ext>
            </a:extLst>
          </p:cNvPr>
          <p:cNvSpPr/>
          <p:nvPr/>
        </p:nvSpPr>
        <p:spPr bwMode="auto">
          <a:xfrm>
            <a:off x="4876800" y="2514600"/>
            <a:ext cx="1143000" cy="838200"/>
          </a:xfrm>
          <a:prstGeom prst="ellipse">
            <a:avLst/>
          </a:prstGeom>
          <a:noFill/>
          <a:ln w="31750" cap="sq" cmpd="sng" algn="ctr">
            <a:solidFill>
              <a:srgbClr val="C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0" cap="none" spc="0" normalizeH="0" baseline="0" noProof="0">
              <a:ln>
                <a:noFill/>
              </a:ln>
              <a:solidFill>
                <a:srgbClr val="000000"/>
              </a:solidFill>
              <a:effectLst/>
              <a:uLnTx/>
              <a:uFillTx/>
              <a:latin typeface="Verdana" pitchFamily="34" charset="0"/>
              <a:cs typeface="Helvetica"/>
              <a:sym typeface="Helvetica"/>
            </a:endParaRPr>
          </a:p>
        </p:txBody>
      </p:sp>
      <p:sp>
        <p:nvSpPr>
          <p:cNvPr id="9" name="Oval 8">
            <a:extLst>
              <a:ext uri="{FF2B5EF4-FFF2-40B4-BE49-F238E27FC236}">
                <a16:creationId xmlns:a16="http://schemas.microsoft.com/office/drawing/2014/main" id="{25D1AA3B-543D-4885-9B43-661A2E588DEF}"/>
              </a:ext>
            </a:extLst>
          </p:cNvPr>
          <p:cNvSpPr/>
          <p:nvPr/>
        </p:nvSpPr>
        <p:spPr bwMode="auto">
          <a:xfrm>
            <a:off x="6263020" y="2514600"/>
            <a:ext cx="1143000" cy="838200"/>
          </a:xfrm>
          <a:prstGeom prst="ellipse">
            <a:avLst/>
          </a:prstGeom>
          <a:noFill/>
          <a:ln w="31750" cap="sq" cmpd="sng" algn="ctr">
            <a:solidFill>
              <a:srgbClr val="C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0" cap="none" spc="0" normalizeH="0" baseline="0" noProof="0">
              <a:ln>
                <a:noFill/>
              </a:ln>
              <a:solidFill>
                <a:srgbClr val="000000"/>
              </a:solidFill>
              <a:effectLst/>
              <a:uLnTx/>
              <a:uFillTx/>
              <a:latin typeface="Verdana" pitchFamily="34" charset="0"/>
              <a:cs typeface="Helvetica"/>
              <a:sym typeface="Helvetica"/>
            </a:endParaRPr>
          </a:p>
        </p:txBody>
      </p:sp>
      <p:sp>
        <p:nvSpPr>
          <p:cNvPr id="11" name="Oval 10">
            <a:extLst>
              <a:ext uri="{FF2B5EF4-FFF2-40B4-BE49-F238E27FC236}">
                <a16:creationId xmlns:a16="http://schemas.microsoft.com/office/drawing/2014/main" id="{CEAE753E-45CA-4A60-8404-B5C9320DFC12}"/>
              </a:ext>
            </a:extLst>
          </p:cNvPr>
          <p:cNvSpPr/>
          <p:nvPr/>
        </p:nvSpPr>
        <p:spPr bwMode="auto">
          <a:xfrm>
            <a:off x="7646360" y="2514600"/>
            <a:ext cx="735640" cy="838200"/>
          </a:xfrm>
          <a:prstGeom prst="ellipse">
            <a:avLst/>
          </a:prstGeom>
          <a:noFill/>
          <a:ln w="31750" cap="sq" cmpd="sng" algn="ctr">
            <a:solidFill>
              <a:srgbClr val="C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0" cap="none" spc="0" normalizeH="0" baseline="0" noProof="0">
              <a:ln>
                <a:noFill/>
              </a:ln>
              <a:solidFill>
                <a:srgbClr val="000000"/>
              </a:solidFill>
              <a:effectLst/>
              <a:uLnTx/>
              <a:uFillTx/>
              <a:latin typeface="Verdana" pitchFamily="34" charset="0"/>
              <a:cs typeface="Helvetica"/>
              <a:sym typeface="Helvetica"/>
            </a:endParaRPr>
          </a:p>
        </p:txBody>
      </p:sp>
      <p:cxnSp>
        <p:nvCxnSpPr>
          <p:cNvPr id="5" name="Straight Arrow Connector 4">
            <a:extLst>
              <a:ext uri="{FF2B5EF4-FFF2-40B4-BE49-F238E27FC236}">
                <a16:creationId xmlns:a16="http://schemas.microsoft.com/office/drawing/2014/main" id="{F13B52C4-A4C1-4CF3-98C5-F8D3C7203F51}"/>
              </a:ext>
            </a:extLst>
          </p:cNvPr>
          <p:cNvCxnSpPr/>
          <p:nvPr/>
        </p:nvCxnSpPr>
        <p:spPr bwMode="auto">
          <a:xfrm flipH="1">
            <a:off x="6096000" y="1981200"/>
            <a:ext cx="990600" cy="83820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7" name="Straight Arrow Connector 6">
            <a:extLst>
              <a:ext uri="{FF2B5EF4-FFF2-40B4-BE49-F238E27FC236}">
                <a16:creationId xmlns:a16="http://schemas.microsoft.com/office/drawing/2014/main" id="{775013A7-DF85-43CF-B621-10F263B15551}"/>
              </a:ext>
            </a:extLst>
          </p:cNvPr>
          <p:cNvCxnSpPr/>
          <p:nvPr/>
        </p:nvCxnSpPr>
        <p:spPr bwMode="auto">
          <a:xfrm>
            <a:off x="7162800" y="1981200"/>
            <a:ext cx="304800" cy="83820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6" name="Straight Arrow Connector 5">
            <a:extLst>
              <a:ext uri="{FF2B5EF4-FFF2-40B4-BE49-F238E27FC236}">
                <a16:creationId xmlns:a16="http://schemas.microsoft.com/office/drawing/2014/main" id="{E695BEAE-C055-4E04-9BD6-D695AFF274CC}"/>
              </a:ext>
            </a:extLst>
          </p:cNvPr>
          <p:cNvCxnSpPr/>
          <p:nvPr/>
        </p:nvCxnSpPr>
        <p:spPr bwMode="auto">
          <a:xfrm flipH="1">
            <a:off x="5715000" y="1524000"/>
            <a:ext cx="838200" cy="99060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sp>
        <p:nvSpPr>
          <p:cNvPr id="8" name="TextBox 7">
            <a:extLst>
              <a:ext uri="{FF2B5EF4-FFF2-40B4-BE49-F238E27FC236}">
                <a16:creationId xmlns:a16="http://schemas.microsoft.com/office/drawing/2014/main" id="{90144AAA-902E-4488-BE4F-BFB0A4C0D90E}"/>
              </a:ext>
            </a:extLst>
          </p:cNvPr>
          <p:cNvSpPr txBox="1"/>
          <p:nvPr/>
        </p:nvSpPr>
        <p:spPr>
          <a:xfrm>
            <a:off x="6344537" y="1147921"/>
            <a:ext cx="2005677" cy="369332"/>
          </a:xfrm>
          <a:prstGeom prst="rect">
            <a:avLst/>
          </a:prstGeom>
          <a:noFill/>
        </p:spPr>
        <p:txBody>
          <a:bodyPr wrap="none" rtlCol="0">
            <a:spAutoFit/>
          </a:bodyPr>
          <a:lstStyle/>
          <a:p>
            <a:pPr marL="0" marR="0" lvl="0" indent="0" algn="l" defTabSz="914400" rtl="1"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Helvetica"/>
                <a:cs typeface="Helvetica"/>
                <a:sym typeface="Helvetica"/>
              </a:rPr>
              <a:t>3-input AND Gate</a:t>
            </a:r>
          </a:p>
        </p:txBody>
      </p:sp>
      <p:cxnSp>
        <p:nvCxnSpPr>
          <p:cNvPr id="14" name="Straight Arrow Connector 13">
            <a:extLst>
              <a:ext uri="{FF2B5EF4-FFF2-40B4-BE49-F238E27FC236}">
                <a16:creationId xmlns:a16="http://schemas.microsoft.com/office/drawing/2014/main" id="{87F8BEA8-34D1-40B2-B6B9-B9EFAA170702}"/>
              </a:ext>
            </a:extLst>
          </p:cNvPr>
          <p:cNvCxnSpPr>
            <a:endCxn id="9" idx="0"/>
          </p:cNvCxnSpPr>
          <p:nvPr/>
        </p:nvCxnSpPr>
        <p:spPr bwMode="auto">
          <a:xfrm>
            <a:off x="6553200" y="1524000"/>
            <a:ext cx="281320" cy="99060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sp>
        <p:nvSpPr>
          <p:cNvPr id="15" name="TextBox 14">
            <a:extLst>
              <a:ext uri="{FF2B5EF4-FFF2-40B4-BE49-F238E27FC236}">
                <a16:creationId xmlns:a16="http://schemas.microsoft.com/office/drawing/2014/main" id="{3809DB78-C124-4D77-9A68-1CE28CA8A10C}"/>
              </a:ext>
            </a:extLst>
          </p:cNvPr>
          <p:cNvSpPr txBox="1"/>
          <p:nvPr/>
        </p:nvSpPr>
        <p:spPr>
          <a:xfrm>
            <a:off x="8458200" y="1905000"/>
            <a:ext cx="1441420" cy="369332"/>
          </a:xfrm>
          <a:prstGeom prst="rect">
            <a:avLst/>
          </a:prstGeom>
          <a:noFill/>
        </p:spPr>
        <p:txBody>
          <a:bodyPr wrap="none" rtlCol="0">
            <a:spAutoFit/>
          </a:bodyPr>
          <a:lstStyle/>
          <a:p>
            <a:pPr marL="0" marR="0" lvl="0" indent="0" algn="l" defTabSz="914400" rtl="1"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Helvetica"/>
                <a:cs typeface="Helvetica"/>
                <a:sym typeface="Helvetica"/>
              </a:rPr>
              <a:t>2-input AND</a:t>
            </a:r>
          </a:p>
        </p:txBody>
      </p:sp>
      <p:cxnSp>
        <p:nvCxnSpPr>
          <p:cNvPr id="17" name="Straight Arrow Connector 16">
            <a:extLst>
              <a:ext uri="{FF2B5EF4-FFF2-40B4-BE49-F238E27FC236}">
                <a16:creationId xmlns:a16="http://schemas.microsoft.com/office/drawing/2014/main" id="{69083571-18A4-465C-A711-C29E733448D1}"/>
              </a:ext>
            </a:extLst>
          </p:cNvPr>
          <p:cNvCxnSpPr>
            <a:endCxn id="11" idx="7"/>
          </p:cNvCxnSpPr>
          <p:nvPr/>
        </p:nvCxnSpPr>
        <p:spPr bwMode="auto">
          <a:xfrm flipH="1">
            <a:off x="8274268" y="2203054"/>
            <a:ext cx="412532" cy="434299"/>
          </a:xfrm>
          <a:prstGeom prst="straightConnector1">
            <a:avLst/>
          </a:prstGeom>
          <a:solidFill>
            <a:schemeClr val="accent1"/>
          </a:solidFill>
          <a:ln w="12700" cap="sq" cmpd="sng" algn="ctr">
            <a:solidFill>
              <a:schemeClr val="tx1"/>
            </a:solidFill>
            <a:prstDash val="solid"/>
            <a:round/>
            <a:headEnd type="none" w="sm" len="sm"/>
            <a:tailEnd type="triangle"/>
          </a:ln>
          <a:effectLst/>
        </p:spPr>
      </p:cxnSp>
      <p:sp>
        <p:nvSpPr>
          <p:cNvPr id="4" name="TextBox 3">
            <a:extLst>
              <a:ext uri="{FF2B5EF4-FFF2-40B4-BE49-F238E27FC236}">
                <a16:creationId xmlns:a16="http://schemas.microsoft.com/office/drawing/2014/main" id="{B154FFA4-24FE-4C62-93DB-D697DF3A6687}"/>
              </a:ext>
            </a:extLst>
          </p:cNvPr>
          <p:cNvSpPr txBox="1"/>
          <p:nvPr/>
        </p:nvSpPr>
        <p:spPr>
          <a:xfrm>
            <a:off x="6934200" y="1635301"/>
            <a:ext cx="1095172" cy="369332"/>
          </a:xfrm>
          <a:prstGeom prst="rect">
            <a:avLst/>
          </a:prstGeom>
          <a:noFill/>
        </p:spPr>
        <p:txBody>
          <a:bodyPr wrap="none" rtlCol="0">
            <a:spAutoFit/>
          </a:bodyPr>
          <a:lstStyle/>
          <a:p>
            <a:pPr marL="0" marR="0" lvl="0" indent="0" algn="l" defTabSz="914400" rtl="1"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Helvetica"/>
                <a:cs typeface="Helvetica"/>
                <a:sym typeface="Helvetica"/>
              </a:rPr>
              <a:t>OR Gate</a:t>
            </a:r>
          </a:p>
        </p:txBody>
      </p:sp>
      <p:cxnSp>
        <p:nvCxnSpPr>
          <p:cNvPr id="19" name="Straight Arrow Connector 18">
            <a:extLst>
              <a:ext uri="{FF2B5EF4-FFF2-40B4-BE49-F238E27FC236}">
                <a16:creationId xmlns:a16="http://schemas.microsoft.com/office/drawing/2014/main" id="{95D6DCCB-2848-4BBF-B982-01A9ABC0C5DC}"/>
              </a:ext>
            </a:extLst>
          </p:cNvPr>
          <p:cNvCxnSpPr>
            <a:cxnSpLocks/>
          </p:cNvCxnSpPr>
          <p:nvPr/>
        </p:nvCxnSpPr>
        <p:spPr bwMode="auto">
          <a:xfrm flipH="1">
            <a:off x="7112040" y="3224809"/>
            <a:ext cx="2215444" cy="407274"/>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4" name="Straight Arrow Connector 23">
            <a:extLst>
              <a:ext uri="{FF2B5EF4-FFF2-40B4-BE49-F238E27FC236}">
                <a16:creationId xmlns:a16="http://schemas.microsoft.com/office/drawing/2014/main" id="{3628C158-40D7-4140-86EB-0247BD70314A}"/>
              </a:ext>
            </a:extLst>
          </p:cNvPr>
          <p:cNvCxnSpPr>
            <a:cxnSpLocks/>
          </p:cNvCxnSpPr>
          <p:nvPr/>
        </p:nvCxnSpPr>
        <p:spPr bwMode="auto">
          <a:xfrm flipH="1">
            <a:off x="7086600" y="3816747"/>
            <a:ext cx="2413706" cy="707399"/>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6" name="Straight Arrow Connector 25">
            <a:extLst>
              <a:ext uri="{FF2B5EF4-FFF2-40B4-BE49-F238E27FC236}">
                <a16:creationId xmlns:a16="http://schemas.microsoft.com/office/drawing/2014/main" id="{17E095C2-9D97-4D13-ACDE-7ABE5C191092}"/>
              </a:ext>
            </a:extLst>
          </p:cNvPr>
          <p:cNvCxnSpPr>
            <a:cxnSpLocks/>
          </p:cNvCxnSpPr>
          <p:nvPr/>
        </p:nvCxnSpPr>
        <p:spPr bwMode="auto">
          <a:xfrm flipH="1" flipV="1">
            <a:off x="7162800" y="5684347"/>
            <a:ext cx="2139244" cy="316403"/>
          </a:xfrm>
          <a:prstGeom prst="straightConnector1">
            <a:avLst/>
          </a:prstGeom>
          <a:solidFill>
            <a:schemeClr val="accent1"/>
          </a:solidFill>
          <a:ln w="12700" cap="sq" cmpd="sng" algn="ctr">
            <a:solidFill>
              <a:schemeClr val="tx1"/>
            </a:solidFill>
            <a:prstDash val="solid"/>
            <a:round/>
            <a:headEnd type="none" w="sm" len="sm"/>
            <a:tailEnd type="triangle"/>
          </a:ln>
          <a:effectLst/>
        </p:spPr>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859E1A2-B9D3-406D-B7B1-D797658B70F2}"/>
                  </a:ext>
                </a:extLst>
              </p:cNvPr>
              <p:cNvSpPr txBox="1"/>
              <p:nvPr/>
            </p:nvSpPr>
            <p:spPr>
              <a:xfrm>
                <a:off x="9321546" y="3059672"/>
                <a:ext cx="2413706"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Helvetica"/>
                    <a:ea typeface="+mj-ea"/>
                    <a:cs typeface="Helvetica"/>
                    <a:sym typeface="Helvetica"/>
                  </a:rPr>
                  <a:t>First AND gate </a:t>
                </a:r>
                <a14:m>
                  <m:oMath xmlns:m="http://schemas.openxmlformats.org/officeDocument/2006/math">
                    <m:acc>
                      <m:accPr>
                        <m:chr m:val="̅"/>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Helvetica"/>
                          </a:rPr>
                        </m:ctrlPr>
                      </m:accPr>
                      <m:e>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Helvetica"/>
                          </a:rPr>
                          <m:t>𝑋</m:t>
                        </m:r>
                      </m:e>
                    </m:acc>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Helvetica"/>
                      </a:rPr>
                      <m:t>𝑌𝑍</m:t>
                    </m:r>
                  </m:oMath>
                </a14:m>
                <a:endParaRPr kumimoji="0" lang="en-US" sz="1800" b="0" i="0" u="none" strike="noStrike" kern="0" cap="none" spc="0" normalizeH="0" baseline="0" noProof="0" dirty="0">
                  <a:ln>
                    <a:noFill/>
                  </a:ln>
                  <a:solidFill>
                    <a:srgbClr val="000000"/>
                  </a:solidFill>
                  <a:effectLst/>
                  <a:uLnTx/>
                  <a:uFillTx/>
                  <a:latin typeface="Helvetica"/>
                  <a:ea typeface="+mj-ea"/>
                  <a:cs typeface="Helvetica"/>
                  <a:sym typeface="Helvetica"/>
                </a:endParaRPr>
              </a:p>
            </p:txBody>
          </p:sp>
        </mc:Choice>
        <mc:Fallback xmlns="">
          <p:sp>
            <p:nvSpPr>
              <p:cNvPr id="23" name="TextBox 22">
                <a:extLst>
                  <a:ext uri="{FF2B5EF4-FFF2-40B4-BE49-F238E27FC236}">
                    <a16:creationId xmlns:a16="http://schemas.microsoft.com/office/drawing/2014/main" id="{E859E1A2-B9D3-406D-B7B1-D797658B70F2}"/>
                  </a:ext>
                </a:extLst>
              </p:cNvPr>
              <p:cNvSpPr txBox="1">
                <a:spLocks noRot="1" noChangeAspect="1" noMove="1" noResize="1" noEditPoints="1" noAdjustHandles="1" noChangeArrowheads="1" noChangeShapeType="1" noTextEdit="1"/>
              </p:cNvSpPr>
              <p:nvPr/>
            </p:nvSpPr>
            <p:spPr>
              <a:xfrm>
                <a:off x="9321546" y="3059672"/>
                <a:ext cx="2413706" cy="369328"/>
              </a:xfrm>
              <a:prstGeom prst="rect">
                <a:avLst/>
              </a:prstGeom>
              <a:blipFill>
                <a:blip r:embed="rId5"/>
                <a:stretch>
                  <a:fillRect l="-4040" t="-9836" b="-24590"/>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20B445D-67B0-4568-84F2-2868C995B00A}"/>
                  </a:ext>
                </a:extLst>
              </p:cNvPr>
              <p:cNvSpPr txBox="1"/>
              <p:nvPr/>
            </p:nvSpPr>
            <p:spPr>
              <a:xfrm>
                <a:off x="9512831" y="3632083"/>
                <a:ext cx="2413706" cy="6707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Helvetica"/>
                    <a:ea typeface="+mj-ea"/>
                    <a:cs typeface="Helvetica"/>
                    <a:sym typeface="Helvetica"/>
                  </a:rPr>
                  <a:t>Second AND gate </a:t>
                </a:r>
                <a14:m>
                  <m:oMath xmlns:m="http://schemas.openxmlformats.org/officeDocument/2006/math">
                    <m:acc>
                      <m:accPr>
                        <m:chr m:val="̅"/>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Helvetica"/>
                          </a:rPr>
                        </m:ctrlPr>
                      </m:accPr>
                      <m:e>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Helvetica"/>
                          </a:rPr>
                          <m:t>𝑋</m:t>
                        </m:r>
                      </m:e>
                    </m:acc>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Helvetica"/>
                      </a:rPr>
                      <m:t>𝑌</m:t>
                    </m:r>
                    <m:acc>
                      <m:accPr>
                        <m:chr m:val="̅"/>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Helvetica"/>
                          </a:rPr>
                        </m:ctrlPr>
                      </m:accPr>
                      <m:e>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Helvetica"/>
                          </a:rPr>
                          <m:t>𝑍</m:t>
                        </m:r>
                      </m:e>
                    </m:acc>
                  </m:oMath>
                </a14:m>
                <a:endParaRPr kumimoji="0" lang="en-US" sz="1800" b="0" i="0" u="none" strike="noStrike" kern="0" cap="none" spc="0" normalizeH="0" baseline="0" noProof="0" dirty="0">
                  <a:ln>
                    <a:noFill/>
                  </a:ln>
                  <a:solidFill>
                    <a:srgbClr val="000000"/>
                  </a:solidFill>
                  <a:effectLst/>
                  <a:uLnTx/>
                  <a:uFillTx/>
                  <a:latin typeface="Helvetica"/>
                  <a:ea typeface="+mj-ea"/>
                  <a:cs typeface="Helvetica"/>
                  <a:sym typeface="Helvetica"/>
                </a:endParaRPr>
              </a:p>
            </p:txBody>
          </p:sp>
        </mc:Choice>
        <mc:Fallback xmlns="">
          <p:sp>
            <p:nvSpPr>
              <p:cNvPr id="31" name="TextBox 30">
                <a:extLst>
                  <a:ext uri="{FF2B5EF4-FFF2-40B4-BE49-F238E27FC236}">
                    <a16:creationId xmlns:a16="http://schemas.microsoft.com/office/drawing/2014/main" id="{D20B445D-67B0-4568-84F2-2868C995B00A}"/>
                  </a:ext>
                </a:extLst>
              </p:cNvPr>
              <p:cNvSpPr txBox="1">
                <a:spLocks noRot="1" noChangeAspect="1" noMove="1" noResize="1" noEditPoints="1" noAdjustHandles="1" noChangeArrowheads="1" noChangeShapeType="1" noTextEdit="1"/>
              </p:cNvSpPr>
              <p:nvPr/>
            </p:nvSpPr>
            <p:spPr>
              <a:xfrm>
                <a:off x="9512831" y="3632083"/>
                <a:ext cx="2413706" cy="670757"/>
              </a:xfrm>
              <a:prstGeom prst="rect">
                <a:avLst/>
              </a:prstGeom>
              <a:blipFill>
                <a:blip r:embed="rId6"/>
                <a:stretch>
                  <a:fillRect l="-4051" t="-5455"/>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05E35D2-77E5-4EDF-B359-9C6F9360FD52}"/>
                  </a:ext>
                </a:extLst>
              </p:cNvPr>
              <p:cNvSpPr txBox="1"/>
              <p:nvPr/>
            </p:nvSpPr>
            <p:spPr>
              <a:xfrm>
                <a:off x="9309748" y="5684347"/>
                <a:ext cx="2413706"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Helvetica"/>
                    <a:ea typeface="+mj-ea"/>
                    <a:cs typeface="Helvetica"/>
                    <a:sym typeface="Helvetica"/>
                  </a:rPr>
                  <a:t>Third AND gate </a:t>
                </a:r>
                <a14:m>
                  <m:oMath xmlns:m="http://schemas.openxmlformats.org/officeDocument/2006/math">
                    <m:r>
                      <m:rPr>
                        <m:sty m:val="p"/>
                      </m:rPr>
                      <a:rPr kumimoji="0" lang="en-US" sz="1800" b="0" i="0"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Helvetica"/>
                      </a:rPr>
                      <m:t>XZ</m:t>
                    </m:r>
                  </m:oMath>
                </a14:m>
                <a:endParaRPr kumimoji="0" lang="en-US" sz="1800" b="0" i="0" u="none" strike="noStrike" kern="0" cap="none" spc="0" normalizeH="0" baseline="0" noProof="0" dirty="0">
                  <a:ln>
                    <a:noFill/>
                  </a:ln>
                  <a:solidFill>
                    <a:srgbClr val="000000"/>
                  </a:solidFill>
                  <a:effectLst/>
                  <a:uLnTx/>
                  <a:uFillTx/>
                  <a:latin typeface="Helvetica"/>
                  <a:ea typeface="+mj-ea"/>
                  <a:cs typeface="Helvetica"/>
                  <a:sym typeface="Helvetica"/>
                </a:endParaRPr>
              </a:p>
            </p:txBody>
          </p:sp>
        </mc:Choice>
        <mc:Fallback xmlns="">
          <p:sp>
            <p:nvSpPr>
              <p:cNvPr id="32" name="TextBox 31">
                <a:extLst>
                  <a:ext uri="{FF2B5EF4-FFF2-40B4-BE49-F238E27FC236}">
                    <a16:creationId xmlns:a16="http://schemas.microsoft.com/office/drawing/2014/main" id="{A05E35D2-77E5-4EDF-B359-9C6F9360FD52}"/>
                  </a:ext>
                </a:extLst>
              </p:cNvPr>
              <p:cNvSpPr txBox="1">
                <a:spLocks noRot="1" noChangeAspect="1" noMove="1" noResize="1" noEditPoints="1" noAdjustHandles="1" noChangeArrowheads="1" noChangeShapeType="1" noTextEdit="1"/>
              </p:cNvSpPr>
              <p:nvPr/>
            </p:nvSpPr>
            <p:spPr>
              <a:xfrm>
                <a:off x="9309748" y="5684347"/>
                <a:ext cx="2413706" cy="369328"/>
              </a:xfrm>
              <a:prstGeom prst="rect">
                <a:avLst/>
              </a:prstGeom>
              <a:blipFill>
                <a:blip r:embed="rId7"/>
                <a:stretch>
                  <a:fillRect l="-4040" t="-8197" b="-24590"/>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10748563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76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6"/>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8"/>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4"/>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5"/>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7"/>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6762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2" grpId="0"/>
      <p:bldP spid="3" grpId="0" animBg="1"/>
      <p:bldP spid="9" grpId="0" animBg="1"/>
      <p:bldP spid="11" grpId="0" animBg="1"/>
      <p:bldP spid="8" grpId="0"/>
      <p:bldP spid="8" grpId="1"/>
      <p:bldP spid="15" grpId="0"/>
      <p:bldP spid="15" grpId="1"/>
      <p:bldP spid="4" grpId="0"/>
      <p:bldP spid="23" grpId="0"/>
      <p:bldP spid="31" grpId="0"/>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00B6-4516-447F-9C09-02B3749E1204}"/>
              </a:ext>
            </a:extLst>
          </p:cNvPr>
          <p:cNvSpPr>
            <a:spLocks noGrp="1"/>
          </p:cNvSpPr>
          <p:nvPr>
            <p:ph type="title"/>
          </p:nvPr>
        </p:nvSpPr>
        <p:spPr>
          <a:ln w="12700">
            <a:miter lim="400000"/>
          </a:ln>
        </p:spPr>
        <p:txBody>
          <a:bodyPr lIns="45718" tIns="45718" rIns="45718" bIns="45718" anchor="ctr">
            <a:normAutofit/>
          </a:bodyPr>
          <a:lstStyle/>
          <a:p>
            <a:r>
              <a:rPr lang="en-US" sz="3200" b="1" dirty="0">
                <a:solidFill>
                  <a:srgbClr val="532F84"/>
                </a:solidFill>
                <a:latin typeface="FrutigerLTArabic-55Roman"/>
              </a:rPr>
              <a:t>Truth Tables </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325B1CB-E4A5-43EE-9114-E79B8F51DE17}"/>
                  </a:ext>
                </a:extLst>
              </p:cNvPr>
              <p:cNvSpPr>
                <a:spLocks noGrp="1"/>
              </p:cNvSpPr>
              <p:nvPr>
                <p:ph type="body" idx="1"/>
              </p:nvPr>
            </p:nvSpPr>
            <p:spPr>
              <a:xfrm>
                <a:off x="838200" y="1825625"/>
                <a:ext cx="5888277" cy="4351338"/>
              </a:xfrm>
            </p:spPr>
            <p:txBody>
              <a:bodyPr/>
              <a:lstStyle/>
              <a:p>
                <a:r>
                  <a:rPr lang="en-US" dirty="0"/>
                  <a:t>A truth table spells </a:t>
                </a:r>
                <a:r>
                  <a:rPr lang="en-US" dirty="0">
                    <a:solidFill>
                      <a:srgbClr val="FF0000"/>
                    </a:solidFill>
                  </a:rPr>
                  <a:t>all input combinations</a:t>
                </a:r>
                <a:r>
                  <a:rPr lang="en-US" dirty="0"/>
                  <a:t> and </a:t>
                </a:r>
                <a:r>
                  <a:rPr lang="en-US" dirty="0">
                    <a:solidFill>
                      <a:srgbClr val="FF0000"/>
                    </a:solidFill>
                  </a:rPr>
                  <a:t>their corresponding outputs</a:t>
                </a:r>
              </a:p>
              <a:p>
                <a:r>
                  <a:rPr lang="en-US" dirty="0"/>
                  <a:t>The rows of the table (number of combinations) depends on the number of variables</a:t>
                </a:r>
              </a:p>
              <a:p>
                <a:pPr lvl="1"/>
                <a:r>
                  <a:rPr lang="en-US" dirty="0"/>
                  <a:t>For </a:t>
                </a:r>
                <a:r>
                  <a:rPr lang="en-US" dirty="0">
                    <a:solidFill>
                      <a:srgbClr val="FF0000"/>
                    </a:solidFill>
                  </a:rPr>
                  <a:t>n</a:t>
                </a:r>
                <a:r>
                  <a:rPr lang="en-US" dirty="0"/>
                  <a:t> </a:t>
                </a:r>
                <a:r>
                  <a:rPr lang="en-US" dirty="0">
                    <a:solidFill>
                      <a:srgbClr val="FF0000"/>
                    </a:solidFill>
                  </a:rPr>
                  <a:t>variables</a:t>
                </a:r>
                <a:r>
                  <a:rPr lang="en-US" dirty="0"/>
                  <a:t> we have </a:t>
                </a:r>
                <a14:m>
                  <m:oMath xmlns:m="http://schemas.openxmlformats.org/officeDocument/2006/math">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2</m:t>
                        </m:r>
                      </m:e>
                      <m:sup>
                        <m:r>
                          <a:rPr lang="en-US" b="0" i="1" smtClean="0">
                            <a:solidFill>
                              <a:srgbClr val="FF0000"/>
                            </a:solidFill>
                            <a:latin typeface="Cambria Math" panose="02040503050406030204" pitchFamily="18" charset="0"/>
                          </a:rPr>
                          <m:t>𝑛</m:t>
                        </m:r>
                      </m:sup>
                    </m:sSup>
                  </m:oMath>
                </a14:m>
                <a:r>
                  <a:rPr lang="en-US" dirty="0">
                    <a:solidFill>
                      <a:srgbClr val="FF0000"/>
                    </a:solidFill>
                  </a:rPr>
                  <a:t> rows</a:t>
                </a:r>
                <a:endParaRPr lang="en-US" dirty="0"/>
              </a:p>
            </p:txBody>
          </p:sp>
        </mc:Choice>
        <mc:Fallback xmlns="">
          <p:sp>
            <p:nvSpPr>
              <p:cNvPr id="3" name="Text Placeholder 2">
                <a:extLst>
                  <a:ext uri="{FF2B5EF4-FFF2-40B4-BE49-F238E27FC236}">
                    <a16:creationId xmlns:a16="http://schemas.microsoft.com/office/drawing/2014/main" id="{F325B1CB-E4A5-43EE-9114-E79B8F51DE17}"/>
                  </a:ext>
                </a:extLst>
              </p:cNvPr>
              <p:cNvSpPr>
                <a:spLocks noGrp="1" noRot="1" noChangeAspect="1" noMove="1" noResize="1" noEditPoints="1" noAdjustHandles="1" noChangeArrowheads="1" noChangeShapeType="1" noTextEdit="1"/>
              </p:cNvSpPr>
              <p:nvPr>
                <p:ph type="body" idx="1"/>
              </p:nvPr>
            </p:nvSpPr>
            <p:spPr>
              <a:xfrm>
                <a:off x="838200" y="1825625"/>
                <a:ext cx="5888277" cy="4351338"/>
              </a:xfrm>
              <a:blipFill>
                <a:blip r:embed="rId2"/>
                <a:stretch>
                  <a:fillRect l="-2694" t="-2241" r="-3523"/>
                </a:stretch>
              </a:blipFill>
            </p:spPr>
            <p:txBody>
              <a:bodyPr/>
              <a:lstStyle/>
              <a:p>
                <a:r>
                  <a:rPr lang="en-US">
                    <a:noFill/>
                  </a:rPr>
                  <a:t> </a:t>
                </a:r>
              </a:p>
            </p:txBody>
          </p:sp>
        </mc:Fallback>
      </mc:AlternateContent>
      <p:pic>
        <p:nvPicPr>
          <p:cNvPr id="4" name="Picture 2">
            <a:extLst>
              <a:ext uri="{FF2B5EF4-FFF2-40B4-BE49-F238E27FC236}">
                <a16:creationId xmlns:a16="http://schemas.microsoft.com/office/drawing/2014/main" id="{5E605F7E-CFF7-4477-9130-193BEEF0354B}"/>
              </a:ext>
            </a:extLst>
          </p:cNvPr>
          <p:cNvPicPr>
            <a:picLocks noChangeAspect="1" noChangeArrowheads="1"/>
          </p:cNvPicPr>
          <p:nvPr/>
        </p:nvPicPr>
        <p:blipFill>
          <a:blip r:embed="rId3" cstate="print"/>
          <a:stretch>
            <a:fillRect/>
          </a:stretch>
        </p:blipFill>
        <p:spPr bwMode="auto">
          <a:xfrm>
            <a:off x="8216518" y="1914525"/>
            <a:ext cx="3682789" cy="3028950"/>
          </a:xfrm>
          <a:prstGeom prst="rect">
            <a:avLst/>
          </a:prstGeom>
          <a:noFill/>
          <a:extLst>
            <a:ext uri="{909E8E84-426E-40DD-AFC4-6F175D3DCCD1}">
              <a14:hiddenFill xmlns:a14="http://schemas.microsoft.com/office/drawing/2010/main">
                <a:solidFill>
                  <a:srgbClr val="FFFFFF"/>
                </a:solidFill>
              </a14:hiddenFill>
            </a:ext>
          </a:extLst>
        </p:spPr>
      </p:pic>
      <p:sp>
        <p:nvSpPr>
          <p:cNvPr id="5" name="Callout: Line with Border and Accent Bar 4">
            <a:extLst>
              <a:ext uri="{FF2B5EF4-FFF2-40B4-BE49-F238E27FC236}">
                <a16:creationId xmlns:a16="http://schemas.microsoft.com/office/drawing/2014/main" id="{A3A847D6-8DB8-4DCA-B332-A80F465B5193}"/>
              </a:ext>
            </a:extLst>
          </p:cNvPr>
          <p:cNvSpPr/>
          <p:nvPr/>
        </p:nvSpPr>
        <p:spPr>
          <a:xfrm rot="16200000">
            <a:off x="8892090" y="231719"/>
            <a:ext cx="646327" cy="1401288"/>
          </a:xfrm>
          <a:prstGeom prst="accentBorderCallout1">
            <a:avLst>
              <a:gd name="adj1" fmla="val 18750"/>
              <a:gd name="adj2" fmla="val -8333"/>
              <a:gd name="adj3" fmla="val 54482"/>
              <a:gd name="adj4" fmla="val -97064"/>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vert" wrap="square" lIns="45718" tIns="45718" rIns="45718" bIns="45718" numCol="1" spcCol="38100" rtlCol="0" anchor="ctr">
            <a:spAutoFit/>
          </a:bodyPr>
          <a:lstStyle/>
          <a:p>
            <a:pPr marL="0" marR="0" lvl="0" indent="0" algn="ctr" defTabSz="914400" rtl="1"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Helvetica"/>
                <a:ea typeface="+mj-ea"/>
                <a:cs typeface="Helvetica"/>
                <a:sym typeface="Helvetica"/>
              </a:rPr>
              <a:t>3 input variables </a:t>
            </a:r>
          </a:p>
        </p:txBody>
      </p:sp>
      <p:grpSp>
        <p:nvGrpSpPr>
          <p:cNvPr id="8" name="Group 7">
            <a:extLst>
              <a:ext uri="{FF2B5EF4-FFF2-40B4-BE49-F238E27FC236}">
                <a16:creationId xmlns:a16="http://schemas.microsoft.com/office/drawing/2014/main" id="{74EF81C9-1BE3-4DFC-9CAC-E9AFF7AB8535}"/>
              </a:ext>
            </a:extLst>
          </p:cNvPr>
          <p:cNvGrpSpPr/>
          <p:nvPr/>
        </p:nvGrpSpPr>
        <p:grpSpPr>
          <a:xfrm>
            <a:off x="6096000" y="2327565"/>
            <a:ext cx="2120518" cy="2615910"/>
            <a:chOff x="6096000" y="2327565"/>
            <a:chExt cx="2120518" cy="2615910"/>
          </a:xfrm>
        </p:grpSpPr>
        <p:sp>
          <p:nvSpPr>
            <p:cNvPr id="6" name="Left Brace 5">
              <a:extLst>
                <a:ext uri="{FF2B5EF4-FFF2-40B4-BE49-F238E27FC236}">
                  <a16:creationId xmlns:a16="http://schemas.microsoft.com/office/drawing/2014/main" id="{DBAE4C84-5E52-4C54-BC41-E21ADDA2AFFB}"/>
                </a:ext>
              </a:extLst>
            </p:cNvPr>
            <p:cNvSpPr/>
            <p:nvPr/>
          </p:nvSpPr>
          <p:spPr>
            <a:xfrm>
              <a:off x="7433953" y="2327565"/>
              <a:ext cx="782565" cy="2615910"/>
            </a:xfrm>
            <a:prstGeom prst="leftBrace">
              <a:avLst/>
            </a:prstGeom>
            <a:ln/>
          </p:spPr>
          <p:style>
            <a:lnRef idx="1">
              <a:schemeClr val="dk1"/>
            </a:lnRef>
            <a:fillRef idx="0">
              <a:schemeClr val="dk1"/>
            </a:fillRef>
            <a:effectRef idx="0">
              <a:schemeClr val="dk1"/>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lvl="0" indent="0" algn="l" defTabSz="914400" rtl="0" eaLnBrk="1" fontAlgn="auto" latinLnBrk="1"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cs typeface="Calibri"/>
                <a:sym typeface="Helvetica"/>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40D8DF7-3522-4904-8DAC-A71443852253}"/>
                    </a:ext>
                  </a:extLst>
                </p:cNvPr>
                <p:cNvSpPr txBox="1"/>
                <p:nvPr/>
              </p:nvSpPr>
              <p:spPr>
                <a:xfrm>
                  <a:off x="6096000" y="3401685"/>
                  <a:ext cx="1413042"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Helvetica"/>
                              </a:rPr>
                            </m:ctrlPr>
                          </m:sSupPr>
                          <m:e>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Helvetica"/>
                              </a:rPr>
                              <m:t>2</m:t>
                            </m:r>
                          </m:e>
                          <m:sup>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Helvetica"/>
                              </a:rPr>
                              <m:t>3</m:t>
                            </m:r>
                          </m:sup>
                        </m:sSup>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Helvetica"/>
                          </a:rPr>
                          <m:t>=8 </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Helvetica"/>
                          </a:rPr>
                          <m:t>𝑟𝑜𝑤𝑠</m:t>
                        </m:r>
                      </m:oMath>
                    </m:oMathPara>
                  </a14:m>
                  <a:endParaRPr kumimoji="0" lang="en-US" sz="1800" b="0" i="0" u="none" strike="noStrike" kern="0" cap="none" spc="0" normalizeH="0" baseline="0" noProof="0" dirty="0">
                    <a:ln>
                      <a:noFill/>
                    </a:ln>
                    <a:solidFill>
                      <a:srgbClr val="000000"/>
                    </a:solidFill>
                    <a:effectLst/>
                    <a:uLnTx/>
                    <a:uFillTx/>
                    <a:latin typeface="Helvetica"/>
                    <a:ea typeface="+mj-ea"/>
                    <a:cs typeface="Helvetica"/>
                    <a:sym typeface="Helvetica"/>
                  </a:endParaRPr>
                </a:p>
              </p:txBody>
            </p:sp>
          </mc:Choice>
          <mc:Fallback xmlns="">
            <p:sp>
              <p:nvSpPr>
                <p:cNvPr id="7" name="TextBox 6">
                  <a:extLst>
                    <a:ext uri="{FF2B5EF4-FFF2-40B4-BE49-F238E27FC236}">
                      <a16:creationId xmlns:a16="http://schemas.microsoft.com/office/drawing/2014/main" id="{040D8DF7-3522-4904-8DAC-A71443852253}"/>
                    </a:ext>
                  </a:extLst>
                </p:cNvPr>
                <p:cNvSpPr txBox="1">
                  <a:spLocks noRot="1" noChangeAspect="1" noMove="1" noResize="1" noEditPoints="1" noAdjustHandles="1" noChangeArrowheads="1" noChangeShapeType="1" noTextEdit="1"/>
                </p:cNvSpPr>
                <p:nvPr/>
              </p:nvSpPr>
              <p:spPr>
                <a:xfrm>
                  <a:off x="6096000" y="3401685"/>
                  <a:ext cx="1413042" cy="369328"/>
                </a:xfrm>
                <a:prstGeom prst="rect">
                  <a:avLst/>
                </a:prstGeom>
                <a:blipFill>
                  <a:blip r:embed="rId4"/>
                  <a:stretch>
                    <a:fillRect/>
                  </a:stretch>
                </a:blipFill>
                <a:ln w="12700" cap="flat">
                  <a:noFill/>
                  <a:miter lim="400000"/>
                </a:ln>
                <a:effectLst/>
              </p:spPr>
              <p:txBody>
                <a:bodyPr/>
                <a:lstStyle/>
                <a:p>
                  <a:r>
                    <a:rPr lang="en-US">
                      <a:noFill/>
                    </a:rPr>
                    <a:t> </a:t>
                  </a:r>
                </a:p>
              </p:txBody>
            </p:sp>
          </mc:Fallback>
        </mc:AlternateContent>
      </p:grpSp>
    </p:spTree>
    <p:extLst>
      <p:ext uri="{BB962C8B-B14F-4D97-AF65-F5344CB8AC3E}">
        <p14:creationId xmlns:p14="http://schemas.microsoft.com/office/powerpoint/2010/main" val="34794730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p:cNvSpPr>
            <a:spLocks noGrp="1" noChangeArrowheads="1"/>
          </p:cNvSpPr>
          <p:nvPr>
            <p:ph type="title"/>
          </p:nvPr>
        </p:nvSpPr>
        <p:spPr>
          <a:xfrm>
            <a:off x="1524000" y="1"/>
            <a:ext cx="9144000" cy="620582"/>
          </a:xfrm>
          <a:ln w="12700">
            <a:miter lim="400000"/>
          </a:ln>
        </p:spPr>
        <p:txBody>
          <a:bodyPr lIns="45718" tIns="45718" rIns="45718" bIns="45718" anchor="ctr">
            <a:normAutofit/>
          </a:bodyPr>
          <a:lstStyle/>
          <a:p>
            <a:r>
              <a:rPr lang="en-US" sz="3200" b="1" dirty="0">
                <a:solidFill>
                  <a:srgbClr val="532F84"/>
                </a:solidFill>
                <a:latin typeface="FrutigerLTArabic-55Roman"/>
              </a:rPr>
              <a:t>Boolean Expression </a:t>
            </a:r>
            <a:r>
              <a:rPr lang="en-US" sz="3200" b="1" dirty="0">
                <a:solidFill>
                  <a:srgbClr val="532F84"/>
                </a:solidFill>
                <a:latin typeface="FrutigerLTArabic-55Roman"/>
                <a:sym typeface="Wingdings" panose="05000000000000000000" pitchFamily="2" charset="2"/>
              </a:rPr>
              <a:t></a:t>
            </a:r>
            <a:r>
              <a:rPr lang="en-US" sz="3200" b="1" dirty="0">
                <a:solidFill>
                  <a:srgbClr val="532F84"/>
                </a:solidFill>
                <a:latin typeface="FrutigerLTArabic-55Roman"/>
              </a:rPr>
              <a:t>Truth Table</a:t>
            </a:r>
          </a:p>
        </p:txBody>
      </p:sp>
      <p:pic>
        <p:nvPicPr>
          <p:cNvPr id="41991"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722" t="-5868" r="256" b="2222"/>
          <a:stretch/>
        </p:blipFill>
        <p:spPr bwMode="auto">
          <a:xfrm>
            <a:off x="1764648" y="731521"/>
            <a:ext cx="4807955" cy="1784132"/>
          </a:xfrm>
          <a:prstGeom prst="rect">
            <a:avLst/>
          </a:prstGeom>
          <a:noFill/>
          <a:ln w="12700" cap="sq">
            <a:noFill/>
            <a:miter lim="800000"/>
            <a:headEnd type="none" w="sm" len="sm"/>
            <a:tailEnd type="none" w="sm" len="sm"/>
          </a:ln>
        </p:spPr>
      </p:pic>
      <p:graphicFrame>
        <p:nvGraphicFramePr>
          <p:cNvPr id="4" name="Object 3"/>
          <p:cNvGraphicFramePr>
            <a:graphicFrameLocks noGrp="1" noChangeAspect="1"/>
          </p:cNvGraphicFramePr>
          <p:nvPr/>
        </p:nvGraphicFramePr>
        <p:xfrm>
          <a:off x="6705600" y="855185"/>
          <a:ext cx="1695450" cy="495300"/>
        </p:xfrm>
        <a:graphic>
          <a:graphicData uri="http://schemas.openxmlformats.org/presentationml/2006/ole">
            <mc:AlternateContent xmlns:mc="http://schemas.openxmlformats.org/markup-compatibility/2006">
              <mc:Choice xmlns:v="urn:schemas-microsoft-com:vml" Requires="v">
                <p:oleObj name="Equation" r:id="rId3" imgW="825480" imgH="241200" progId="Equation.3">
                  <p:embed/>
                </p:oleObj>
              </mc:Choice>
              <mc:Fallback>
                <p:oleObj name="Equation" r:id="rId3" imgW="825480" imgH="241200" progId="Equation.3">
                  <p:embed/>
                  <p:pic>
                    <p:nvPicPr>
                      <p:cNvPr id="4" name="Object 3"/>
                      <p:cNvPicPr>
                        <a:picLocks noGrp="1" noChangeAspect="1" noChangeArrowheads="1"/>
                      </p:cNvPicPr>
                      <p:nvPr/>
                    </p:nvPicPr>
                    <p:blipFill>
                      <a:blip r:embed="rId4"/>
                      <a:srcRect/>
                      <a:stretch>
                        <a:fillRect/>
                      </a:stretch>
                    </p:blipFill>
                    <p:spPr bwMode="auto">
                      <a:xfrm>
                        <a:off x="6705600" y="855185"/>
                        <a:ext cx="16954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3"/>
          <p:cNvSpPr txBox="1">
            <a:spLocks noChangeArrowheads="1"/>
          </p:cNvSpPr>
          <p:nvPr/>
        </p:nvSpPr>
        <p:spPr bwMode="auto">
          <a:xfrm>
            <a:off x="1828801" y="3661581"/>
            <a:ext cx="4116387" cy="6470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l"/>
              <a:defRPr sz="2500">
                <a:solidFill>
                  <a:schemeClr val="tx1"/>
                </a:solidFill>
                <a:latin typeface="+mn-lt"/>
              </a:defRPr>
            </a:lvl2pPr>
            <a:lvl3pPr marL="1143000" indent="-228600" algn="l" rtl="0" eaLnBrk="0" fontAlgn="base" hangingPunct="0">
              <a:spcBef>
                <a:spcPct val="20000"/>
              </a:spcBef>
              <a:spcAft>
                <a:spcPct val="0"/>
              </a:spcAft>
              <a:buClr>
                <a:schemeClr val="tx2"/>
              </a:buClr>
              <a:buSzPct val="65000"/>
              <a:buFont typeface="Wingdings" pitchFamily="2" charset="2"/>
              <a:buChar char="¡"/>
              <a:defRPr sz="22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l"/>
              <a:defRPr sz="1900">
                <a:solidFill>
                  <a:schemeClr val="tx1"/>
                </a:solidFill>
                <a:latin typeface="+mn-lt"/>
              </a:defRPr>
            </a:lvl4pPr>
            <a:lvl5pPr marL="2057400" indent="-228600" algn="l" rtl="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a:lstStyle>
          <a:p>
            <a:pPr marL="0" marR="0" lvl="0" indent="0" algn="l" defTabSz="914400" rtl="0" eaLnBrk="1" fontAlgn="base" latinLnBrk="0" hangingPunct="1">
              <a:lnSpc>
                <a:spcPct val="100000"/>
              </a:lnSpc>
              <a:spcBef>
                <a:spcPct val="20000"/>
              </a:spcBef>
              <a:spcAft>
                <a:spcPct val="0"/>
              </a:spcAft>
              <a:buClr>
                <a:srgbClr val="006666"/>
              </a:buClr>
              <a:buSzPct val="70000"/>
              <a:buFont typeface="Wingdings" pitchFamily="2" charset="2"/>
              <a:buNone/>
              <a:tabLst/>
              <a:defRPr/>
            </a:pPr>
            <a:r>
              <a:rPr kumimoji="0" lang="en-US" sz="2000" b="1" i="0" u="none" strike="noStrike" kern="0" cap="none" spc="0" normalizeH="0" baseline="0" noProof="0" dirty="0">
                <a:ln>
                  <a:noFill/>
                </a:ln>
                <a:solidFill>
                  <a:srgbClr val="C00000"/>
                </a:solidFill>
                <a:effectLst/>
                <a:uLnTx/>
                <a:uFillTx/>
                <a:latin typeface="Verdana"/>
                <a:cs typeface="Calibri"/>
                <a:sym typeface="Helvetica"/>
              </a:rPr>
              <a:t>Derive the Truth Table.</a:t>
            </a:r>
          </a:p>
        </p:txBody>
      </p:sp>
      <p:graphicFrame>
        <p:nvGraphicFramePr>
          <p:cNvPr id="9" name="Group 4"/>
          <p:cNvGraphicFramePr>
            <a:graphicFrameLocks noGrp="1"/>
          </p:cNvGraphicFramePr>
          <p:nvPr>
            <p:ph sz="half" idx="4294967295"/>
          </p:nvPr>
        </p:nvGraphicFramePr>
        <p:xfrm>
          <a:off x="6784975" y="2360610"/>
          <a:ext cx="4267200" cy="4497390"/>
        </p:xfrm>
        <a:graphic>
          <a:graphicData uri="http://schemas.openxmlformats.org/drawingml/2006/table">
            <a:tbl>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1200">
                  <a:extLst>
                    <a:ext uri="{9D8B030D-6E8A-4147-A177-3AD203B41FA5}">
                      <a16:colId xmlns:a16="http://schemas.microsoft.com/office/drawing/2014/main" val="1130202363"/>
                    </a:ext>
                  </a:extLst>
                </a:gridCol>
                <a:gridCol w="711200">
                  <a:extLst>
                    <a:ext uri="{9D8B030D-6E8A-4147-A177-3AD203B41FA5}">
                      <a16:colId xmlns:a16="http://schemas.microsoft.com/office/drawing/2014/main" val="1404716721"/>
                    </a:ext>
                  </a:extLst>
                </a:gridCol>
                <a:gridCol w="711200">
                  <a:extLst>
                    <a:ext uri="{9D8B030D-6E8A-4147-A177-3AD203B41FA5}">
                      <a16:colId xmlns:a16="http://schemas.microsoft.com/office/drawing/2014/main" val="20003"/>
                    </a:ext>
                  </a:extLst>
                </a:gridCol>
              </a:tblGrid>
              <a:tr h="5000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Z</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Y’Z</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F</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984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rgbClr val="0070C0"/>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016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rgbClr val="FF0000"/>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984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rgbClr val="0070C0"/>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000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rgbClr val="0070C0"/>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5000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rgbClr val="FF0000"/>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5000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rgbClr val="FF0000"/>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4984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rgbClr val="FF0000"/>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5000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rgbClr val="0066FF"/>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bl>
          </a:graphicData>
        </a:graphic>
      </p:graphicFrame>
      <p:sp>
        <p:nvSpPr>
          <p:cNvPr id="5" name="Rectangle 4">
            <a:extLst>
              <a:ext uri="{FF2B5EF4-FFF2-40B4-BE49-F238E27FC236}">
                <a16:creationId xmlns:a16="http://schemas.microsoft.com/office/drawing/2014/main" id="{F5DA7C88-8CAB-4CC0-A073-53A617198D64}"/>
              </a:ext>
            </a:extLst>
          </p:cNvPr>
          <p:cNvSpPr/>
          <p:nvPr/>
        </p:nvSpPr>
        <p:spPr bwMode="auto">
          <a:xfrm>
            <a:off x="8867422" y="2360610"/>
            <a:ext cx="1448439" cy="449739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0" cap="none" spc="0" normalizeH="0" baseline="0" noProof="0">
              <a:ln>
                <a:noFill/>
              </a:ln>
              <a:solidFill>
                <a:srgbClr val="000000"/>
              </a:solidFill>
              <a:effectLst/>
              <a:uLnTx/>
              <a:uFillTx/>
              <a:latin typeface="Verdana" pitchFamily="34" charset="0"/>
              <a:cs typeface="Helvetica"/>
              <a:sym typeface="Helvetica"/>
            </a:endParaRPr>
          </a:p>
        </p:txBody>
      </p:sp>
      <p:sp>
        <p:nvSpPr>
          <p:cNvPr id="6" name="Left Brace 5">
            <a:extLst>
              <a:ext uri="{FF2B5EF4-FFF2-40B4-BE49-F238E27FC236}">
                <a16:creationId xmlns:a16="http://schemas.microsoft.com/office/drawing/2014/main" id="{F3CB52E4-288F-40FD-9BC6-60262FE279B8}"/>
              </a:ext>
            </a:extLst>
          </p:cNvPr>
          <p:cNvSpPr/>
          <p:nvPr/>
        </p:nvSpPr>
        <p:spPr bwMode="auto">
          <a:xfrm>
            <a:off x="1524000" y="895652"/>
            <a:ext cx="304800" cy="1620000"/>
          </a:xfrm>
          <a:prstGeom prst="leftBrace">
            <a:avLst/>
          </a:prstGeom>
          <a:no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0" cap="none" spc="0" normalizeH="0" baseline="0" noProof="0">
              <a:ln>
                <a:noFill/>
              </a:ln>
              <a:solidFill>
                <a:srgbClr val="000000"/>
              </a:solidFill>
              <a:effectLst/>
              <a:uLnTx/>
              <a:uFillTx/>
              <a:latin typeface="Verdana" pitchFamily="34" charset="0"/>
              <a:cs typeface="Helvetica"/>
              <a:sym typeface="Helvetica"/>
            </a:endParaRPr>
          </a:p>
        </p:txBody>
      </p:sp>
      <p:sp>
        <p:nvSpPr>
          <p:cNvPr id="7" name="Oval 6">
            <a:extLst>
              <a:ext uri="{FF2B5EF4-FFF2-40B4-BE49-F238E27FC236}">
                <a16:creationId xmlns:a16="http://schemas.microsoft.com/office/drawing/2014/main" id="{E40B34C0-2949-4D49-8404-554385C3C8A3}"/>
              </a:ext>
            </a:extLst>
          </p:cNvPr>
          <p:cNvSpPr/>
          <p:nvPr/>
        </p:nvSpPr>
        <p:spPr bwMode="auto">
          <a:xfrm>
            <a:off x="6372225" y="620584"/>
            <a:ext cx="2362200" cy="1142999"/>
          </a:xfrm>
          <a:prstGeom prst="ellipse">
            <a:avLst/>
          </a:prstGeom>
          <a:no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0" cap="none" spc="0" normalizeH="0" baseline="0" noProof="0">
              <a:ln>
                <a:noFill/>
              </a:ln>
              <a:solidFill>
                <a:srgbClr val="000000"/>
              </a:solidFill>
              <a:effectLst/>
              <a:uLnTx/>
              <a:uFillTx/>
              <a:latin typeface="Verdana" pitchFamily="34" charset="0"/>
              <a:cs typeface="Helvetica"/>
              <a:sym typeface="Helvetica"/>
            </a:endParaRPr>
          </a:p>
        </p:txBody>
      </p:sp>
      <p:sp>
        <p:nvSpPr>
          <p:cNvPr id="3" name="TextBox 2">
            <a:extLst>
              <a:ext uri="{FF2B5EF4-FFF2-40B4-BE49-F238E27FC236}">
                <a16:creationId xmlns:a16="http://schemas.microsoft.com/office/drawing/2014/main" id="{E202494C-B297-46C6-9AB5-7CD6AA360843}"/>
              </a:ext>
            </a:extLst>
          </p:cNvPr>
          <p:cNvSpPr txBox="1"/>
          <p:nvPr/>
        </p:nvSpPr>
        <p:spPr>
          <a:xfrm>
            <a:off x="259645" y="1253067"/>
            <a:ext cx="1106312"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lvl="0" indent="0" algn="l" defTabSz="914400" rtl="1"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Helvetica"/>
                <a:ea typeface="+mj-ea"/>
                <a:cs typeface="Helvetica"/>
                <a:sym typeface="Helvetica"/>
              </a:rPr>
              <a:t>Input Variables</a:t>
            </a:r>
          </a:p>
        </p:txBody>
      </p:sp>
      <p:sp>
        <p:nvSpPr>
          <p:cNvPr id="12" name="TextBox 11">
            <a:extLst>
              <a:ext uri="{FF2B5EF4-FFF2-40B4-BE49-F238E27FC236}">
                <a16:creationId xmlns:a16="http://schemas.microsoft.com/office/drawing/2014/main" id="{2EDA6CE7-B33C-4E64-9F38-E7376B8B46A5}"/>
              </a:ext>
            </a:extLst>
          </p:cNvPr>
          <p:cNvSpPr txBox="1"/>
          <p:nvPr/>
        </p:nvSpPr>
        <p:spPr>
          <a:xfrm>
            <a:off x="8867422" y="844269"/>
            <a:ext cx="1495778"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lvl="0" indent="0" algn="l" defTabSz="914400" rtl="1"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Helvetica"/>
                <a:ea typeface="+mj-ea"/>
                <a:cs typeface="Helvetica"/>
                <a:sym typeface="Helvetica"/>
              </a:rPr>
              <a:t>Boolean Expression</a:t>
            </a:r>
          </a:p>
        </p:txBody>
      </p:sp>
    </p:spTree>
    <p:extLst>
      <p:ext uri="{BB962C8B-B14F-4D97-AF65-F5344CB8AC3E}">
        <p14:creationId xmlns:p14="http://schemas.microsoft.com/office/powerpoint/2010/main" val="21136570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 grpId="0" animBg="1"/>
      <p:bldP spid="6" grpId="0" animBg="1"/>
      <p:bldP spid="7" grpId="0" animBg="1"/>
      <p:bldP spid="3"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4">
            <a:extLst>
              <a:ext uri="{FF2B5EF4-FFF2-40B4-BE49-F238E27FC236}">
                <a16:creationId xmlns:a16="http://schemas.microsoft.com/office/drawing/2014/main" id="{A67856F8-0119-41FC-99B9-8A0DEC9F10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22" t="-5868" r="256" b="2222"/>
          <a:stretch/>
        </p:blipFill>
        <p:spPr bwMode="auto">
          <a:xfrm>
            <a:off x="1764648" y="731521"/>
            <a:ext cx="4807955" cy="1784132"/>
          </a:xfrm>
          <a:prstGeom prst="rect">
            <a:avLst/>
          </a:prstGeom>
          <a:noFill/>
          <a:ln w="12700" cap="sq">
            <a:noFill/>
            <a:miter lim="800000"/>
            <a:headEnd type="none" w="sm" len="sm"/>
            <a:tailEnd type="none" w="sm" len="sm"/>
          </a:ln>
        </p:spPr>
      </p:pic>
      <p:sp>
        <p:nvSpPr>
          <p:cNvPr id="41989" name="Rectangle 2"/>
          <p:cNvSpPr>
            <a:spLocks noGrp="1" noChangeArrowheads="1"/>
          </p:cNvSpPr>
          <p:nvPr>
            <p:ph type="title"/>
          </p:nvPr>
        </p:nvSpPr>
        <p:spPr>
          <a:xfrm>
            <a:off x="1524000" y="2"/>
            <a:ext cx="9144000" cy="635799"/>
          </a:xfrm>
          <a:ln w="12700">
            <a:miter lim="400000"/>
          </a:ln>
        </p:spPr>
        <p:txBody>
          <a:bodyPr lIns="45718" tIns="45718" rIns="45718" bIns="45718" anchor="ctr">
            <a:normAutofit/>
          </a:bodyPr>
          <a:lstStyle/>
          <a:p>
            <a:r>
              <a:rPr lang="en-US" sz="3200" b="1">
                <a:solidFill>
                  <a:srgbClr val="532F84"/>
                </a:solidFill>
                <a:latin typeface="FrutigerLTArabic-55Roman"/>
              </a:rPr>
              <a:t>Boolean Expression </a:t>
            </a:r>
            <a:r>
              <a:rPr lang="en-US" sz="3200" b="1">
                <a:solidFill>
                  <a:srgbClr val="532F84"/>
                </a:solidFill>
                <a:latin typeface="FrutigerLTArabic-55Roman"/>
                <a:sym typeface="Wingdings" panose="05000000000000000000" pitchFamily="2" charset="2"/>
              </a:rPr>
              <a:t> </a:t>
            </a:r>
            <a:r>
              <a:rPr lang="en-US" sz="3200" b="1">
                <a:solidFill>
                  <a:srgbClr val="532F84"/>
                </a:solidFill>
                <a:latin typeface="FrutigerLTArabic-55Roman"/>
              </a:rPr>
              <a:t>Truth Table</a:t>
            </a:r>
            <a:endParaRPr lang="en-US" sz="3200" b="1" dirty="0">
              <a:solidFill>
                <a:srgbClr val="532F84"/>
              </a:solidFill>
              <a:latin typeface="FrutigerLTArabic-55Roman"/>
            </a:endParaRPr>
          </a:p>
        </p:txBody>
      </p:sp>
      <p:graphicFrame>
        <p:nvGraphicFramePr>
          <p:cNvPr id="4" name="Object 3"/>
          <p:cNvGraphicFramePr>
            <a:graphicFrameLocks noGrp="1" noChangeAspect="1"/>
          </p:cNvGraphicFramePr>
          <p:nvPr/>
        </p:nvGraphicFramePr>
        <p:xfrm>
          <a:off x="6705600" y="855185"/>
          <a:ext cx="1695450" cy="495300"/>
        </p:xfrm>
        <a:graphic>
          <a:graphicData uri="http://schemas.openxmlformats.org/presentationml/2006/ole">
            <mc:AlternateContent xmlns:mc="http://schemas.openxmlformats.org/markup-compatibility/2006">
              <mc:Choice xmlns:v="urn:schemas-microsoft-com:vml" Requires="v">
                <p:oleObj name="Equation" r:id="rId3" imgW="825480" imgH="241200" progId="Equation.3">
                  <p:embed/>
                </p:oleObj>
              </mc:Choice>
              <mc:Fallback>
                <p:oleObj name="Equation" r:id="rId3" imgW="825480" imgH="241200" progId="Equation.3">
                  <p:embed/>
                  <p:pic>
                    <p:nvPicPr>
                      <p:cNvPr id="4" name="Object 3"/>
                      <p:cNvPicPr>
                        <a:picLocks noGrp="1" noChangeAspect="1" noChangeArrowheads="1"/>
                      </p:cNvPicPr>
                      <p:nvPr/>
                    </p:nvPicPr>
                    <p:blipFill>
                      <a:blip r:embed="rId4"/>
                      <a:srcRect/>
                      <a:stretch>
                        <a:fillRect/>
                      </a:stretch>
                    </p:blipFill>
                    <p:spPr bwMode="auto">
                      <a:xfrm>
                        <a:off x="6705600" y="855185"/>
                        <a:ext cx="16954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Group 4"/>
          <p:cNvGraphicFramePr>
            <a:graphicFrameLocks noGrp="1"/>
          </p:cNvGraphicFramePr>
          <p:nvPr>
            <p:ph sz="half" idx="4294967295"/>
          </p:nvPr>
        </p:nvGraphicFramePr>
        <p:xfrm>
          <a:off x="7553325" y="2093654"/>
          <a:ext cx="4267200" cy="4497390"/>
        </p:xfrm>
        <a:graphic>
          <a:graphicData uri="http://schemas.openxmlformats.org/drawingml/2006/table">
            <a:tbl>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1200">
                  <a:extLst>
                    <a:ext uri="{9D8B030D-6E8A-4147-A177-3AD203B41FA5}">
                      <a16:colId xmlns:a16="http://schemas.microsoft.com/office/drawing/2014/main" val="1130202363"/>
                    </a:ext>
                  </a:extLst>
                </a:gridCol>
                <a:gridCol w="711200">
                  <a:extLst>
                    <a:ext uri="{9D8B030D-6E8A-4147-A177-3AD203B41FA5}">
                      <a16:colId xmlns:a16="http://schemas.microsoft.com/office/drawing/2014/main" val="1404716721"/>
                    </a:ext>
                  </a:extLst>
                </a:gridCol>
                <a:gridCol w="711200">
                  <a:extLst>
                    <a:ext uri="{9D8B030D-6E8A-4147-A177-3AD203B41FA5}">
                      <a16:colId xmlns:a16="http://schemas.microsoft.com/office/drawing/2014/main" val="20003"/>
                    </a:ext>
                  </a:extLst>
                </a:gridCol>
              </a:tblGrid>
              <a:tr h="5000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Z</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rgbClr val="7030A0"/>
                          </a:solidFill>
                          <a:effectLst/>
                          <a:latin typeface="Verdana" pitchFamily="34"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rgbClr val="0066FF"/>
                          </a:solidFill>
                          <a:effectLst/>
                          <a:latin typeface="Verdana" pitchFamily="34" charset="0"/>
                        </a:rPr>
                        <a:t>Y’Z</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F</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984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rgbClr val="0070C0"/>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016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rgbClr val="FF0000"/>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984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rgbClr val="0070C0"/>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000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rgbClr val="0070C0"/>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5000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rgbClr val="FF0000"/>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5000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rgbClr val="FF0000"/>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4984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rgbClr val="FF0000"/>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5000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rgbClr val="0066FF"/>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bl>
          </a:graphicData>
        </a:graphic>
      </p:graphicFrame>
      <p:sp>
        <p:nvSpPr>
          <p:cNvPr id="8" name="TextBox 7">
            <a:extLst>
              <a:ext uri="{FF2B5EF4-FFF2-40B4-BE49-F238E27FC236}">
                <a16:creationId xmlns:a16="http://schemas.microsoft.com/office/drawing/2014/main" id="{CD2EB0AB-7CC2-4DBC-8872-15DCF932DAEF}"/>
              </a:ext>
            </a:extLst>
          </p:cNvPr>
          <p:cNvSpPr txBox="1"/>
          <p:nvPr/>
        </p:nvSpPr>
        <p:spPr>
          <a:xfrm>
            <a:off x="3392762" y="1505025"/>
            <a:ext cx="402674" cy="369332"/>
          </a:xfrm>
          <a:prstGeom prst="rect">
            <a:avLst/>
          </a:prstGeom>
          <a:noFill/>
        </p:spPr>
        <p:txBody>
          <a:bodyPr wrap="none" rtlCol="0">
            <a:spAutoFit/>
          </a:bodyPr>
          <a:lstStyle/>
          <a:p>
            <a:pPr marL="0" marR="0" lvl="0" indent="0" algn="l" defTabSz="914400" rtl="1" eaLnBrk="1" fontAlgn="auto" latinLnBrk="0" hangingPunct="0">
              <a:lnSpc>
                <a:spcPct val="100000"/>
              </a:lnSpc>
              <a:spcBef>
                <a:spcPts val="0"/>
              </a:spcBef>
              <a:spcAft>
                <a:spcPts val="0"/>
              </a:spcAft>
              <a:buClrTx/>
              <a:buSzTx/>
              <a:buFontTx/>
              <a:buNone/>
              <a:tabLst/>
              <a:defRPr/>
            </a:pPr>
            <a:r>
              <a:rPr kumimoji="0" lang="en-CA" sz="1800" b="1" i="0" u="none" strike="noStrike" kern="0" cap="none" spc="0" normalizeH="0" baseline="0" noProof="0" dirty="0">
                <a:ln>
                  <a:noFill/>
                </a:ln>
                <a:solidFill>
                  <a:srgbClr val="7030A0"/>
                </a:solidFill>
                <a:effectLst/>
                <a:uLnTx/>
                <a:uFillTx/>
                <a:latin typeface="Helvetica"/>
                <a:cs typeface="Helvetica"/>
                <a:sym typeface="Helvetica"/>
              </a:rPr>
              <a:t>Y’</a:t>
            </a:r>
          </a:p>
        </p:txBody>
      </p:sp>
      <p:sp>
        <p:nvSpPr>
          <p:cNvPr id="11" name="TextBox 10">
            <a:extLst>
              <a:ext uri="{FF2B5EF4-FFF2-40B4-BE49-F238E27FC236}">
                <a16:creationId xmlns:a16="http://schemas.microsoft.com/office/drawing/2014/main" id="{2885862B-78E3-42EC-B100-098F57264268}"/>
              </a:ext>
            </a:extLst>
          </p:cNvPr>
          <p:cNvSpPr txBox="1"/>
          <p:nvPr/>
        </p:nvSpPr>
        <p:spPr>
          <a:xfrm>
            <a:off x="4905872" y="1689691"/>
            <a:ext cx="543739" cy="369332"/>
          </a:xfrm>
          <a:prstGeom prst="rect">
            <a:avLst/>
          </a:prstGeom>
          <a:noFill/>
        </p:spPr>
        <p:txBody>
          <a:bodyPr wrap="none" rtlCol="0">
            <a:spAutoFit/>
          </a:bodyPr>
          <a:lstStyle/>
          <a:p>
            <a:pPr marL="0" marR="0" lvl="0" indent="0" algn="l" defTabSz="914400" rtl="1" eaLnBrk="1" fontAlgn="auto" latinLnBrk="0" hangingPunct="0">
              <a:lnSpc>
                <a:spcPct val="100000"/>
              </a:lnSpc>
              <a:spcBef>
                <a:spcPts val="0"/>
              </a:spcBef>
              <a:spcAft>
                <a:spcPts val="0"/>
              </a:spcAft>
              <a:buClrTx/>
              <a:buSzTx/>
              <a:buFontTx/>
              <a:buNone/>
              <a:tabLst/>
              <a:defRPr/>
            </a:pPr>
            <a:r>
              <a:rPr kumimoji="0" lang="en-CA" sz="1800" b="1" i="0" u="none" strike="noStrike" kern="0" cap="none" spc="0" normalizeH="0" baseline="0" noProof="0" dirty="0">
                <a:ln>
                  <a:noFill/>
                </a:ln>
                <a:solidFill>
                  <a:srgbClr val="0066FF"/>
                </a:solidFill>
                <a:effectLst/>
                <a:uLnTx/>
                <a:uFillTx/>
                <a:latin typeface="Helvetica"/>
                <a:cs typeface="Helvetica"/>
                <a:sym typeface="Helvetica"/>
              </a:rPr>
              <a:t>Y’Z</a:t>
            </a:r>
          </a:p>
        </p:txBody>
      </p:sp>
      <p:sp>
        <p:nvSpPr>
          <p:cNvPr id="3" name="TextBox 2">
            <a:extLst>
              <a:ext uri="{FF2B5EF4-FFF2-40B4-BE49-F238E27FC236}">
                <a16:creationId xmlns:a16="http://schemas.microsoft.com/office/drawing/2014/main" id="{E280D8A9-673A-46AF-86DC-0DB8D91A60D2}"/>
              </a:ext>
            </a:extLst>
          </p:cNvPr>
          <p:cNvSpPr txBox="1"/>
          <p:nvPr/>
        </p:nvSpPr>
        <p:spPr>
          <a:xfrm>
            <a:off x="1001888" y="2815779"/>
            <a:ext cx="5184423"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lvl="0" indent="0" algn="l" defTabSz="914400" rtl="1"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Helvetica"/>
                <a:ea typeface="+mj-ea"/>
                <a:cs typeface="Helvetica"/>
                <a:sym typeface="Helvetica"/>
              </a:rPr>
              <a:t>First Get the expression of the intermediate variables </a:t>
            </a:r>
          </a:p>
        </p:txBody>
      </p:sp>
    </p:spTree>
    <p:extLst>
      <p:ext uri="{BB962C8B-B14F-4D97-AF65-F5344CB8AC3E}">
        <p14:creationId xmlns:p14="http://schemas.microsoft.com/office/powerpoint/2010/main" val="561403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4">
            <a:extLst>
              <a:ext uri="{FF2B5EF4-FFF2-40B4-BE49-F238E27FC236}">
                <a16:creationId xmlns:a16="http://schemas.microsoft.com/office/drawing/2014/main" id="{9EE24FD1-B541-4A1A-BBEE-A5EBB6C739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22" t="-5868" r="256" b="2222"/>
          <a:stretch/>
        </p:blipFill>
        <p:spPr bwMode="auto">
          <a:xfrm>
            <a:off x="1764648" y="731521"/>
            <a:ext cx="4807955" cy="1784132"/>
          </a:xfrm>
          <a:prstGeom prst="rect">
            <a:avLst/>
          </a:prstGeom>
          <a:noFill/>
          <a:ln w="12700" cap="sq">
            <a:noFill/>
            <a:miter lim="800000"/>
            <a:headEnd type="none" w="sm" len="sm"/>
            <a:tailEnd type="none" w="sm" len="sm"/>
          </a:ln>
        </p:spPr>
      </p:pic>
      <p:sp>
        <p:nvSpPr>
          <p:cNvPr id="41989" name="Rectangle 2"/>
          <p:cNvSpPr>
            <a:spLocks noGrp="1" noChangeArrowheads="1"/>
          </p:cNvSpPr>
          <p:nvPr>
            <p:ph type="title"/>
          </p:nvPr>
        </p:nvSpPr>
        <p:spPr>
          <a:xfrm>
            <a:off x="1524000" y="2"/>
            <a:ext cx="9144000" cy="635799"/>
          </a:xfrm>
          <a:ln w="12700">
            <a:miter lim="400000"/>
          </a:ln>
        </p:spPr>
        <p:txBody>
          <a:bodyPr lIns="45718" tIns="45718" rIns="45718" bIns="45718" anchor="ctr">
            <a:normAutofit/>
          </a:bodyPr>
          <a:lstStyle/>
          <a:p>
            <a:r>
              <a:rPr lang="en-US" sz="3200" b="1" dirty="0">
                <a:solidFill>
                  <a:srgbClr val="532F84"/>
                </a:solidFill>
                <a:latin typeface="FrutigerLTArabic-55Roman"/>
              </a:rPr>
              <a:t>Boolean Expression </a:t>
            </a:r>
            <a:r>
              <a:rPr lang="en-US" sz="3200" b="1" dirty="0">
                <a:solidFill>
                  <a:srgbClr val="532F84"/>
                </a:solidFill>
                <a:latin typeface="FrutigerLTArabic-55Roman"/>
                <a:sym typeface="Wingdings" panose="05000000000000000000" pitchFamily="2" charset="2"/>
              </a:rPr>
              <a:t> </a:t>
            </a:r>
            <a:r>
              <a:rPr lang="en-US" sz="3200" b="1" dirty="0">
                <a:solidFill>
                  <a:srgbClr val="532F84"/>
                </a:solidFill>
                <a:latin typeface="FrutigerLTArabic-55Roman"/>
              </a:rPr>
              <a:t>Truth Table</a:t>
            </a:r>
          </a:p>
        </p:txBody>
      </p:sp>
      <p:graphicFrame>
        <p:nvGraphicFramePr>
          <p:cNvPr id="4" name="Object 3"/>
          <p:cNvGraphicFramePr>
            <a:graphicFrameLocks noGrp="1" noChangeAspect="1"/>
          </p:cNvGraphicFramePr>
          <p:nvPr/>
        </p:nvGraphicFramePr>
        <p:xfrm>
          <a:off x="6705600" y="855185"/>
          <a:ext cx="1695450" cy="495300"/>
        </p:xfrm>
        <a:graphic>
          <a:graphicData uri="http://schemas.openxmlformats.org/presentationml/2006/ole">
            <mc:AlternateContent xmlns:mc="http://schemas.openxmlformats.org/markup-compatibility/2006">
              <mc:Choice xmlns:v="urn:schemas-microsoft-com:vml" Requires="v">
                <p:oleObj name="Equation" r:id="rId3" imgW="825480" imgH="241200" progId="Equation.3">
                  <p:embed/>
                </p:oleObj>
              </mc:Choice>
              <mc:Fallback>
                <p:oleObj name="Equation" r:id="rId3" imgW="825480" imgH="241200" progId="Equation.3">
                  <p:embed/>
                  <p:pic>
                    <p:nvPicPr>
                      <p:cNvPr id="4" name="Object 3"/>
                      <p:cNvPicPr>
                        <a:picLocks noGrp="1" noChangeAspect="1" noChangeArrowheads="1"/>
                      </p:cNvPicPr>
                      <p:nvPr/>
                    </p:nvPicPr>
                    <p:blipFill>
                      <a:blip r:embed="rId4"/>
                      <a:srcRect/>
                      <a:stretch>
                        <a:fillRect/>
                      </a:stretch>
                    </p:blipFill>
                    <p:spPr bwMode="auto">
                      <a:xfrm>
                        <a:off x="6705600" y="855185"/>
                        <a:ext cx="16954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Group 4"/>
          <p:cNvGraphicFramePr>
            <a:graphicFrameLocks noGrp="1"/>
          </p:cNvGraphicFramePr>
          <p:nvPr>
            <p:ph sz="half" idx="4294967295"/>
          </p:nvPr>
        </p:nvGraphicFramePr>
        <p:xfrm>
          <a:off x="7553325" y="2093654"/>
          <a:ext cx="4267200" cy="4497390"/>
        </p:xfrm>
        <a:graphic>
          <a:graphicData uri="http://schemas.openxmlformats.org/drawingml/2006/table">
            <a:tbl>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1200">
                  <a:extLst>
                    <a:ext uri="{9D8B030D-6E8A-4147-A177-3AD203B41FA5}">
                      <a16:colId xmlns:a16="http://schemas.microsoft.com/office/drawing/2014/main" val="1130202363"/>
                    </a:ext>
                  </a:extLst>
                </a:gridCol>
                <a:gridCol w="711200">
                  <a:extLst>
                    <a:ext uri="{9D8B030D-6E8A-4147-A177-3AD203B41FA5}">
                      <a16:colId xmlns:a16="http://schemas.microsoft.com/office/drawing/2014/main" val="1404716721"/>
                    </a:ext>
                  </a:extLst>
                </a:gridCol>
                <a:gridCol w="711200">
                  <a:extLst>
                    <a:ext uri="{9D8B030D-6E8A-4147-A177-3AD203B41FA5}">
                      <a16:colId xmlns:a16="http://schemas.microsoft.com/office/drawing/2014/main" val="20003"/>
                    </a:ext>
                  </a:extLst>
                </a:gridCol>
              </a:tblGrid>
              <a:tr h="5000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Z</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rgbClr val="7030A0"/>
                          </a:solidFill>
                          <a:effectLst/>
                          <a:latin typeface="Verdana" pitchFamily="34"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rgbClr val="0066FF"/>
                          </a:solidFill>
                          <a:effectLst/>
                          <a:latin typeface="Verdana" pitchFamily="34" charset="0"/>
                        </a:rPr>
                        <a:t>Y’Z</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F</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984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rgbClr val="0070C0"/>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016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rgbClr val="FF0000"/>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984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rgbClr val="0070C0"/>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000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rgbClr val="0070C0"/>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5000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rgbClr val="FF0000"/>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5000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rgbClr val="FF0000"/>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4984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rgbClr val="FF0000"/>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5000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rgbClr val="0066FF"/>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bl>
          </a:graphicData>
        </a:graphic>
      </p:graphicFrame>
      <p:sp>
        <p:nvSpPr>
          <p:cNvPr id="8" name="TextBox 7">
            <a:extLst>
              <a:ext uri="{FF2B5EF4-FFF2-40B4-BE49-F238E27FC236}">
                <a16:creationId xmlns:a16="http://schemas.microsoft.com/office/drawing/2014/main" id="{CD2EB0AB-7CC2-4DBC-8872-15DCF932DAEF}"/>
              </a:ext>
            </a:extLst>
          </p:cNvPr>
          <p:cNvSpPr txBox="1"/>
          <p:nvPr/>
        </p:nvSpPr>
        <p:spPr>
          <a:xfrm>
            <a:off x="3378335" y="1529072"/>
            <a:ext cx="431528"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CA" sz="1800" b="1" i="0" u="none" strike="noStrike" kern="1200" cap="none" spc="0" normalizeH="0" baseline="0" noProof="0" dirty="0">
                <a:ln>
                  <a:noFill/>
                </a:ln>
                <a:solidFill>
                  <a:srgbClr val="7030A0"/>
                </a:solidFill>
                <a:effectLst/>
                <a:uLnTx/>
                <a:uFillTx/>
                <a:latin typeface="Verdana" pitchFamily="34" charset="0"/>
                <a:ea typeface="+mn-ea"/>
                <a:cs typeface="Calibri"/>
                <a:sym typeface="Helvetica"/>
              </a:rPr>
              <a:t>Y’</a:t>
            </a:r>
          </a:p>
        </p:txBody>
      </p:sp>
      <p:sp>
        <p:nvSpPr>
          <p:cNvPr id="11" name="TextBox 10">
            <a:extLst>
              <a:ext uri="{FF2B5EF4-FFF2-40B4-BE49-F238E27FC236}">
                <a16:creationId xmlns:a16="http://schemas.microsoft.com/office/drawing/2014/main" id="{2885862B-78E3-42EC-B100-098F57264268}"/>
              </a:ext>
            </a:extLst>
          </p:cNvPr>
          <p:cNvSpPr txBox="1"/>
          <p:nvPr/>
        </p:nvSpPr>
        <p:spPr>
          <a:xfrm>
            <a:off x="4961817" y="1724322"/>
            <a:ext cx="591829"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CA" sz="1800" b="1" i="0" u="none" strike="noStrike" kern="1200" cap="none" spc="0" normalizeH="0" baseline="0" noProof="0" dirty="0">
                <a:ln>
                  <a:noFill/>
                </a:ln>
                <a:solidFill>
                  <a:srgbClr val="0066FF"/>
                </a:solidFill>
                <a:effectLst/>
                <a:uLnTx/>
                <a:uFillTx/>
                <a:latin typeface="Verdana" pitchFamily="34" charset="0"/>
                <a:ea typeface="+mn-ea"/>
                <a:cs typeface="Calibri"/>
                <a:sym typeface="Helvetica"/>
              </a:rPr>
              <a:t>Y’Z</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5C43414-C0F5-450F-BC34-673FD639B359}"/>
                  </a:ext>
                </a:extLst>
              </p:cNvPr>
              <p:cNvSpPr txBox="1"/>
              <p:nvPr/>
            </p:nvSpPr>
            <p:spPr>
              <a:xfrm>
                <a:off x="1001888" y="2815779"/>
                <a:ext cx="5184423" cy="380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lvl="0" indent="0" algn="l" defTabSz="914400" rtl="1"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Helvetica"/>
                    <a:ea typeface="+mj-ea"/>
                    <a:cs typeface="Helvetica"/>
                    <a:sym typeface="Helvetica"/>
                  </a:rPr>
                  <a:t>We get the values of </a:t>
                </a:r>
                <a14:m>
                  <m:oMath xmlns:m="http://schemas.openxmlformats.org/officeDocument/2006/math">
                    <m:sSup>
                      <m:sSupPr>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Helvetica"/>
                          </a:rPr>
                        </m:ctrlPr>
                      </m:sSupPr>
                      <m:e>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Helvetica"/>
                          </a:rPr>
                          <m:t>𝑦</m:t>
                        </m:r>
                      </m:e>
                      <m:sup>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Helvetica"/>
                          </a:rPr>
                          <m:t>`</m:t>
                        </m:r>
                      </m:sup>
                    </m:sSup>
                  </m:oMath>
                </a14:m>
                <a:endParaRPr kumimoji="0" lang="en-US" sz="1800" b="0" i="0" u="none" strike="noStrike" kern="0" cap="none" spc="0" normalizeH="0" baseline="0" noProof="0" dirty="0">
                  <a:ln>
                    <a:noFill/>
                  </a:ln>
                  <a:solidFill>
                    <a:srgbClr val="000000"/>
                  </a:solidFill>
                  <a:effectLst/>
                  <a:uLnTx/>
                  <a:uFillTx/>
                  <a:latin typeface="Helvetica"/>
                  <a:ea typeface="+mj-ea"/>
                  <a:cs typeface="Helvetica"/>
                  <a:sym typeface="Helvetica"/>
                </a:endParaRPr>
              </a:p>
            </p:txBody>
          </p:sp>
        </mc:Choice>
        <mc:Fallback xmlns="">
          <p:sp>
            <p:nvSpPr>
              <p:cNvPr id="10" name="TextBox 9">
                <a:extLst>
                  <a:ext uri="{FF2B5EF4-FFF2-40B4-BE49-F238E27FC236}">
                    <a16:creationId xmlns:a16="http://schemas.microsoft.com/office/drawing/2014/main" id="{45C43414-C0F5-450F-BC34-673FD639B359}"/>
                  </a:ext>
                </a:extLst>
              </p:cNvPr>
              <p:cNvSpPr txBox="1">
                <a:spLocks noRot="1" noChangeAspect="1" noMove="1" noResize="1" noEditPoints="1" noAdjustHandles="1" noChangeArrowheads="1" noChangeShapeType="1" noTextEdit="1"/>
              </p:cNvSpPr>
              <p:nvPr/>
            </p:nvSpPr>
            <p:spPr>
              <a:xfrm>
                <a:off x="1001888" y="2815779"/>
                <a:ext cx="5184423" cy="380549"/>
              </a:xfrm>
              <a:prstGeom prst="rect">
                <a:avLst/>
              </a:prstGeom>
              <a:blipFill>
                <a:blip r:embed="rId5"/>
                <a:stretch>
                  <a:fillRect l="-1763" t="-6452" b="-25806"/>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400627444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F12EE5A2-B55F-4736-9A6D-7C32B7B1D5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22" t="-5868" r="256" b="2222"/>
          <a:stretch/>
        </p:blipFill>
        <p:spPr bwMode="auto">
          <a:xfrm>
            <a:off x="1764648" y="731521"/>
            <a:ext cx="4807955" cy="1784132"/>
          </a:xfrm>
          <a:prstGeom prst="rect">
            <a:avLst/>
          </a:prstGeom>
          <a:noFill/>
          <a:ln w="12700" cap="sq">
            <a:noFill/>
            <a:miter lim="800000"/>
            <a:headEnd type="none" w="sm" len="sm"/>
            <a:tailEnd type="none" w="sm" len="sm"/>
          </a:ln>
        </p:spPr>
      </p:pic>
      <p:sp>
        <p:nvSpPr>
          <p:cNvPr id="41989" name="Rectangle 2"/>
          <p:cNvSpPr>
            <a:spLocks noGrp="1" noChangeArrowheads="1"/>
          </p:cNvSpPr>
          <p:nvPr>
            <p:ph type="title"/>
          </p:nvPr>
        </p:nvSpPr>
        <p:spPr>
          <a:xfrm>
            <a:off x="1524000" y="2"/>
            <a:ext cx="9144000" cy="635799"/>
          </a:xfrm>
          <a:ln w="12700">
            <a:miter lim="400000"/>
          </a:ln>
        </p:spPr>
        <p:txBody>
          <a:bodyPr lIns="45718" tIns="45718" rIns="45718" bIns="45718" anchor="ctr">
            <a:normAutofit/>
          </a:bodyPr>
          <a:lstStyle/>
          <a:p>
            <a:r>
              <a:rPr lang="en-US" sz="3200" b="1" dirty="0">
                <a:solidFill>
                  <a:srgbClr val="532F84"/>
                </a:solidFill>
                <a:latin typeface="FrutigerLTArabic-55Roman"/>
              </a:rPr>
              <a:t>Boolean Expression </a:t>
            </a:r>
            <a:r>
              <a:rPr lang="en-US" sz="3200" b="1" dirty="0">
                <a:solidFill>
                  <a:srgbClr val="532F84"/>
                </a:solidFill>
                <a:latin typeface="FrutigerLTArabic-55Roman"/>
                <a:sym typeface="Wingdings" panose="05000000000000000000" pitchFamily="2" charset="2"/>
              </a:rPr>
              <a:t> </a:t>
            </a:r>
            <a:r>
              <a:rPr lang="en-US" sz="3200" b="1" dirty="0">
                <a:solidFill>
                  <a:srgbClr val="532F84"/>
                </a:solidFill>
                <a:latin typeface="FrutigerLTArabic-55Roman"/>
              </a:rPr>
              <a:t>Truth Table</a:t>
            </a:r>
          </a:p>
        </p:txBody>
      </p:sp>
      <p:graphicFrame>
        <p:nvGraphicFramePr>
          <p:cNvPr id="4" name="Object 3"/>
          <p:cNvGraphicFramePr>
            <a:graphicFrameLocks noGrp="1" noChangeAspect="1"/>
          </p:cNvGraphicFramePr>
          <p:nvPr/>
        </p:nvGraphicFramePr>
        <p:xfrm>
          <a:off x="6705600" y="855185"/>
          <a:ext cx="1695450" cy="495300"/>
        </p:xfrm>
        <a:graphic>
          <a:graphicData uri="http://schemas.openxmlformats.org/presentationml/2006/ole">
            <mc:AlternateContent xmlns:mc="http://schemas.openxmlformats.org/markup-compatibility/2006">
              <mc:Choice xmlns:v="urn:schemas-microsoft-com:vml" Requires="v">
                <p:oleObj name="Equation" r:id="rId3" imgW="825480" imgH="241200" progId="Equation.3">
                  <p:embed/>
                </p:oleObj>
              </mc:Choice>
              <mc:Fallback>
                <p:oleObj name="Equation" r:id="rId3" imgW="825480" imgH="241200" progId="Equation.3">
                  <p:embed/>
                  <p:pic>
                    <p:nvPicPr>
                      <p:cNvPr id="4" name="Object 3"/>
                      <p:cNvPicPr>
                        <a:picLocks noGrp="1" noChangeAspect="1" noChangeArrowheads="1"/>
                      </p:cNvPicPr>
                      <p:nvPr/>
                    </p:nvPicPr>
                    <p:blipFill>
                      <a:blip r:embed="rId4"/>
                      <a:srcRect/>
                      <a:stretch>
                        <a:fillRect/>
                      </a:stretch>
                    </p:blipFill>
                    <p:spPr bwMode="auto">
                      <a:xfrm>
                        <a:off x="6705600" y="855185"/>
                        <a:ext cx="16954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Group 4"/>
          <p:cNvGraphicFramePr>
            <a:graphicFrameLocks noGrp="1"/>
          </p:cNvGraphicFramePr>
          <p:nvPr>
            <p:ph sz="half" idx="4294967295"/>
          </p:nvPr>
        </p:nvGraphicFramePr>
        <p:xfrm>
          <a:off x="7553325" y="2093654"/>
          <a:ext cx="4267200" cy="4497390"/>
        </p:xfrm>
        <a:graphic>
          <a:graphicData uri="http://schemas.openxmlformats.org/drawingml/2006/table">
            <a:tbl>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1200">
                  <a:extLst>
                    <a:ext uri="{9D8B030D-6E8A-4147-A177-3AD203B41FA5}">
                      <a16:colId xmlns:a16="http://schemas.microsoft.com/office/drawing/2014/main" val="1130202363"/>
                    </a:ext>
                  </a:extLst>
                </a:gridCol>
                <a:gridCol w="711200">
                  <a:extLst>
                    <a:ext uri="{9D8B030D-6E8A-4147-A177-3AD203B41FA5}">
                      <a16:colId xmlns:a16="http://schemas.microsoft.com/office/drawing/2014/main" val="1404716721"/>
                    </a:ext>
                  </a:extLst>
                </a:gridCol>
                <a:gridCol w="711200">
                  <a:extLst>
                    <a:ext uri="{9D8B030D-6E8A-4147-A177-3AD203B41FA5}">
                      <a16:colId xmlns:a16="http://schemas.microsoft.com/office/drawing/2014/main" val="20003"/>
                    </a:ext>
                  </a:extLst>
                </a:gridCol>
              </a:tblGrid>
              <a:tr h="5000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Z</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rgbClr val="7030A0"/>
                          </a:solidFill>
                          <a:effectLst/>
                          <a:latin typeface="Verdana" pitchFamily="34"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rgbClr val="0066FF"/>
                          </a:solidFill>
                          <a:effectLst/>
                          <a:latin typeface="Verdana" pitchFamily="34" charset="0"/>
                        </a:rPr>
                        <a:t>Y’Z</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F</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984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rgbClr val="0070C0"/>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016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rgbClr val="FF0000"/>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984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rgbClr val="0070C0"/>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000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rgbClr val="0070C0"/>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5000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rgbClr val="FF0000"/>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5000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rgbClr val="FF0000"/>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4984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rgbClr val="FF0000"/>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5000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dirty="0">
                        <a:ln>
                          <a:noFill/>
                        </a:ln>
                        <a:solidFill>
                          <a:srgbClr val="0066FF"/>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8F68D7D-18D8-4E3B-B543-928CC47A1139}"/>
                  </a:ext>
                </a:extLst>
              </p:cNvPr>
              <p:cNvSpPr txBox="1"/>
              <p:nvPr/>
            </p:nvSpPr>
            <p:spPr>
              <a:xfrm>
                <a:off x="1001888" y="2815779"/>
                <a:ext cx="5184423" cy="380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lvl="0" indent="0" algn="l" defTabSz="914400" rtl="1"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Helvetica"/>
                    <a:ea typeface="+mj-ea"/>
                    <a:cs typeface="Helvetica"/>
                    <a:sym typeface="Helvetica"/>
                  </a:rPr>
                  <a:t>Then the values of </a:t>
                </a:r>
                <a14:m>
                  <m:oMath xmlns:m="http://schemas.openxmlformats.org/officeDocument/2006/math">
                    <m:sSup>
                      <m:sSupPr>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Helvetica"/>
                          </a:rPr>
                        </m:ctrlPr>
                      </m:sSupPr>
                      <m:e>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Helvetica"/>
                          </a:rPr>
                          <m:t>𝑦</m:t>
                        </m:r>
                      </m:e>
                      <m:sup>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Helvetica"/>
                          </a:rPr>
                          <m:t>`</m:t>
                        </m:r>
                      </m:sup>
                    </m:sSup>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Helvetica"/>
                      </a:rPr>
                      <m:t>𝑧</m:t>
                    </m:r>
                  </m:oMath>
                </a14:m>
                <a:endParaRPr kumimoji="0" lang="en-US" sz="1800" b="0" i="0" u="none" strike="noStrike" kern="0" cap="none" spc="0" normalizeH="0" baseline="0" noProof="0" dirty="0">
                  <a:ln>
                    <a:noFill/>
                  </a:ln>
                  <a:solidFill>
                    <a:srgbClr val="000000"/>
                  </a:solidFill>
                  <a:effectLst/>
                  <a:uLnTx/>
                  <a:uFillTx/>
                  <a:latin typeface="Helvetica"/>
                  <a:ea typeface="+mj-ea"/>
                  <a:cs typeface="Helvetica"/>
                  <a:sym typeface="Helvetica"/>
                </a:endParaRPr>
              </a:p>
            </p:txBody>
          </p:sp>
        </mc:Choice>
        <mc:Fallback xmlns="">
          <p:sp>
            <p:nvSpPr>
              <p:cNvPr id="10" name="TextBox 9">
                <a:extLst>
                  <a:ext uri="{FF2B5EF4-FFF2-40B4-BE49-F238E27FC236}">
                    <a16:creationId xmlns:a16="http://schemas.microsoft.com/office/drawing/2014/main" id="{E8F68D7D-18D8-4E3B-B543-928CC47A1139}"/>
                  </a:ext>
                </a:extLst>
              </p:cNvPr>
              <p:cNvSpPr txBox="1">
                <a:spLocks noRot="1" noChangeAspect="1" noMove="1" noResize="1" noEditPoints="1" noAdjustHandles="1" noChangeArrowheads="1" noChangeShapeType="1" noTextEdit="1"/>
              </p:cNvSpPr>
              <p:nvPr/>
            </p:nvSpPr>
            <p:spPr>
              <a:xfrm>
                <a:off x="1001888" y="2815779"/>
                <a:ext cx="5184423" cy="380549"/>
              </a:xfrm>
              <a:prstGeom prst="rect">
                <a:avLst/>
              </a:prstGeom>
              <a:blipFill>
                <a:blip r:embed="rId5"/>
                <a:stretch>
                  <a:fillRect l="-1763" t="-6452" b="-25806"/>
                </a:stretch>
              </a:blipFill>
              <a:ln w="12700" cap="flat">
                <a:noFill/>
                <a:miter lim="400000"/>
              </a:ln>
              <a:effectLst/>
            </p:spPr>
            <p:txBody>
              <a:bodyPr/>
              <a:lstStyle/>
              <a:p>
                <a:r>
                  <a:rPr lang="en-US">
                    <a:noFill/>
                  </a:rPr>
                  <a:t> </a:t>
                </a:r>
              </a:p>
            </p:txBody>
          </p:sp>
        </mc:Fallback>
      </mc:AlternateContent>
      <p:sp>
        <p:nvSpPr>
          <p:cNvPr id="14" name="TextBox 13">
            <a:extLst>
              <a:ext uri="{FF2B5EF4-FFF2-40B4-BE49-F238E27FC236}">
                <a16:creationId xmlns:a16="http://schemas.microsoft.com/office/drawing/2014/main" id="{53FA6FF0-CCEE-4E67-9AC4-AE40702601D5}"/>
              </a:ext>
            </a:extLst>
          </p:cNvPr>
          <p:cNvSpPr txBox="1"/>
          <p:nvPr/>
        </p:nvSpPr>
        <p:spPr>
          <a:xfrm>
            <a:off x="3378335" y="1529072"/>
            <a:ext cx="431528"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CA" sz="1800" b="1" i="0" u="none" strike="noStrike" kern="1200" cap="none" spc="0" normalizeH="0" baseline="0" noProof="0" dirty="0">
                <a:ln>
                  <a:noFill/>
                </a:ln>
                <a:solidFill>
                  <a:srgbClr val="7030A0"/>
                </a:solidFill>
                <a:effectLst/>
                <a:uLnTx/>
                <a:uFillTx/>
                <a:latin typeface="Verdana" pitchFamily="34" charset="0"/>
                <a:ea typeface="+mn-ea"/>
                <a:cs typeface="Calibri"/>
                <a:sym typeface="Helvetica"/>
              </a:rPr>
              <a:t>Y’</a:t>
            </a:r>
          </a:p>
        </p:txBody>
      </p:sp>
      <p:sp>
        <p:nvSpPr>
          <p:cNvPr id="15" name="TextBox 14">
            <a:extLst>
              <a:ext uri="{FF2B5EF4-FFF2-40B4-BE49-F238E27FC236}">
                <a16:creationId xmlns:a16="http://schemas.microsoft.com/office/drawing/2014/main" id="{AABE250F-B891-4EE4-A079-D2737AA7F170}"/>
              </a:ext>
            </a:extLst>
          </p:cNvPr>
          <p:cNvSpPr txBox="1"/>
          <p:nvPr/>
        </p:nvSpPr>
        <p:spPr>
          <a:xfrm>
            <a:off x="4961817" y="1724322"/>
            <a:ext cx="591829"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CA" sz="1800" b="1" i="0" u="none" strike="noStrike" kern="1200" cap="none" spc="0" normalizeH="0" baseline="0" noProof="0" dirty="0">
                <a:ln>
                  <a:noFill/>
                </a:ln>
                <a:solidFill>
                  <a:srgbClr val="0066FF"/>
                </a:solidFill>
                <a:effectLst/>
                <a:uLnTx/>
                <a:uFillTx/>
                <a:latin typeface="Verdana" pitchFamily="34" charset="0"/>
                <a:ea typeface="+mn-ea"/>
                <a:cs typeface="Calibri"/>
                <a:sym typeface="Helvetica"/>
              </a:rPr>
              <a:t>Y’Z</a:t>
            </a:r>
          </a:p>
        </p:txBody>
      </p:sp>
    </p:spTree>
    <p:extLst>
      <p:ext uri="{BB962C8B-B14F-4D97-AF65-F5344CB8AC3E}">
        <p14:creationId xmlns:p14="http://schemas.microsoft.com/office/powerpoint/2010/main" val="19349817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4">
            <a:extLst>
              <a:ext uri="{FF2B5EF4-FFF2-40B4-BE49-F238E27FC236}">
                <a16:creationId xmlns:a16="http://schemas.microsoft.com/office/drawing/2014/main" id="{FE1A74DD-7742-41AB-B9B6-1D881B99B1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22" t="-5868" r="256" b="2222"/>
          <a:stretch/>
        </p:blipFill>
        <p:spPr bwMode="auto">
          <a:xfrm>
            <a:off x="1764648" y="731521"/>
            <a:ext cx="4807955" cy="1784132"/>
          </a:xfrm>
          <a:prstGeom prst="rect">
            <a:avLst/>
          </a:prstGeom>
          <a:noFill/>
          <a:ln w="12700" cap="sq">
            <a:noFill/>
            <a:miter lim="800000"/>
            <a:headEnd type="none" w="sm" len="sm"/>
            <a:tailEnd type="none" w="sm" len="sm"/>
          </a:ln>
        </p:spPr>
      </p:pic>
      <p:sp>
        <p:nvSpPr>
          <p:cNvPr id="41989" name="Rectangle 2"/>
          <p:cNvSpPr>
            <a:spLocks noGrp="1" noChangeArrowheads="1"/>
          </p:cNvSpPr>
          <p:nvPr>
            <p:ph type="title"/>
          </p:nvPr>
        </p:nvSpPr>
        <p:spPr>
          <a:xfrm>
            <a:off x="1524000" y="2"/>
            <a:ext cx="9144000" cy="635799"/>
          </a:xfrm>
          <a:ln w="12700">
            <a:miter lim="400000"/>
          </a:ln>
        </p:spPr>
        <p:txBody>
          <a:bodyPr lIns="45718" tIns="45718" rIns="45718" bIns="45718" anchor="ctr">
            <a:normAutofit/>
          </a:bodyPr>
          <a:lstStyle/>
          <a:p>
            <a:r>
              <a:rPr lang="en-US" sz="3200" b="1" dirty="0">
                <a:solidFill>
                  <a:srgbClr val="532F84"/>
                </a:solidFill>
                <a:latin typeface="FrutigerLTArabic-55Roman"/>
              </a:rPr>
              <a:t>Boolean Expression </a:t>
            </a:r>
            <a:r>
              <a:rPr lang="en-US" sz="3200" b="1" dirty="0">
                <a:solidFill>
                  <a:srgbClr val="532F84"/>
                </a:solidFill>
                <a:latin typeface="FrutigerLTArabic-55Roman"/>
                <a:sym typeface="Wingdings" panose="05000000000000000000" pitchFamily="2" charset="2"/>
              </a:rPr>
              <a:t> </a:t>
            </a:r>
            <a:r>
              <a:rPr lang="en-US" sz="3200" b="1" dirty="0">
                <a:solidFill>
                  <a:srgbClr val="532F84"/>
                </a:solidFill>
                <a:latin typeface="FrutigerLTArabic-55Roman"/>
              </a:rPr>
              <a:t>Truth Table</a:t>
            </a:r>
          </a:p>
        </p:txBody>
      </p:sp>
      <p:graphicFrame>
        <p:nvGraphicFramePr>
          <p:cNvPr id="4" name="Object 3"/>
          <p:cNvGraphicFramePr>
            <a:graphicFrameLocks noGrp="1" noChangeAspect="1"/>
          </p:cNvGraphicFramePr>
          <p:nvPr/>
        </p:nvGraphicFramePr>
        <p:xfrm>
          <a:off x="6705600" y="855185"/>
          <a:ext cx="1695450" cy="495300"/>
        </p:xfrm>
        <a:graphic>
          <a:graphicData uri="http://schemas.openxmlformats.org/presentationml/2006/ole">
            <mc:AlternateContent xmlns:mc="http://schemas.openxmlformats.org/markup-compatibility/2006">
              <mc:Choice xmlns:v="urn:schemas-microsoft-com:vml" Requires="v">
                <p:oleObj name="Equation" r:id="rId3" imgW="825480" imgH="241200" progId="Equation.3">
                  <p:embed/>
                </p:oleObj>
              </mc:Choice>
              <mc:Fallback>
                <p:oleObj name="Equation" r:id="rId3" imgW="825480" imgH="241200" progId="Equation.3">
                  <p:embed/>
                  <p:pic>
                    <p:nvPicPr>
                      <p:cNvPr id="4" name="Object 3"/>
                      <p:cNvPicPr>
                        <a:picLocks noGrp="1" noChangeAspect="1" noChangeArrowheads="1"/>
                      </p:cNvPicPr>
                      <p:nvPr/>
                    </p:nvPicPr>
                    <p:blipFill>
                      <a:blip r:embed="rId4"/>
                      <a:srcRect/>
                      <a:stretch>
                        <a:fillRect/>
                      </a:stretch>
                    </p:blipFill>
                    <p:spPr bwMode="auto">
                      <a:xfrm>
                        <a:off x="6705600" y="855185"/>
                        <a:ext cx="16954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Group 4"/>
          <p:cNvGraphicFramePr>
            <a:graphicFrameLocks noGrp="1"/>
          </p:cNvGraphicFramePr>
          <p:nvPr>
            <p:ph sz="half" idx="4294967295"/>
          </p:nvPr>
        </p:nvGraphicFramePr>
        <p:xfrm>
          <a:off x="7553325" y="2093654"/>
          <a:ext cx="4267200" cy="4497390"/>
        </p:xfrm>
        <a:graphic>
          <a:graphicData uri="http://schemas.openxmlformats.org/drawingml/2006/table">
            <a:tbl>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1200">
                  <a:extLst>
                    <a:ext uri="{9D8B030D-6E8A-4147-A177-3AD203B41FA5}">
                      <a16:colId xmlns:a16="http://schemas.microsoft.com/office/drawing/2014/main" val="1130202363"/>
                    </a:ext>
                  </a:extLst>
                </a:gridCol>
                <a:gridCol w="711200">
                  <a:extLst>
                    <a:ext uri="{9D8B030D-6E8A-4147-A177-3AD203B41FA5}">
                      <a16:colId xmlns:a16="http://schemas.microsoft.com/office/drawing/2014/main" val="1404716721"/>
                    </a:ext>
                  </a:extLst>
                </a:gridCol>
                <a:gridCol w="711200">
                  <a:extLst>
                    <a:ext uri="{9D8B030D-6E8A-4147-A177-3AD203B41FA5}">
                      <a16:colId xmlns:a16="http://schemas.microsoft.com/office/drawing/2014/main" val="20003"/>
                    </a:ext>
                  </a:extLst>
                </a:gridCol>
              </a:tblGrid>
              <a:tr h="5000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Z</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rgbClr val="7030A0"/>
                          </a:solidFill>
                          <a:effectLst/>
                          <a:latin typeface="Verdana" pitchFamily="34"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rgbClr val="0066FF"/>
                          </a:solidFill>
                          <a:effectLst/>
                          <a:latin typeface="Verdana" pitchFamily="34" charset="0"/>
                        </a:rPr>
                        <a:t>Y’Z</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F</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984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rgbClr val="00B050"/>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016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rgbClr val="FF0000"/>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984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rgbClr val="00B050"/>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000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rgbClr val="00B050"/>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5000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rgbClr val="FF0000"/>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5000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rgbClr val="FF0000"/>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4984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rgbClr val="FF0000"/>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5000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rgbClr val="FF0000"/>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A500F19-1FE5-46F9-A915-957C5754F828}"/>
                  </a:ext>
                </a:extLst>
              </p:cNvPr>
              <p:cNvSpPr txBox="1"/>
              <p:nvPr/>
            </p:nvSpPr>
            <p:spPr>
              <a:xfrm>
                <a:off x="1001888" y="2815779"/>
                <a:ext cx="5184423"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lvl="0" indent="0" algn="l" defTabSz="914400" rtl="1"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Helvetica"/>
                    <a:ea typeface="+mj-ea"/>
                    <a:cs typeface="Helvetica"/>
                    <a:sym typeface="Helvetica"/>
                  </a:rPr>
                  <a:t>And finally, the value of the function </a:t>
                </a:r>
                <a14:m>
                  <m:oMath xmlns:m="http://schemas.openxmlformats.org/officeDocument/2006/math">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Helvetica"/>
                      </a:rPr>
                      <m:t>𝐹</m:t>
                    </m:r>
                  </m:oMath>
                </a14:m>
                <a:endParaRPr kumimoji="0" lang="en-US" sz="1800" b="0" i="0" u="none" strike="noStrike" kern="0" cap="none" spc="0" normalizeH="0" baseline="0" noProof="0" dirty="0">
                  <a:ln>
                    <a:noFill/>
                  </a:ln>
                  <a:solidFill>
                    <a:srgbClr val="000000"/>
                  </a:solidFill>
                  <a:effectLst/>
                  <a:uLnTx/>
                  <a:uFillTx/>
                  <a:latin typeface="Helvetica"/>
                  <a:ea typeface="+mj-ea"/>
                  <a:cs typeface="Helvetica"/>
                  <a:sym typeface="Helvetica"/>
                </a:endParaRPr>
              </a:p>
            </p:txBody>
          </p:sp>
        </mc:Choice>
        <mc:Fallback xmlns="">
          <p:sp>
            <p:nvSpPr>
              <p:cNvPr id="10" name="TextBox 9">
                <a:extLst>
                  <a:ext uri="{FF2B5EF4-FFF2-40B4-BE49-F238E27FC236}">
                    <a16:creationId xmlns:a16="http://schemas.microsoft.com/office/drawing/2014/main" id="{6A500F19-1FE5-46F9-A915-957C5754F828}"/>
                  </a:ext>
                </a:extLst>
              </p:cNvPr>
              <p:cNvSpPr txBox="1">
                <a:spLocks noRot="1" noChangeAspect="1" noMove="1" noResize="1" noEditPoints="1" noAdjustHandles="1" noChangeArrowheads="1" noChangeShapeType="1" noTextEdit="1"/>
              </p:cNvSpPr>
              <p:nvPr/>
            </p:nvSpPr>
            <p:spPr>
              <a:xfrm>
                <a:off x="1001888" y="2815779"/>
                <a:ext cx="5184423" cy="369328"/>
              </a:xfrm>
              <a:prstGeom prst="rect">
                <a:avLst/>
              </a:prstGeom>
              <a:blipFill>
                <a:blip r:embed="rId5"/>
                <a:stretch>
                  <a:fillRect l="-1763" t="-10000" b="-26667"/>
                </a:stretch>
              </a:blipFill>
              <a:ln w="12700" cap="flat">
                <a:noFill/>
                <a:miter lim="400000"/>
              </a:ln>
              <a:effectLst/>
            </p:spPr>
            <p:txBody>
              <a:bodyPr/>
              <a:lstStyle/>
              <a:p>
                <a:r>
                  <a:rPr lang="en-US">
                    <a:noFill/>
                  </a:rPr>
                  <a:t> </a:t>
                </a:r>
              </a:p>
            </p:txBody>
          </p:sp>
        </mc:Fallback>
      </mc:AlternateContent>
      <p:sp>
        <p:nvSpPr>
          <p:cNvPr id="13" name="TextBox 12">
            <a:extLst>
              <a:ext uri="{FF2B5EF4-FFF2-40B4-BE49-F238E27FC236}">
                <a16:creationId xmlns:a16="http://schemas.microsoft.com/office/drawing/2014/main" id="{4C9703F7-C8FC-4643-A891-11D20339AED9}"/>
              </a:ext>
            </a:extLst>
          </p:cNvPr>
          <p:cNvSpPr txBox="1"/>
          <p:nvPr/>
        </p:nvSpPr>
        <p:spPr>
          <a:xfrm>
            <a:off x="3378335" y="1529072"/>
            <a:ext cx="431528"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CA" sz="1800" b="1" i="0" u="none" strike="noStrike" kern="1200" cap="none" spc="0" normalizeH="0" baseline="0" noProof="0" dirty="0">
                <a:ln>
                  <a:noFill/>
                </a:ln>
                <a:solidFill>
                  <a:srgbClr val="7030A0"/>
                </a:solidFill>
                <a:effectLst/>
                <a:uLnTx/>
                <a:uFillTx/>
                <a:latin typeface="Verdana" pitchFamily="34" charset="0"/>
                <a:ea typeface="+mn-ea"/>
                <a:cs typeface="Calibri"/>
                <a:sym typeface="Helvetica"/>
              </a:rPr>
              <a:t>Y’</a:t>
            </a:r>
          </a:p>
        </p:txBody>
      </p:sp>
      <p:sp>
        <p:nvSpPr>
          <p:cNvPr id="14" name="TextBox 13">
            <a:extLst>
              <a:ext uri="{FF2B5EF4-FFF2-40B4-BE49-F238E27FC236}">
                <a16:creationId xmlns:a16="http://schemas.microsoft.com/office/drawing/2014/main" id="{2479364F-6939-459C-BF4F-0C38F818CBA5}"/>
              </a:ext>
            </a:extLst>
          </p:cNvPr>
          <p:cNvSpPr txBox="1"/>
          <p:nvPr/>
        </p:nvSpPr>
        <p:spPr>
          <a:xfrm>
            <a:off x="4961817" y="1724322"/>
            <a:ext cx="591829"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CA" sz="1800" b="1" i="0" u="none" strike="noStrike" kern="1200" cap="none" spc="0" normalizeH="0" baseline="0" noProof="0" dirty="0">
                <a:ln>
                  <a:noFill/>
                </a:ln>
                <a:solidFill>
                  <a:srgbClr val="0066FF"/>
                </a:solidFill>
                <a:effectLst/>
                <a:uLnTx/>
                <a:uFillTx/>
                <a:latin typeface="Verdana" pitchFamily="34" charset="0"/>
                <a:ea typeface="+mn-ea"/>
                <a:cs typeface="Calibri"/>
                <a:sym typeface="Helvetica"/>
              </a:rPr>
              <a:t>Y’Z</a:t>
            </a:r>
          </a:p>
        </p:txBody>
      </p:sp>
    </p:spTree>
    <p:extLst>
      <p:ext uri="{BB962C8B-B14F-4D97-AF65-F5344CB8AC3E}">
        <p14:creationId xmlns:p14="http://schemas.microsoft.com/office/powerpoint/2010/main" val="40271034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 name="Artboard 3@4x.png" descr="Artboard 3@4x.png"/>
          <p:cNvPicPr>
            <a:picLocks noChangeAspect="1"/>
          </p:cNvPicPr>
          <p:nvPr/>
        </p:nvPicPr>
        <p:blipFill>
          <a:blip r:embed="rId2"/>
          <a:stretch>
            <a:fillRect/>
          </a:stretch>
        </p:blipFill>
        <p:spPr>
          <a:xfrm>
            <a:off x="6293691" y="5773806"/>
            <a:ext cx="5989152" cy="1162476"/>
          </a:xfrm>
          <a:prstGeom prst="rect">
            <a:avLst/>
          </a:prstGeom>
          <a:ln w="12700">
            <a:miter lim="400000"/>
          </a:ln>
        </p:spPr>
      </p:pic>
      <p:sp>
        <p:nvSpPr>
          <p:cNvPr id="4" name="TextBox 2">
            <a:extLst>
              <a:ext uri="{FF2B5EF4-FFF2-40B4-BE49-F238E27FC236}">
                <a16:creationId xmlns:a16="http://schemas.microsoft.com/office/drawing/2014/main" id="{15A2C34D-3770-4DB0-9CF9-77919C7AB067}"/>
              </a:ext>
            </a:extLst>
          </p:cNvPr>
          <p:cNvSpPr txBox="1"/>
          <p:nvPr/>
        </p:nvSpPr>
        <p:spPr>
          <a:xfrm>
            <a:off x="505373" y="1255496"/>
            <a:ext cx="10813656" cy="44480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rtl="0">
              <a:defRPr sz="3200">
                <a:solidFill>
                  <a:srgbClr val="58BBCF"/>
                </a:solidFill>
                <a:latin typeface="FrutigerLTArabic-55Roman"/>
                <a:ea typeface="FrutigerLTArabic-55Roman"/>
                <a:cs typeface="FrutigerLTArabic-55Roman"/>
                <a:sym typeface="FrutigerLTArabic-55Roman"/>
              </a:defRPr>
            </a:lvl1pPr>
          </a:lstStyle>
          <a:p>
            <a:pPr marL="514350" marR="0" lvl="0" indent="-514350" algn="l" defTabSz="914400" rtl="0" eaLnBrk="1" fontAlgn="auto" latinLnBrk="0" hangingPunct="0">
              <a:lnSpc>
                <a:spcPct val="150000"/>
              </a:lnSpc>
              <a:spcBef>
                <a:spcPts val="0"/>
              </a:spcBef>
              <a:spcAft>
                <a:spcPts val="0"/>
              </a:spcAft>
              <a:buClrTx/>
              <a:buSzTx/>
              <a:buFont typeface="+mj-lt"/>
              <a:buAutoNum type="arabicPeriod"/>
              <a:tabLst/>
              <a:defRPr/>
            </a:pPr>
            <a:endParaRPr kumimoji="0" lang="en-US" sz="3200" b="0" i="0" u="none" strike="noStrike" kern="0" cap="none" spc="0" normalizeH="0" baseline="0" noProof="0" dirty="0">
              <a:ln>
                <a:noFill/>
              </a:ln>
              <a:solidFill>
                <a:srgbClr val="58BBCF"/>
              </a:solidFill>
              <a:effectLst/>
              <a:uLnTx/>
              <a:uFillTx/>
              <a:latin typeface="FrutigerLTArabic-55Roman"/>
              <a:sym typeface="FrutigerLTArabic-55Roman"/>
            </a:endParaRPr>
          </a:p>
          <a:p>
            <a:pPr marL="514350" marR="0" lvl="0" indent="-514350" algn="l" defTabSz="914400" rtl="0" eaLnBrk="1" fontAlgn="auto" latinLnBrk="0" hangingPunct="0">
              <a:lnSpc>
                <a:spcPct val="150000"/>
              </a:lnSpc>
              <a:spcBef>
                <a:spcPts val="0"/>
              </a:spcBef>
              <a:spcAft>
                <a:spcPts val="0"/>
              </a:spcAft>
              <a:buClrTx/>
              <a:buSzTx/>
              <a:buFont typeface="+mj-lt"/>
              <a:buAutoNum type="arabicPeriod"/>
              <a:tabLst/>
              <a:defRPr/>
            </a:pPr>
            <a:endParaRPr kumimoji="0" lang="en-US" sz="3200" b="0" i="0" u="none" strike="noStrike" kern="0" cap="none" spc="0" normalizeH="0" baseline="0" noProof="0" dirty="0">
              <a:ln>
                <a:noFill/>
              </a:ln>
              <a:solidFill>
                <a:srgbClr val="58BBCF"/>
              </a:solidFill>
              <a:effectLst/>
              <a:uLnTx/>
              <a:uFillTx/>
              <a:latin typeface="FrutigerLTArabic-55Roman"/>
              <a:sym typeface="FrutigerLTArabic-55Roman"/>
            </a:endParaRPr>
          </a:p>
          <a:p>
            <a:pPr marL="514350" marR="0" lvl="0" indent="-514350" algn="l" defTabSz="914400" rtl="0" eaLnBrk="1" fontAlgn="auto" latinLnBrk="0" hangingPunct="0">
              <a:lnSpc>
                <a:spcPct val="150000"/>
              </a:lnSpc>
              <a:spcBef>
                <a:spcPts val="0"/>
              </a:spcBef>
              <a:spcAft>
                <a:spcPts val="0"/>
              </a:spcAft>
              <a:buClrTx/>
              <a:buSzTx/>
              <a:buFont typeface="+mj-lt"/>
              <a:buAutoNum type="arabicPeriod"/>
              <a:tabLst/>
              <a:defRPr/>
            </a:pPr>
            <a:endParaRPr kumimoji="0" lang="en-US" sz="3200" b="0" i="0" u="none" strike="noStrike" kern="0" cap="none" spc="0" normalizeH="0" baseline="0" noProof="0" dirty="0">
              <a:ln>
                <a:noFill/>
              </a:ln>
              <a:solidFill>
                <a:srgbClr val="58BBCF"/>
              </a:solidFill>
              <a:effectLst/>
              <a:uLnTx/>
              <a:uFillTx/>
              <a:latin typeface="FrutigerLTArabic-55Roman"/>
              <a:sym typeface="FrutigerLTArabic-55Roman"/>
            </a:endParaRPr>
          </a:p>
          <a:p>
            <a:pPr marL="514350" marR="0" lvl="0" indent="-514350" algn="l" defTabSz="914400" rtl="0" eaLnBrk="1" fontAlgn="auto" latinLnBrk="0" hangingPunct="0">
              <a:lnSpc>
                <a:spcPct val="150000"/>
              </a:lnSpc>
              <a:spcBef>
                <a:spcPts val="0"/>
              </a:spcBef>
              <a:spcAft>
                <a:spcPts val="0"/>
              </a:spcAft>
              <a:buClrTx/>
              <a:buSzTx/>
              <a:buFont typeface="+mj-lt"/>
              <a:buAutoNum type="arabicPeriod"/>
              <a:tabLst/>
              <a:defRPr/>
            </a:pPr>
            <a:endParaRPr kumimoji="0" lang="en-US" sz="3200" b="0" i="0" u="none" strike="noStrike" kern="0" cap="none" spc="0" normalizeH="0" baseline="0" noProof="0" dirty="0">
              <a:ln>
                <a:noFill/>
              </a:ln>
              <a:solidFill>
                <a:srgbClr val="58BBCF"/>
              </a:solidFill>
              <a:effectLst/>
              <a:uLnTx/>
              <a:uFillTx/>
              <a:latin typeface="FrutigerLTArabic-55Roman"/>
              <a:sym typeface="FrutigerLTArabic-55Roman"/>
            </a:endParaRPr>
          </a:p>
          <a:p>
            <a:pPr marL="514350" marR="0" lvl="0" indent="-514350" algn="l" defTabSz="9144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3200" b="0" i="0" u="none" strike="noStrike" kern="0" cap="none" spc="0" normalizeH="0" baseline="0" noProof="0" dirty="0">
                <a:ln>
                  <a:noFill/>
                </a:ln>
                <a:solidFill>
                  <a:srgbClr val="58BBCF"/>
                </a:solidFill>
                <a:effectLst/>
                <a:uLnTx/>
                <a:uFillTx/>
                <a:latin typeface="FrutigerLTArabic-55Roman"/>
                <a:sym typeface="FrutigerLTArabic-55Roman"/>
              </a:rPr>
              <a:t>Logic Gates </a:t>
            </a:r>
          </a:p>
          <a:p>
            <a:pPr marL="514350" marR="0" lvl="0" indent="-514350" algn="l" defTabSz="914400" rtl="0" eaLnBrk="1" fontAlgn="auto" latinLnBrk="0" hangingPunct="0">
              <a:lnSpc>
                <a:spcPct val="150000"/>
              </a:lnSpc>
              <a:spcBef>
                <a:spcPts val="0"/>
              </a:spcBef>
              <a:spcAft>
                <a:spcPts val="0"/>
              </a:spcAft>
              <a:buClrTx/>
              <a:buSzTx/>
              <a:buFont typeface="Arial" panose="020B0604020202020204" pitchFamily="34" charset="0"/>
              <a:buChar char="•"/>
              <a:tabLst/>
              <a:defRPr/>
            </a:pPr>
            <a:endParaRPr kumimoji="0" lang="en-US" sz="3200" b="0" i="0" u="none" strike="noStrike" kern="0" cap="none" spc="0" normalizeH="0" baseline="0" noProof="0" dirty="0">
              <a:ln>
                <a:noFill/>
              </a:ln>
              <a:solidFill>
                <a:srgbClr val="58BBCF"/>
              </a:solidFill>
              <a:effectLst/>
              <a:uLnTx/>
              <a:uFillTx/>
              <a:latin typeface="FrutigerLTArabic-55Roman"/>
              <a:sym typeface="FrutigerLTArabic-55Roman"/>
            </a:endParaRPr>
          </a:p>
        </p:txBody>
      </p:sp>
    </p:spTree>
    <p:extLst>
      <p:ext uri="{BB962C8B-B14F-4D97-AF65-F5344CB8AC3E}">
        <p14:creationId xmlns:p14="http://schemas.microsoft.com/office/powerpoint/2010/main" val="65202206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85E-EA46-4C98-B5BB-4914433B9B1B}"/>
              </a:ext>
            </a:extLst>
          </p:cNvPr>
          <p:cNvSpPr>
            <a:spLocks noGrp="1"/>
          </p:cNvSpPr>
          <p:nvPr>
            <p:ph type="title"/>
          </p:nvPr>
        </p:nvSpPr>
        <p:spPr>
          <a:ln w="12700">
            <a:miter lim="400000"/>
          </a:ln>
        </p:spPr>
        <p:txBody>
          <a:bodyPr lIns="45718" tIns="45718" rIns="45718" bIns="45718" anchor="ctr">
            <a:normAutofit/>
          </a:bodyPr>
          <a:lstStyle/>
          <a:p>
            <a:r>
              <a:rPr lang="en-US" sz="3200" b="1" dirty="0">
                <a:solidFill>
                  <a:srgbClr val="532F84"/>
                </a:solidFill>
                <a:latin typeface="FrutigerLTArabic-55Roman"/>
              </a:rPr>
              <a:t>Common Logic Gates and Expressions</a:t>
            </a:r>
          </a:p>
        </p:txBody>
      </p:sp>
      <p:pic>
        <p:nvPicPr>
          <p:cNvPr id="4" name="Picture 2" descr="The table columns have the following headings from left to right: name, symbol, function, truth table. For each truth table, the following description includes the column headings and row entries from left to right, and top to bottom. The row entries are as follows. Name: and. Symbol: standard. Function: F = x times y. Truth table, x, y, F: 0 0 0, 0 1 0, 1 0 0, 1 1 1. Name: or. Symbol: standard. Function: F = x + y. Truth table, x, y, F: 0 0 0, 0 1 1, 1 0 1, 1 1 1. Name: inverter. Symbol: standard. Function: F = x prime. Truth table, x, F: 0 1, 1 0. Name: buffer. Symbol: inverter symbol with bubble removed. Function: F = x. Truth table, x, F: 0 0, 1 1. Name: n and. Symbol: and symbol with bubble at output. Function: F = x y, prime. Truth table, x, y, F: 0 0 1, 0 1 1, 1 0 1, 1 1 0. Name: N or. Symbol: or symbol with bubble at output. Function: F = x + y, prime. Truth table, x, y, F: 0 0 1, 0 1 0, 1 0 0, 1 1 0. Name: exclusive or, X or. Symbol: or symbol with double curved line at rear end of arrow. Function: x y prime + x prime y = x circle plus y. truth table, x, y, F: 0 0 0, 0 1 1, 1 0 1, 1 1 0. Name: exclusive nor, or equivalence. Symbol: X or with bubble at output. Function: x y + x prime y prime = x circle plus y, prime. Truth table, x, y, F: 0 0 1, 0 1 0, 1 0 0, 1 1 1.">
            <a:extLst>
              <a:ext uri="{FF2B5EF4-FFF2-40B4-BE49-F238E27FC236}">
                <a16:creationId xmlns:a16="http://schemas.microsoft.com/office/drawing/2014/main" id="{9C93A43F-9164-4276-8F6A-5BA17828256D}"/>
              </a:ext>
            </a:extLst>
          </p:cNvPr>
          <p:cNvPicPr>
            <a:picLocks noChangeAspect="1" noChangeArrowheads="1"/>
          </p:cNvPicPr>
          <p:nvPr/>
        </p:nvPicPr>
        <p:blipFill>
          <a:blip r:embed="rId2"/>
          <a:stretch>
            <a:fillRect/>
          </a:stretch>
        </p:blipFill>
        <p:spPr bwMode="auto">
          <a:xfrm>
            <a:off x="7653869" y="365125"/>
            <a:ext cx="3860646" cy="619195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oordinate system A is defined by three orthogonal unit vectors with a common vertex, or origin: X-hat sub Ay, Y-hat sub Ay, and Z-hat sub Ay. Position vector super Ay P extends from the origin to a point in space.">
            <a:extLst>
              <a:ext uri="{FF2B5EF4-FFF2-40B4-BE49-F238E27FC236}">
                <a16:creationId xmlns:a16="http://schemas.microsoft.com/office/drawing/2014/main" id="{29003EFF-7E72-4779-86E0-2C346E83B7F0}"/>
              </a:ext>
            </a:extLst>
          </p:cNvPr>
          <p:cNvPicPr>
            <a:picLocks noChangeAspect="1" noChangeArrowheads="1"/>
          </p:cNvPicPr>
          <p:nvPr/>
        </p:nvPicPr>
        <p:blipFill>
          <a:blip r:embed="rId3"/>
          <a:stretch>
            <a:fillRect/>
          </a:stretch>
        </p:blipFill>
        <p:spPr bwMode="auto">
          <a:xfrm>
            <a:off x="310444" y="1952978"/>
            <a:ext cx="6574169" cy="4122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810769"/>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2"/>
          <p:cNvSpPr>
            <a:spLocks noGrp="1" noChangeArrowheads="1"/>
          </p:cNvSpPr>
          <p:nvPr>
            <p:ph type="title"/>
          </p:nvPr>
        </p:nvSpPr>
        <p:spPr>
          <a:xfrm>
            <a:off x="1524000" y="1"/>
            <a:ext cx="9144000" cy="714375"/>
          </a:xfrm>
          <a:ln w="12700">
            <a:miter lim="400000"/>
          </a:ln>
        </p:spPr>
        <p:txBody>
          <a:bodyPr lIns="45718" tIns="45718" rIns="45718" bIns="45718" anchor="ctr">
            <a:normAutofit/>
          </a:bodyPr>
          <a:lstStyle/>
          <a:p>
            <a:r>
              <a:rPr lang="en-US" sz="3200" b="1">
                <a:solidFill>
                  <a:srgbClr val="532F84"/>
                </a:solidFill>
                <a:latin typeface="FrutigerLTArabic-55Roman"/>
              </a:rPr>
              <a:t>Boolean Operator Precedence</a:t>
            </a:r>
            <a:endParaRPr lang="en-US" sz="3200" b="1" dirty="0">
              <a:solidFill>
                <a:srgbClr val="532F84"/>
              </a:solidFill>
              <a:latin typeface="FrutigerLTArabic-55Roman"/>
            </a:endParaRPr>
          </a:p>
        </p:txBody>
      </p:sp>
      <p:sp>
        <p:nvSpPr>
          <p:cNvPr id="392195" name="Rectangle 3"/>
          <p:cNvSpPr>
            <a:spLocks noChangeArrowheads="1"/>
          </p:cNvSpPr>
          <p:nvPr/>
        </p:nvSpPr>
        <p:spPr bwMode="auto">
          <a:xfrm>
            <a:off x="2438400" y="1752601"/>
            <a:ext cx="8002588" cy="984885"/>
          </a:xfrm>
          <a:prstGeom prst="rect">
            <a:avLst/>
          </a:prstGeom>
          <a:noFill/>
          <a:ln w="9525">
            <a:noFill/>
            <a:miter lim="800000"/>
            <a:headEnd/>
            <a:tailEnd/>
          </a:ln>
        </p:spPr>
        <p:txBody>
          <a:bodyPr lIns="0" tIns="0" rIns="0" bIns="0">
            <a:spAutoFit/>
          </a:bodyPr>
          <a:lstStyle/>
          <a:p>
            <a:pPr marL="0" marR="0" lvl="0" indent="0" algn="l" defTabSz="914400" rtl="0" eaLnBrk="0" fontAlgn="base" latinLnBrk="0" hangingPunct="0">
              <a:lnSpc>
                <a:spcPct val="100000"/>
              </a:lnSpc>
              <a:spcBef>
                <a:spcPct val="0"/>
              </a:spcBef>
              <a:spcAft>
                <a:spcPct val="0"/>
              </a:spcAft>
              <a:buClr>
                <a:srgbClr val="006666"/>
              </a:buClr>
              <a:buSzTx/>
              <a:buFont typeface="Wingdings" pitchFamily="2" charset="2"/>
              <a:buChar char="§"/>
              <a:tabLst/>
              <a:defRPr/>
            </a:pPr>
            <a:r>
              <a:rPr kumimoji="0" lang="en-US" sz="3200" b="1" i="0" u="none" strike="noStrike" kern="1200" cap="none" spc="0" normalizeH="0" baseline="0" noProof="0" dirty="0">
                <a:ln>
                  <a:noFill/>
                </a:ln>
                <a:solidFill>
                  <a:srgbClr val="0000FF"/>
                </a:solidFill>
                <a:effectLst/>
                <a:uLnTx/>
                <a:uFillTx/>
                <a:latin typeface="Times New Roman" pitchFamily="18" charset="0"/>
                <a:ea typeface="+mn-ea"/>
                <a:cs typeface="Calibri"/>
                <a:sym typeface="Helvetica"/>
              </a:rPr>
              <a:t>  </a:t>
            </a:r>
            <a:r>
              <a:rPr kumimoji="0" lang="en-US" sz="3200" b="0" i="0" u="none" strike="noStrike" kern="1200" cap="none" spc="0" normalizeH="0" baseline="0" noProof="0" dirty="0">
                <a:ln>
                  <a:noFill/>
                </a:ln>
                <a:solidFill>
                  <a:srgbClr val="0000FF"/>
                </a:solidFill>
                <a:effectLst/>
                <a:uLnTx/>
                <a:uFillTx/>
                <a:latin typeface="Calibri"/>
                <a:ea typeface="+mn-ea"/>
                <a:cs typeface="Calibri"/>
                <a:sym typeface="Helvetica"/>
              </a:rPr>
              <a:t>The order of evaluation in a Boolean</a:t>
            </a:r>
            <a:br>
              <a:rPr kumimoji="0" lang="en-US" sz="3200" b="0" i="0" u="none" strike="noStrike" kern="1200" cap="none" spc="0" normalizeH="0" baseline="0" noProof="0" dirty="0">
                <a:ln>
                  <a:noFill/>
                </a:ln>
                <a:solidFill>
                  <a:srgbClr val="0000FF"/>
                </a:solidFill>
                <a:effectLst/>
                <a:uLnTx/>
                <a:uFillTx/>
                <a:latin typeface="Calibri"/>
                <a:ea typeface="+mn-ea"/>
                <a:cs typeface="Calibri"/>
                <a:sym typeface="Helvetica"/>
              </a:rPr>
            </a:br>
            <a:r>
              <a:rPr kumimoji="0" lang="en-US" sz="3200" b="0" i="0" u="none" strike="noStrike" kern="1200" cap="none" spc="0" normalizeH="0" baseline="0" noProof="0" dirty="0">
                <a:ln>
                  <a:noFill/>
                </a:ln>
                <a:solidFill>
                  <a:srgbClr val="0000FF"/>
                </a:solidFill>
                <a:effectLst/>
                <a:uLnTx/>
                <a:uFillTx/>
                <a:latin typeface="Calibri"/>
                <a:ea typeface="+mn-ea"/>
                <a:cs typeface="Calibri"/>
                <a:sym typeface="Helvetica"/>
              </a:rPr>
              <a:t>    expression is:</a:t>
            </a:r>
          </a:p>
        </p:txBody>
      </p:sp>
      <p:sp>
        <p:nvSpPr>
          <p:cNvPr id="392205" name="Rectangle 13"/>
          <p:cNvSpPr>
            <a:spLocks noChangeArrowheads="1"/>
          </p:cNvSpPr>
          <p:nvPr/>
        </p:nvSpPr>
        <p:spPr bwMode="auto">
          <a:xfrm>
            <a:off x="2209800" y="4495801"/>
            <a:ext cx="7092950" cy="1647825"/>
          </a:xfrm>
          <a:prstGeom prst="rect">
            <a:avLst/>
          </a:prstGeom>
          <a:noFill/>
          <a:ln w="9525">
            <a:noFill/>
            <a:miter lim="800000"/>
            <a:headEnd/>
            <a:tailEnd/>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
                <a:srgbClr val="006666"/>
              </a:buClr>
              <a:buSzTx/>
              <a:buFont typeface="Wingdings" pitchFamily="2" charset="2"/>
              <a:buChar char="§"/>
              <a:tabLst/>
              <a:defRPr/>
            </a:pPr>
            <a:r>
              <a:rPr kumimoji="0" lang="en-US" sz="3600" b="1" i="0" u="none" strike="noStrike" kern="1200" cap="none" spc="0" normalizeH="0" baseline="0" noProof="0" dirty="0">
                <a:ln>
                  <a:noFill/>
                </a:ln>
                <a:solidFill>
                  <a:srgbClr val="0000FF"/>
                </a:solidFill>
                <a:effectLst/>
                <a:uLnTx/>
                <a:uFillTx/>
                <a:latin typeface="Times New Roman" pitchFamily="18" charset="0"/>
                <a:ea typeface="+mn-ea"/>
                <a:cs typeface="Calibri"/>
                <a:sym typeface="Helvetica"/>
              </a:rPr>
              <a:t>  </a:t>
            </a:r>
            <a:r>
              <a:rPr kumimoji="0" lang="en-US" sz="3600" b="0" i="0" u="none" strike="noStrike" kern="1200" cap="none" spc="0" normalizeH="0" baseline="0" noProof="0" dirty="0">
                <a:ln>
                  <a:noFill/>
                </a:ln>
                <a:solidFill>
                  <a:srgbClr val="0000FF"/>
                </a:solidFill>
                <a:effectLst/>
                <a:uLnTx/>
                <a:uFillTx/>
                <a:latin typeface="Calibri"/>
                <a:ea typeface="+mn-ea"/>
                <a:cs typeface="Calibri"/>
                <a:sym typeface="Helvetica"/>
              </a:rPr>
              <a:t>Consequence: Parentheses appear</a:t>
            </a:r>
            <a:br>
              <a:rPr kumimoji="0" lang="en-US" sz="3600" b="0" i="0" u="none" strike="noStrike" kern="1200" cap="none" spc="0" normalizeH="0" baseline="0" noProof="0" dirty="0">
                <a:ln>
                  <a:noFill/>
                </a:ln>
                <a:solidFill>
                  <a:srgbClr val="0000FF"/>
                </a:solidFill>
                <a:effectLst/>
                <a:uLnTx/>
                <a:uFillTx/>
                <a:latin typeface="Calibri"/>
                <a:ea typeface="+mn-ea"/>
                <a:cs typeface="Calibri"/>
                <a:sym typeface="Helvetica"/>
              </a:rPr>
            </a:br>
            <a:r>
              <a:rPr kumimoji="0" lang="en-US" sz="3600" b="0" i="0" u="none" strike="noStrike" kern="1200" cap="none" spc="0" normalizeH="0" baseline="0" noProof="0" dirty="0">
                <a:ln>
                  <a:noFill/>
                </a:ln>
                <a:solidFill>
                  <a:srgbClr val="0000FF"/>
                </a:solidFill>
                <a:effectLst/>
                <a:uLnTx/>
                <a:uFillTx/>
                <a:latin typeface="Calibri"/>
                <a:ea typeface="+mn-ea"/>
                <a:cs typeface="Calibri"/>
                <a:sym typeface="Helvetica"/>
              </a:rPr>
              <a:t>    around OR expressions</a:t>
            </a:r>
          </a:p>
          <a:p>
            <a:pPr marL="0" marR="0" lvl="0" indent="0" algn="l" defTabSz="914400" rtl="0" eaLnBrk="0" fontAlgn="base" latinLnBrk="0" hangingPunct="0">
              <a:lnSpc>
                <a:spcPct val="100000"/>
              </a:lnSpc>
              <a:spcBef>
                <a:spcPct val="0"/>
              </a:spcBef>
              <a:spcAft>
                <a:spcPct val="0"/>
              </a:spcAft>
              <a:buClr>
                <a:srgbClr val="006666"/>
              </a:buClr>
              <a:buSzTx/>
              <a:buFont typeface="Wingdings" pitchFamily="2" charset="2"/>
              <a:buChar char="§"/>
              <a:tabLst/>
              <a:defRPr/>
            </a:pPr>
            <a:r>
              <a:rPr kumimoji="0" lang="en-US" sz="3600" b="0" i="0" u="none" strike="noStrike" kern="1200" cap="none" spc="0" normalizeH="0" baseline="0" noProof="0" dirty="0">
                <a:ln>
                  <a:noFill/>
                </a:ln>
                <a:solidFill>
                  <a:srgbClr val="0000FF"/>
                </a:solidFill>
                <a:effectLst/>
                <a:uLnTx/>
                <a:uFillTx/>
                <a:latin typeface="Calibri"/>
                <a:ea typeface="+mn-ea"/>
                <a:cs typeface="Calibri"/>
                <a:sym typeface="Helvetica"/>
              </a:rPr>
              <a:t>  Example</a:t>
            </a:r>
            <a:r>
              <a:rPr kumimoji="0" lang="en-US" sz="3600" b="1" i="0" u="none" strike="noStrike" kern="1200" cap="none" spc="0" normalizeH="0" baseline="0" noProof="0" dirty="0">
                <a:ln>
                  <a:noFill/>
                </a:ln>
                <a:solidFill>
                  <a:srgbClr val="0000FF"/>
                </a:solidFill>
                <a:effectLst/>
                <a:uLnTx/>
                <a:uFillTx/>
                <a:latin typeface="Calibri"/>
                <a:ea typeface="+mn-ea"/>
                <a:cs typeface="Calibri"/>
                <a:sym typeface="Helvetica"/>
              </a:rPr>
              <a:t>: </a:t>
            </a:r>
            <a:r>
              <a:rPr kumimoji="0" lang="en-US" sz="3600" b="0" i="0" u="none" strike="noStrike" kern="1200" cap="none" spc="0" normalizeH="0" baseline="0" noProof="0" dirty="0">
                <a:ln>
                  <a:noFill/>
                </a:ln>
                <a:solidFill>
                  <a:srgbClr val="0000FF"/>
                </a:solidFill>
                <a:effectLst/>
                <a:uLnTx/>
                <a:uFillTx/>
                <a:latin typeface="Calibri"/>
                <a:ea typeface="+mn-ea"/>
                <a:cs typeface="Calibri"/>
                <a:sym typeface="Helvetica"/>
              </a:rPr>
              <a:t>F = A(B + C)(C + D)</a:t>
            </a:r>
          </a:p>
        </p:txBody>
      </p:sp>
      <p:sp>
        <p:nvSpPr>
          <p:cNvPr id="392206" name="Line 14"/>
          <p:cNvSpPr>
            <a:spLocks noChangeShapeType="1"/>
          </p:cNvSpPr>
          <p:nvPr/>
        </p:nvSpPr>
        <p:spPr bwMode="auto">
          <a:xfrm>
            <a:off x="7278511" y="5638800"/>
            <a:ext cx="414338" cy="0"/>
          </a:xfrm>
          <a:prstGeom prst="line">
            <a:avLst/>
          </a:prstGeom>
          <a:noFill/>
          <a:ln w="38100">
            <a:solidFill>
              <a:schemeClr val="tx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itchFamily="34" charset="0"/>
              <a:ea typeface="+mn-ea"/>
              <a:cs typeface="Calibri"/>
              <a:sym typeface="Helvetica"/>
            </a:endParaRPr>
          </a:p>
        </p:txBody>
      </p:sp>
      <p:sp>
        <p:nvSpPr>
          <p:cNvPr id="392207" name="Text Box 15"/>
          <p:cNvSpPr txBox="1">
            <a:spLocks noChangeArrowheads="1"/>
          </p:cNvSpPr>
          <p:nvPr/>
        </p:nvSpPr>
        <p:spPr bwMode="auto">
          <a:xfrm>
            <a:off x="2286000" y="3200401"/>
            <a:ext cx="7772400" cy="1160463"/>
          </a:xfrm>
          <a:prstGeom prst="rect">
            <a:avLst/>
          </a:prstGeom>
          <a:noFill/>
          <a:ln w="12700" cap="sq">
            <a:noFill/>
            <a:miter lim="800000"/>
            <a:headEnd type="none" w="sm" len="sm"/>
            <a:tailEnd type="none" w="sm" len="sm"/>
          </a:ln>
        </p:spPr>
        <p:txBody>
          <a:bodyPr>
            <a:spAutoFit/>
          </a:bodyPr>
          <a:lstStyle/>
          <a:p>
            <a:pPr marL="457200" marR="0" lvl="0" indent="-457200" algn="l" defTabSz="914400" rtl="0" eaLnBrk="0" fontAlgn="base" latinLnBrk="0" hangingPunct="0">
              <a:lnSpc>
                <a:spcPct val="100000"/>
              </a:lnSpc>
              <a:spcBef>
                <a:spcPct val="50000"/>
              </a:spcBef>
              <a:spcAft>
                <a:spcPct val="0"/>
              </a:spcAft>
              <a:buClrTx/>
              <a:buSzTx/>
              <a:buFontTx/>
              <a:buAutoNum type="arabicPeriod"/>
              <a:tabLst/>
              <a:defRPr/>
            </a:pPr>
            <a:r>
              <a:rPr kumimoji="0" lang="en-US" sz="2800" b="0" i="0" u="none" strike="noStrike" kern="1200" cap="none" spc="0" normalizeH="0" baseline="0" noProof="0" dirty="0">
                <a:ln>
                  <a:noFill/>
                </a:ln>
                <a:solidFill>
                  <a:srgbClr val="000000"/>
                </a:solidFill>
                <a:effectLst/>
                <a:uLnTx/>
                <a:uFillTx/>
                <a:latin typeface="Calibri"/>
                <a:ea typeface="+mn-ea"/>
                <a:cs typeface="Calibri"/>
                <a:sym typeface="Helvetica"/>
              </a:rPr>
              <a:t>Parentheses  2. Not</a:t>
            </a:r>
          </a:p>
          <a:p>
            <a:pPr marL="457200" marR="0" lvl="0" indent="-457200" algn="l" defTabSz="914400" rtl="0" eaLnBrk="0" fontAlgn="base" latinLnBrk="0" hangingPunct="0">
              <a:lnSpc>
                <a:spcPct val="100000"/>
              </a:lnSpc>
              <a:spcBef>
                <a:spcPct val="5000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a:ea typeface="+mn-ea"/>
                <a:cs typeface="Calibri"/>
                <a:sym typeface="Helvetica"/>
              </a:rPr>
              <a:t>3.   And              4. Or</a:t>
            </a:r>
          </a:p>
        </p:txBody>
      </p:sp>
    </p:spTree>
    <p:extLst>
      <p:ext uri="{BB962C8B-B14F-4D97-AF65-F5344CB8AC3E}">
        <p14:creationId xmlns:p14="http://schemas.microsoft.com/office/powerpoint/2010/main" val="256493375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21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22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220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2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5" grpId="0"/>
      <p:bldP spid="392205" grpId="0"/>
      <p:bldP spid="392206" grpId="0" animBg="1"/>
      <p:bldP spid="39220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Artboard 3@2x.png" descr="Artboard 3@2x.png"/>
          <p:cNvPicPr>
            <a:picLocks noChangeAspect="1"/>
          </p:cNvPicPr>
          <p:nvPr/>
        </p:nvPicPr>
        <p:blipFill>
          <a:blip r:embed="rId2"/>
          <a:srcRect t="8869" r="116" b="11106"/>
          <a:stretch>
            <a:fillRect/>
          </a:stretch>
        </p:blipFill>
        <p:spPr>
          <a:xfrm>
            <a:off x="1784" y="-22926"/>
            <a:ext cx="12188316" cy="6903851"/>
          </a:xfrm>
          <a:prstGeom prst="rect">
            <a:avLst/>
          </a:prstGeom>
          <a:ln w="12700">
            <a:miter lim="400000"/>
          </a:ln>
        </p:spPr>
      </p:pic>
      <p:sp>
        <p:nvSpPr>
          <p:cNvPr id="104" name="TextBox 2"/>
          <p:cNvSpPr txBox="1"/>
          <p:nvPr/>
        </p:nvSpPr>
        <p:spPr>
          <a:xfrm>
            <a:off x="526941" y="2193631"/>
            <a:ext cx="9229618" cy="15696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rtl="0">
              <a:defRPr sz="3200">
                <a:solidFill>
                  <a:srgbClr val="FFFFFF"/>
                </a:solidFill>
                <a:latin typeface="FrutigerLTArabic-55Roman"/>
                <a:ea typeface="FrutigerLTArabic-55Roman"/>
                <a:cs typeface="FrutigerLTArabic-55Roman"/>
                <a:sym typeface="FrutigerLTArabic-55Roman"/>
              </a:defRPr>
            </a:lvl1pPr>
          </a:lstStyle>
          <a:p>
            <a:r>
              <a:rPr lang="en-US" dirty="0"/>
              <a:t>CS231</a:t>
            </a:r>
          </a:p>
          <a:p>
            <a:r>
              <a:rPr lang="en-US" dirty="0"/>
              <a:t>Digital Logic Design</a:t>
            </a:r>
          </a:p>
          <a:p>
            <a:pPr algn="ctr"/>
            <a:r>
              <a:rPr lang="en-US" b="1" dirty="0"/>
              <a:t>Module 03: Boolean Expression &amp; Simplification</a:t>
            </a:r>
          </a:p>
        </p:txBody>
      </p:sp>
      <p:pic>
        <p:nvPicPr>
          <p:cNvPr id="105" name="Artboard 2@4x.png" descr="Artboard 2@4x.png"/>
          <p:cNvPicPr>
            <a:picLocks noChangeAspect="1"/>
          </p:cNvPicPr>
          <p:nvPr/>
        </p:nvPicPr>
        <p:blipFill>
          <a:blip r:embed="rId3"/>
          <a:stretch>
            <a:fillRect/>
          </a:stretch>
        </p:blipFill>
        <p:spPr>
          <a:xfrm>
            <a:off x="6115298" y="5811861"/>
            <a:ext cx="6080963" cy="1050521"/>
          </a:xfrm>
          <a:prstGeom prst="rect">
            <a:avLst/>
          </a:prstGeom>
          <a:ln w="12700">
            <a:miter lim="400000"/>
          </a:ln>
        </p:spPr>
      </p:pic>
    </p:spTree>
    <p:extLst>
      <p:ext uri="{BB962C8B-B14F-4D97-AF65-F5344CB8AC3E}">
        <p14:creationId xmlns:p14="http://schemas.microsoft.com/office/powerpoint/2010/main" val="47324901"/>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 name="Artboard 3@4x.png" descr="Artboard 3@4x.png"/>
          <p:cNvPicPr>
            <a:picLocks noChangeAspect="1"/>
          </p:cNvPicPr>
          <p:nvPr/>
        </p:nvPicPr>
        <p:blipFill>
          <a:blip r:embed="rId2"/>
          <a:stretch>
            <a:fillRect/>
          </a:stretch>
        </p:blipFill>
        <p:spPr>
          <a:xfrm>
            <a:off x="6293691" y="5773806"/>
            <a:ext cx="5989152" cy="1162476"/>
          </a:xfrm>
          <a:prstGeom prst="rect">
            <a:avLst/>
          </a:prstGeom>
          <a:ln w="12700">
            <a:miter lim="400000"/>
          </a:ln>
        </p:spPr>
      </p:pic>
      <p:sp>
        <p:nvSpPr>
          <p:cNvPr id="4" name="TextBox 2">
            <a:extLst>
              <a:ext uri="{FF2B5EF4-FFF2-40B4-BE49-F238E27FC236}">
                <a16:creationId xmlns:a16="http://schemas.microsoft.com/office/drawing/2014/main" id="{15A2C34D-3770-4DB0-9CF9-77919C7AB067}"/>
              </a:ext>
            </a:extLst>
          </p:cNvPr>
          <p:cNvSpPr txBox="1"/>
          <p:nvPr/>
        </p:nvSpPr>
        <p:spPr>
          <a:xfrm>
            <a:off x="505373" y="1255496"/>
            <a:ext cx="10813656" cy="44480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rtl="0">
              <a:defRPr sz="3200">
                <a:solidFill>
                  <a:srgbClr val="58BBCF"/>
                </a:solidFill>
                <a:latin typeface="FrutigerLTArabic-55Roman"/>
                <a:ea typeface="FrutigerLTArabic-55Roman"/>
                <a:cs typeface="FrutigerLTArabic-55Roman"/>
                <a:sym typeface="FrutigerLTArabic-55Roman"/>
              </a:defRPr>
            </a:lvl1pPr>
          </a:lstStyle>
          <a:p>
            <a:pPr marL="514350" marR="0" lvl="0" indent="-514350" algn="l" defTabSz="914400" rtl="0" eaLnBrk="1" fontAlgn="auto" latinLnBrk="0" hangingPunct="0">
              <a:lnSpc>
                <a:spcPct val="150000"/>
              </a:lnSpc>
              <a:spcBef>
                <a:spcPts val="0"/>
              </a:spcBef>
              <a:spcAft>
                <a:spcPts val="0"/>
              </a:spcAft>
              <a:buClrTx/>
              <a:buSzTx/>
              <a:buFont typeface="+mj-lt"/>
              <a:buAutoNum type="arabicPeriod"/>
              <a:tabLst/>
              <a:defRPr/>
            </a:pPr>
            <a:endParaRPr kumimoji="0" lang="en-US" sz="3200" b="0" i="0" u="none" strike="noStrike" kern="0" cap="none" spc="0" normalizeH="0" baseline="0" noProof="0" dirty="0">
              <a:ln>
                <a:noFill/>
              </a:ln>
              <a:solidFill>
                <a:srgbClr val="58BBCF"/>
              </a:solidFill>
              <a:effectLst/>
              <a:uLnTx/>
              <a:uFillTx/>
              <a:latin typeface="FrutigerLTArabic-55Roman"/>
              <a:sym typeface="FrutigerLTArabic-55Roman"/>
            </a:endParaRPr>
          </a:p>
          <a:p>
            <a:pPr marL="514350" marR="0" lvl="0" indent="-514350" algn="l" defTabSz="914400" rtl="0" eaLnBrk="1" fontAlgn="auto" latinLnBrk="0" hangingPunct="0">
              <a:lnSpc>
                <a:spcPct val="150000"/>
              </a:lnSpc>
              <a:spcBef>
                <a:spcPts val="0"/>
              </a:spcBef>
              <a:spcAft>
                <a:spcPts val="0"/>
              </a:spcAft>
              <a:buClrTx/>
              <a:buSzTx/>
              <a:buFont typeface="+mj-lt"/>
              <a:buAutoNum type="arabicPeriod"/>
              <a:tabLst/>
              <a:defRPr/>
            </a:pPr>
            <a:endParaRPr kumimoji="0" lang="en-US" sz="3200" b="0" i="0" u="none" strike="noStrike" kern="0" cap="none" spc="0" normalizeH="0" baseline="0" noProof="0" dirty="0">
              <a:ln>
                <a:noFill/>
              </a:ln>
              <a:solidFill>
                <a:srgbClr val="58BBCF"/>
              </a:solidFill>
              <a:effectLst/>
              <a:uLnTx/>
              <a:uFillTx/>
              <a:latin typeface="FrutigerLTArabic-55Roman"/>
              <a:sym typeface="FrutigerLTArabic-55Roman"/>
            </a:endParaRPr>
          </a:p>
          <a:p>
            <a:pPr marL="514350" marR="0" lvl="0" indent="-514350" algn="l" defTabSz="914400" rtl="0" eaLnBrk="1" fontAlgn="auto" latinLnBrk="0" hangingPunct="0">
              <a:lnSpc>
                <a:spcPct val="150000"/>
              </a:lnSpc>
              <a:spcBef>
                <a:spcPts val="0"/>
              </a:spcBef>
              <a:spcAft>
                <a:spcPts val="0"/>
              </a:spcAft>
              <a:buClrTx/>
              <a:buSzTx/>
              <a:buFont typeface="+mj-lt"/>
              <a:buAutoNum type="arabicPeriod"/>
              <a:tabLst/>
              <a:defRPr/>
            </a:pPr>
            <a:endParaRPr kumimoji="0" lang="en-US" sz="3200" b="0" i="0" u="none" strike="noStrike" kern="0" cap="none" spc="0" normalizeH="0" baseline="0" noProof="0" dirty="0">
              <a:ln>
                <a:noFill/>
              </a:ln>
              <a:solidFill>
                <a:srgbClr val="58BBCF"/>
              </a:solidFill>
              <a:effectLst/>
              <a:uLnTx/>
              <a:uFillTx/>
              <a:latin typeface="FrutigerLTArabic-55Roman"/>
              <a:sym typeface="FrutigerLTArabic-55Roman"/>
            </a:endParaRPr>
          </a:p>
          <a:p>
            <a:pPr marL="514350" marR="0" lvl="0" indent="-514350" algn="l" defTabSz="914400" rtl="0" eaLnBrk="1" fontAlgn="auto" latinLnBrk="0" hangingPunct="0">
              <a:lnSpc>
                <a:spcPct val="150000"/>
              </a:lnSpc>
              <a:spcBef>
                <a:spcPts val="0"/>
              </a:spcBef>
              <a:spcAft>
                <a:spcPts val="0"/>
              </a:spcAft>
              <a:buClrTx/>
              <a:buSzTx/>
              <a:buFont typeface="+mj-lt"/>
              <a:buAutoNum type="arabicPeriod"/>
              <a:tabLst/>
              <a:defRPr/>
            </a:pPr>
            <a:endParaRPr kumimoji="0" lang="en-US" sz="3200" b="0" i="0" u="none" strike="noStrike" kern="0" cap="none" spc="0" normalizeH="0" baseline="0" noProof="0" dirty="0">
              <a:ln>
                <a:noFill/>
              </a:ln>
              <a:solidFill>
                <a:srgbClr val="58BBCF"/>
              </a:solidFill>
              <a:effectLst/>
              <a:uLnTx/>
              <a:uFillTx/>
              <a:latin typeface="FrutigerLTArabic-55Roman"/>
              <a:sym typeface="FrutigerLTArabic-55Roman"/>
            </a:endParaRPr>
          </a:p>
          <a:p>
            <a:pPr marL="514350" marR="0" lvl="0" indent="-514350" algn="l" defTabSz="9144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3200" b="0" i="0" u="none" strike="noStrike" kern="0" cap="none" spc="0" normalizeH="0" baseline="0" noProof="0" dirty="0">
                <a:ln>
                  <a:noFill/>
                </a:ln>
                <a:solidFill>
                  <a:srgbClr val="58BBCF"/>
                </a:solidFill>
                <a:effectLst/>
                <a:uLnTx/>
                <a:uFillTx/>
                <a:latin typeface="FrutigerLTArabic-55Roman"/>
                <a:sym typeface="FrutigerLTArabic-55Roman"/>
              </a:rPr>
              <a:t>Compliment of functions</a:t>
            </a:r>
          </a:p>
          <a:p>
            <a:pPr marL="514350" marR="0" lvl="0" indent="-514350" algn="l" defTabSz="914400" rtl="0" eaLnBrk="1" fontAlgn="auto" latinLnBrk="0" hangingPunct="0">
              <a:lnSpc>
                <a:spcPct val="150000"/>
              </a:lnSpc>
              <a:spcBef>
                <a:spcPts val="0"/>
              </a:spcBef>
              <a:spcAft>
                <a:spcPts val="0"/>
              </a:spcAft>
              <a:buClrTx/>
              <a:buSzTx/>
              <a:buFont typeface="Arial" panose="020B0604020202020204" pitchFamily="34" charset="0"/>
              <a:buChar char="•"/>
              <a:tabLst/>
              <a:defRPr/>
            </a:pPr>
            <a:endParaRPr kumimoji="0" lang="en-US" sz="3200" b="0" i="0" u="none" strike="noStrike" kern="0" cap="none" spc="0" normalizeH="0" baseline="0" noProof="0" dirty="0">
              <a:ln>
                <a:noFill/>
              </a:ln>
              <a:solidFill>
                <a:srgbClr val="58BBCF"/>
              </a:solidFill>
              <a:effectLst/>
              <a:uLnTx/>
              <a:uFillTx/>
              <a:latin typeface="FrutigerLTArabic-55Roman"/>
              <a:sym typeface="FrutigerLTArabic-55Roman"/>
            </a:endParaRPr>
          </a:p>
        </p:txBody>
      </p:sp>
    </p:spTree>
    <p:extLst>
      <p:ext uri="{BB962C8B-B14F-4D97-AF65-F5344CB8AC3E}">
        <p14:creationId xmlns:p14="http://schemas.microsoft.com/office/powerpoint/2010/main" val="8681355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9" name="Rectangle 2"/>
          <p:cNvSpPr>
            <a:spLocks noGrp="1" noChangeArrowheads="1"/>
          </p:cNvSpPr>
          <p:nvPr>
            <p:ph type="title"/>
          </p:nvPr>
        </p:nvSpPr>
        <p:spPr>
          <a:xfrm>
            <a:off x="1524000" y="0"/>
            <a:ext cx="9144000" cy="655638"/>
          </a:xfrm>
          <a:ln w="12700">
            <a:miter lim="400000"/>
          </a:ln>
        </p:spPr>
        <p:txBody>
          <a:bodyPr lIns="45718" tIns="45718" rIns="45718" bIns="45718" anchor="ctr">
            <a:normAutofit/>
          </a:bodyPr>
          <a:lstStyle/>
          <a:p>
            <a:r>
              <a:rPr lang="en-US" sz="3200" b="1" dirty="0">
                <a:solidFill>
                  <a:srgbClr val="532F84"/>
                </a:solidFill>
                <a:latin typeface="FrutigerLTArabic-55Roman"/>
              </a:rPr>
              <a:t>Complement of a Function</a:t>
            </a:r>
          </a:p>
        </p:txBody>
      </p:sp>
      <p:graphicFrame>
        <p:nvGraphicFramePr>
          <p:cNvPr id="373057" name="Group 321"/>
          <p:cNvGraphicFramePr>
            <a:graphicFrameLocks noGrp="1"/>
          </p:cNvGraphicFramePr>
          <p:nvPr>
            <p:ph sz="quarter" idx="2"/>
          </p:nvPr>
        </p:nvGraphicFramePr>
        <p:xfrm>
          <a:off x="6626225" y="1828800"/>
          <a:ext cx="3581400" cy="2773680"/>
        </p:xfrm>
        <a:graphic>
          <a:graphicData uri="http://schemas.openxmlformats.org/drawingml/2006/table">
            <a:tbl>
              <a:tblPr/>
              <a:tblGrid>
                <a:gridCol w="742950">
                  <a:extLst>
                    <a:ext uri="{9D8B030D-6E8A-4147-A177-3AD203B41FA5}">
                      <a16:colId xmlns:a16="http://schemas.microsoft.com/office/drawing/2014/main" val="20000"/>
                    </a:ext>
                  </a:extLst>
                </a:gridCol>
                <a:gridCol w="679450">
                  <a:extLst>
                    <a:ext uri="{9D8B030D-6E8A-4147-A177-3AD203B41FA5}">
                      <a16:colId xmlns:a16="http://schemas.microsoft.com/office/drawing/2014/main" val="20001"/>
                    </a:ext>
                  </a:extLst>
                </a:gridCol>
                <a:gridCol w="682625">
                  <a:extLst>
                    <a:ext uri="{9D8B030D-6E8A-4147-A177-3AD203B41FA5}">
                      <a16:colId xmlns:a16="http://schemas.microsoft.com/office/drawing/2014/main" val="20002"/>
                    </a:ext>
                  </a:extLst>
                </a:gridCol>
                <a:gridCol w="738188">
                  <a:extLst>
                    <a:ext uri="{9D8B030D-6E8A-4147-A177-3AD203B41FA5}">
                      <a16:colId xmlns:a16="http://schemas.microsoft.com/office/drawing/2014/main" val="20003"/>
                    </a:ext>
                  </a:extLst>
                </a:gridCol>
                <a:gridCol w="738187">
                  <a:extLst>
                    <a:ext uri="{9D8B030D-6E8A-4147-A177-3AD203B41FA5}">
                      <a16:colId xmlns:a16="http://schemas.microsoft.com/office/drawing/2014/main" val="20004"/>
                    </a:ext>
                  </a:extLst>
                </a:gridCol>
              </a:tblGrid>
              <a:tr h="22542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Z</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F</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F</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174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200" b="0" i="0" u="none" strike="noStrike" cap="none" normalizeH="0" baseline="0">
                          <a:ln>
                            <a:noFill/>
                          </a:ln>
                          <a:solidFill>
                            <a:schemeClr val="tx1"/>
                          </a:solidFill>
                          <a:effectLst/>
                          <a:latin typeface="Verdana" pitchFamily="34"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200" b="0"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200" b="0"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i="0" u="none" strike="noStrike" cap="none" normalizeH="0" baseline="0">
                          <a:ln>
                            <a:noFill/>
                          </a:ln>
                          <a:solidFill>
                            <a:srgbClr val="FB5705"/>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190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200" b="0" i="0" u="none" strike="noStrike" cap="none" normalizeH="0" baseline="0">
                          <a:ln>
                            <a:noFill/>
                          </a:ln>
                          <a:solidFill>
                            <a:schemeClr val="tx1"/>
                          </a:solidFill>
                          <a:effectLst/>
                          <a:latin typeface="Verdana" pitchFamily="34"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200" b="0"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200" b="0"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i="0" u="none" strike="noStrike" cap="none" normalizeH="0" baseline="0">
                          <a:ln>
                            <a:noFill/>
                          </a:ln>
                          <a:solidFill>
                            <a:srgbClr val="FB5705"/>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174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200" b="0" i="0" u="none" strike="noStrike" cap="none" normalizeH="0" baseline="0">
                          <a:ln>
                            <a:noFill/>
                          </a:ln>
                          <a:solidFill>
                            <a:schemeClr val="tx1"/>
                          </a:solidFill>
                          <a:effectLst/>
                          <a:latin typeface="Verdana" pitchFamily="34"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200" b="0"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200" b="0"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i="0" u="none" strike="noStrike" cap="none" normalizeH="0" baseline="0">
                          <a:ln>
                            <a:noFill/>
                          </a:ln>
                          <a:solidFill>
                            <a:srgbClr val="FB5705"/>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174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200" b="0" i="0" u="none" strike="noStrike" cap="none" normalizeH="0" baseline="0">
                          <a:ln>
                            <a:noFill/>
                          </a:ln>
                          <a:solidFill>
                            <a:schemeClr val="tx1"/>
                          </a:solidFill>
                          <a:effectLst/>
                          <a:latin typeface="Verdana" pitchFamily="34"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200" b="0"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200" b="0"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i="0" u="none" strike="noStrike" cap="none" normalizeH="0" baseline="0">
                          <a:ln>
                            <a:noFill/>
                          </a:ln>
                          <a:solidFill>
                            <a:srgbClr val="FB5705"/>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2174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200" b="0" i="0" u="none" strike="noStrike" cap="none" normalizeH="0" baseline="0">
                          <a:ln>
                            <a:noFill/>
                          </a:ln>
                          <a:solidFill>
                            <a:schemeClr val="tx1"/>
                          </a:solidFill>
                          <a:effectLst/>
                          <a:latin typeface="Verdan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200" b="0"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200" b="0"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i="0" u="none" strike="noStrike" cap="none" normalizeH="0" baseline="0">
                          <a:ln>
                            <a:noFill/>
                          </a:ln>
                          <a:solidFill>
                            <a:srgbClr val="FB5705"/>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2174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200" b="0" i="0" u="none" strike="noStrike" cap="none" normalizeH="0" baseline="0">
                          <a:ln>
                            <a:noFill/>
                          </a:ln>
                          <a:solidFill>
                            <a:schemeClr val="tx1"/>
                          </a:solidFill>
                          <a:effectLst/>
                          <a:latin typeface="Verdan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200" b="0"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200" b="0"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i="0" u="none" strike="noStrike" cap="none" normalizeH="0" baseline="0">
                          <a:ln>
                            <a:noFill/>
                          </a:ln>
                          <a:solidFill>
                            <a:srgbClr val="FB5705"/>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2174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200" b="0" i="0" u="none" strike="noStrike" cap="none" normalizeH="0" baseline="0">
                          <a:ln>
                            <a:noFill/>
                          </a:ln>
                          <a:solidFill>
                            <a:schemeClr val="tx1"/>
                          </a:solidFill>
                          <a:effectLst/>
                          <a:latin typeface="Verdan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200" b="0"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200" b="0"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i="0" u="none" strike="noStrike" cap="none" normalizeH="0" baseline="0">
                          <a:ln>
                            <a:noFill/>
                          </a:ln>
                          <a:solidFill>
                            <a:srgbClr val="FB5705"/>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2174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200" b="0" i="0" u="none" strike="noStrike" cap="none" normalizeH="0" baseline="0">
                          <a:ln>
                            <a:noFill/>
                          </a:ln>
                          <a:solidFill>
                            <a:schemeClr val="tx1"/>
                          </a:solidFill>
                          <a:effectLst/>
                          <a:latin typeface="Verdan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200" b="0"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200" b="0" i="0" u="none" strike="noStrike" cap="none" normalizeH="0" baseline="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i="0" u="none" strike="noStrike" cap="none" normalizeH="0" baseline="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i="0" u="none" strike="noStrike" cap="none" normalizeH="0" baseline="0">
                          <a:ln>
                            <a:noFill/>
                          </a:ln>
                          <a:solidFill>
                            <a:srgbClr val="FB5705"/>
                          </a:solidFill>
                          <a:effectLst/>
                          <a:latin typeface="Verdana" pitchFamily="34"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373042" name="Object 306"/>
          <p:cNvGraphicFramePr>
            <a:graphicFrameLocks noGrp="1" noChangeAspect="1"/>
          </p:cNvGraphicFramePr>
          <p:nvPr>
            <p:ph sz="quarter" idx="3"/>
          </p:nvPr>
        </p:nvGraphicFramePr>
        <p:xfrm>
          <a:off x="1981200" y="5364164"/>
          <a:ext cx="7391400" cy="358775"/>
        </p:xfrm>
        <a:graphic>
          <a:graphicData uri="http://schemas.openxmlformats.org/presentationml/2006/ole">
            <mc:AlternateContent xmlns:mc="http://schemas.openxmlformats.org/markup-compatibility/2006">
              <mc:Choice xmlns:v="urn:schemas-microsoft-com:vml" Requires="v">
                <p:oleObj name="Equation" r:id="rId2" imgW="3924000" imgH="190440" progId="Equation.3">
                  <p:embed/>
                </p:oleObj>
              </mc:Choice>
              <mc:Fallback>
                <p:oleObj name="Equation" r:id="rId2" imgW="3924000" imgH="190440" progId="Equation.3">
                  <p:embed/>
                  <p:pic>
                    <p:nvPicPr>
                      <p:cNvPr id="373042" name="Object 306"/>
                      <p:cNvPicPr>
                        <a:picLocks noChangeAspect="1" noChangeArrowheads="1"/>
                      </p:cNvPicPr>
                      <p:nvPr/>
                    </p:nvPicPr>
                    <p:blipFill>
                      <a:blip r:embed="rId3"/>
                      <a:srcRect/>
                      <a:stretch>
                        <a:fillRect/>
                      </a:stretch>
                    </p:blipFill>
                    <p:spPr bwMode="auto">
                      <a:xfrm>
                        <a:off x="1981200" y="5364164"/>
                        <a:ext cx="7391400"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3040" name="Line 304"/>
          <p:cNvSpPr>
            <a:spLocks noChangeShapeType="1"/>
          </p:cNvSpPr>
          <p:nvPr/>
        </p:nvSpPr>
        <p:spPr bwMode="auto">
          <a:xfrm>
            <a:off x="9525000" y="1905000"/>
            <a:ext cx="228600" cy="0"/>
          </a:xfrm>
          <a:prstGeom prst="line">
            <a:avLst/>
          </a:prstGeom>
          <a:noFill/>
          <a:ln w="12700" cap="sq">
            <a:solidFill>
              <a:schemeClr val="tx1"/>
            </a:solidFill>
            <a:round/>
            <a:headEnd type="none" w="sm" len="sm"/>
            <a:tailEnd type="none" w="sm" len="sm"/>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itchFamily="34" charset="0"/>
              <a:ea typeface="+mn-ea"/>
              <a:cs typeface="Calibri"/>
              <a:sym typeface="Helvetica"/>
            </a:endParaRPr>
          </a:p>
        </p:txBody>
      </p:sp>
      <p:graphicFrame>
        <p:nvGraphicFramePr>
          <p:cNvPr id="373048" name="Object 312"/>
          <p:cNvGraphicFramePr>
            <a:graphicFrameLocks noGrp="1" noChangeAspect="1"/>
          </p:cNvGraphicFramePr>
          <p:nvPr>
            <p:ph sz="half" idx="1"/>
          </p:nvPr>
        </p:nvGraphicFramePr>
        <p:xfrm>
          <a:off x="2590800" y="4038600"/>
          <a:ext cx="3048000" cy="685800"/>
        </p:xfrm>
        <a:graphic>
          <a:graphicData uri="http://schemas.openxmlformats.org/presentationml/2006/ole">
            <mc:AlternateContent xmlns:mc="http://schemas.openxmlformats.org/markup-compatibility/2006">
              <mc:Choice xmlns:v="urn:schemas-microsoft-com:vml" Requires="v">
                <p:oleObj name="Equation" r:id="rId4" imgW="1015920" imgH="228600" progId="Equation.3">
                  <p:embed/>
                </p:oleObj>
              </mc:Choice>
              <mc:Fallback>
                <p:oleObj name="Equation" r:id="rId4" imgW="1015920" imgH="228600" progId="Equation.3">
                  <p:embed/>
                  <p:pic>
                    <p:nvPicPr>
                      <p:cNvPr id="373048" name="Object 3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4038600"/>
                        <a:ext cx="30480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Arrow: Left 3">
            <a:extLst>
              <a:ext uri="{FF2B5EF4-FFF2-40B4-BE49-F238E27FC236}">
                <a16:creationId xmlns:a16="http://schemas.microsoft.com/office/drawing/2014/main" id="{0F3C5E86-1C91-46C4-9A2D-EBDE1C508181}"/>
              </a:ext>
            </a:extLst>
          </p:cNvPr>
          <p:cNvSpPr/>
          <p:nvPr/>
        </p:nvSpPr>
        <p:spPr bwMode="auto">
          <a:xfrm>
            <a:off x="10063953" y="2238294"/>
            <a:ext cx="457200" cy="244158"/>
          </a:xfrm>
          <a:prstGeom prst="leftArrow">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Verdana" pitchFamily="34" charset="0"/>
              <a:cs typeface="Helvetica"/>
              <a:sym typeface="Helvetica"/>
            </a:endParaRPr>
          </a:p>
        </p:txBody>
      </p:sp>
      <p:sp>
        <p:nvSpPr>
          <p:cNvPr id="5" name="Arrow: Left 4">
            <a:extLst>
              <a:ext uri="{FF2B5EF4-FFF2-40B4-BE49-F238E27FC236}">
                <a16:creationId xmlns:a16="http://schemas.microsoft.com/office/drawing/2014/main" id="{384FA502-F28F-4742-A337-0CB7103484C2}"/>
              </a:ext>
            </a:extLst>
          </p:cNvPr>
          <p:cNvSpPr/>
          <p:nvPr/>
        </p:nvSpPr>
        <p:spPr bwMode="auto">
          <a:xfrm>
            <a:off x="10049186" y="3722129"/>
            <a:ext cx="457200" cy="244158"/>
          </a:xfrm>
          <a:prstGeom prst="leftArrow">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Verdana" pitchFamily="34" charset="0"/>
              <a:cs typeface="Helvetica"/>
              <a:sym typeface="Helvetica"/>
            </a:endParaRPr>
          </a:p>
        </p:txBody>
      </p:sp>
      <p:sp>
        <p:nvSpPr>
          <p:cNvPr id="6" name="Arrow: Left 5">
            <a:extLst>
              <a:ext uri="{FF2B5EF4-FFF2-40B4-BE49-F238E27FC236}">
                <a16:creationId xmlns:a16="http://schemas.microsoft.com/office/drawing/2014/main" id="{6E62C72A-E39F-4068-B881-DF1AB5637DAE}"/>
              </a:ext>
            </a:extLst>
          </p:cNvPr>
          <p:cNvSpPr/>
          <p:nvPr/>
        </p:nvSpPr>
        <p:spPr bwMode="auto">
          <a:xfrm>
            <a:off x="10058400" y="3990497"/>
            <a:ext cx="457200" cy="244158"/>
          </a:xfrm>
          <a:prstGeom prst="leftArrow">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Verdana" pitchFamily="34" charset="0"/>
              <a:cs typeface="Helvetica"/>
              <a:sym typeface="Helvetica"/>
            </a:endParaRPr>
          </a:p>
        </p:txBody>
      </p:sp>
      <p:sp>
        <p:nvSpPr>
          <p:cNvPr id="7" name="Arrow: Left 6">
            <a:extLst>
              <a:ext uri="{FF2B5EF4-FFF2-40B4-BE49-F238E27FC236}">
                <a16:creationId xmlns:a16="http://schemas.microsoft.com/office/drawing/2014/main" id="{DAC77726-98D1-44FF-A430-53AF05ACB78F}"/>
              </a:ext>
            </a:extLst>
          </p:cNvPr>
          <p:cNvSpPr/>
          <p:nvPr/>
        </p:nvSpPr>
        <p:spPr bwMode="auto">
          <a:xfrm>
            <a:off x="10058400" y="4312920"/>
            <a:ext cx="457200" cy="244158"/>
          </a:xfrm>
          <a:prstGeom prst="leftArrow">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Verdana" pitchFamily="34" charset="0"/>
              <a:cs typeface="Helvetica"/>
              <a:sym typeface="Helvetica"/>
            </a:endParaRPr>
          </a:p>
        </p:txBody>
      </p:sp>
      <p:sp>
        <p:nvSpPr>
          <p:cNvPr id="8" name="Arrow: Left 7">
            <a:extLst>
              <a:ext uri="{FF2B5EF4-FFF2-40B4-BE49-F238E27FC236}">
                <a16:creationId xmlns:a16="http://schemas.microsoft.com/office/drawing/2014/main" id="{25B72AFD-F2DF-41CA-8233-EA1B1D4DB2A9}"/>
              </a:ext>
            </a:extLst>
          </p:cNvPr>
          <p:cNvSpPr/>
          <p:nvPr/>
        </p:nvSpPr>
        <p:spPr bwMode="auto">
          <a:xfrm>
            <a:off x="10058400" y="3144756"/>
            <a:ext cx="457200" cy="244158"/>
          </a:xfrm>
          <a:prstGeom prst="leftArrow">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Verdana" pitchFamily="34" charset="0"/>
              <a:cs typeface="Helvetica"/>
              <a:sym typeface="Helvetica"/>
            </a:endParaRPr>
          </a:p>
        </p:txBody>
      </p:sp>
      <p:sp>
        <p:nvSpPr>
          <p:cNvPr id="9" name="Arrow: Left 8">
            <a:extLst>
              <a:ext uri="{FF2B5EF4-FFF2-40B4-BE49-F238E27FC236}">
                <a16:creationId xmlns:a16="http://schemas.microsoft.com/office/drawing/2014/main" id="{B2A2AF6D-AB68-4A73-A5BC-CCBE8A396F4F}"/>
              </a:ext>
            </a:extLst>
          </p:cNvPr>
          <p:cNvSpPr/>
          <p:nvPr/>
        </p:nvSpPr>
        <p:spPr bwMode="auto">
          <a:xfrm>
            <a:off x="10069033" y="3424474"/>
            <a:ext cx="457200" cy="244158"/>
          </a:xfrm>
          <a:prstGeom prst="leftArrow">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Verdana" pitchFamily="34" charset="0"/>
              <a:cs typeface="Helvetica"/>
              <a:sym typeface="Helvetica"/>
            </a:endParaRPr>
          </a:p>
        </p:txBody>
      </p:sp>
      <p:sp>
        <p:nvSpPr>
          <p:cNvPr id="16" name="Text Box 311">
            <a:extLst>
              <a:ext uri="{FF2B5EF4-FFF2-40B4-BE49-F238E27FC236}">
                <a16:creationId xmlns:a16="http://schemas.microsoft.com/office/drawing/2014/main" id="{3028FA18-4313-4151-B936-2EF172BD27D7}"/>
              </a:ext>
            </a:extLst>
          </p:cNvPr>
          <p:cNvSpPr txBox="1">
            <a:spLocks noChangeArrowheads="1"/>
          </p:cNvSpPr>
          <p:nvPr/>
        </p:nvSpPr>
        <p:spPr bwMode="auto">
          <a:xfrm>
            <a:off x="1865313" y="2170031"/>
            <a:ext cx="4267200" cy="1477963"/>
          </a:xfrm>
          <a:prstGeom prst="rect">
            <a:avLst/>
          </a:prstGeom>
          <a:noFill/>
          <a:ln w="12700" cap="sq">
            <a:noFill/>
            <a:miter lim="800000"/>
            <a:headEnd type="none" w="sm" len="sm"/>
            <a:tailEnd type="none" w="sm" len="sm"/>
          </a:ln>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800" b="1" i="0" u="sng" strike="noStrike" kern="1200" cap="none" spc="0" normalizeH="0" baseline="0" noProof="0" dirty="0">
                <a:ln>
                  <a:noFill/>
                </a:ln>
                <a:solidFill>
                  <a:srgbClr val="000000"/>
                </a:solidFill>
                <a:effectLst/>
                <a:uLnTx/>
                <a:uFillTx/>
                <a:latin typeface="Verdana" pitchFamily="34" charset="0"/>
                <a:ea typeface="+mn-ea"/>
                <a:cs typeface="Calibri"/>
                <a:sym typeface="Helvetica"/>
              </a:rPr>
              <a:t>The complement </a:t>
            </a:r>
            <a:r>
              <a:rPr kumimoji="0" lang="en-US" sz="1800" b="0" i="0" u="none" strike="noStrike" kern="1200" cap="none" spc="0" normalizeH="0" baseline="0" noProof="0" dirty="0">
                <a:ln>
                  <a:noFill/>
                </a:ln>
                <a:solidFill>
                  <a:srgbClr val="000000"/>
                </a:solidFill>
                <a:effectLst/>
                <a:uLnTx/>
                <a:uFillTx/>
                <a:latin typeface="Verdana" pitchFamily="34" charset="0"/>
                <a:ea typeface="+mn-ea"/>
                <a:cs typeface="Calibri"/>
                <a:sym typeface="Helvetica"/>
              </a:rPr>
              <a:t>representation for a function F, (F’), is obtained from an </a:t>
            </a:r>
            <a:r>
              <a:rPr kumimoji="0" lang="en-US" sz="1800" b="1" i="1" u="sng" strike="noStrike" kern="1200" cap="none" spc="0" normalizeH="0" baseline="0" noProof="0" dirty="0">
                <a:ln>
                  <a:noFill/>
                </a:ln>
                <a:solidFill>
                  <a:srgbClr val="000000"/>
                </a:solidFill>
                <a:effectLst/>
                <a:uLnTx/>
                <a:uFillTx/>
                <a:latin typeface="Verdana" pitchFamily="34" charset="0"/>
                <a:ea typeface="+mn-ea"/>
                <a:cs typeface="Calibri"/>
                <a:sym typeface="Helvetica"/>
              </a:rPr>
              <a:t>interchange</a:t>
            </a:r>
            <a:r>
              <a:rPr kumimoji="0" lang="en-US" sz="1800" b="0" i="0" u="none" strike="noStrike" kern="1200" cap="none" spc="0" normalizeH="0" baseline="0" noProof="0" dirty="0">
                <a:ln>
                  <a:noFill/>
                </a:ln>
                <a:solidFill>
                  <a:srgbClr val="000000"/>
                </a:solidFill>
                <a:effectLst/>
                <a:uLnTx/>
                <a:uFillTx/>
                <a:latin typeface="Verdana" pitchFamily="34" charset="0"/>
                <a:ea typeface="+mn-ea"/>
                <a:cs typeface="Calibri"/>
                <a:sym typeface="Helvetica"/>
              </a:rPr>
              <a:t> of 1’s to 0’s and 0’s to 1’s </a:t>
            </a:r>
            <a:r>
              <a:rPr kumimoji="0" lang="en-US" sz="1800" b="1" i="1" u="sng" strike="noStrike" kern="1200" cap="none" spc="0" normalizeH="0" baseline="0" noProof="0" dirty="0">
                <a:ln>
                  <a:noFill/>
                </a:ln>
                <a:solidFill>
                  <a:srgbClr val="000000"/>
                </a:solidFill>
                <a:effectLst/>
                <a:uLnTx/>
                <a:uFillTx/>
                <a:latin typeface="Verdana" pitchFamily="34" charset="0"/>
                <a:ea typeface="+mn-ea"/>
                <a:cs typeface="Calibri"/>
                <a:sym typeface="Helvetica"/>
              </a:rPr>
              <a:t>for the values of F</a:t>
            </a:r>
            <a:r>
              <a:rPr kumimoji="0" lang="en-US" sz="1800" b="0" i="0" u="none" strike="noStrike" kern="1200" cap="none" spc="0" normalizeH="0" baseline="0" noProof="0" dirty="0">
                <a:ln>
                  <a:noFill/>
                </a:ln>
                <a:solidFill>
                  <a:srgbClr val="000000"/>
                </a:solidFill>
                <a:effectLst/>
                <a:uLnTx/>
                <a:uFillTx/>
                <a:latin typeface="Verdana" pitchFamily="34" charset="0"/>
                <a:ea typeface="+mn-ea"/>
                <a:cs typeface="Calibri"/>
                <a:sym typeface="Helvetica"/>
              </a:rPr>
              <a:t> in the truth table.</a:t>
            </a:r>
          </a:p>
        </p:txBody>
      </p:sp>
    </p:spTree>
    <p:extLst>
      <p:ext uri="{BB962C8B-B14F-4D97-AF65-F5344CB8AC3E}">
        <p14:creationId xmlns:p14="http://schemas.microsoft.com/office/powerpoint/2010/main" val="2612520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30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30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30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30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040" grpId="0" animBg="1"/>
      <p:bldP spid="4" grpId="0" animBg="1"/>
      <p:bldP spid="5" grpId="0" animBg="1"/>
      <p:bldP spid="6" grpId="0" animBg="1"/>
      <p:bldP spid="7" grpId="0"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Rectangle 2"/>
          <p:cNvSpPr>
            <a:spLocks noGrp="1" noChangeArrowheads="1"/>
          </p:cNvSpPr>
          <p:nvPr>
            <p:ph type="title"/>
          </p:nvPr>
        </p:nvSpPr>
        <p:spPr>
          <a:xfrm>
            <a:off x="1524000" y="0"/>
            <a:ext cx="9144000" cy="762000"/>
          </a:xfrm>
          <a:ln w="12700">
            <a:miter lim="400000"/>
          </a:ln>
        </p:spPr>
        <p:txBody>
          <a:bodyPr lIns="45718" tIns="45718" rIns="45718" bIns="45718" anchor="ctr">
            <a:normAutofit/>
          </a:bodyPr>
          <a:lstStyle/>
          <a:p>
            <a:r>
              <a:rPr lang="en-US" sz="3200" b="1" dirty="0">
                <a:solidFill>
                  <a:srgbClr val="532F84"/>
                </a:solidFill>
                <a:latin typeface="FrutigerLTArabic-55Roman"/>
              </a:rPr>
              <a:t>Complement of a Function …  Cont.</a:t>
            </a:r>
          </a:p>
        </p:txBody>
      </p:sp>
      <mc:AlternateContent xmlns:mc="http://schemas.openxmlformats.org/markup-compatibility/2006" xmlns:a14="http://schemas.microsoft.com/office/drawing/2010/main">
        <mc:Choice Requires="a14">
          <p:sp>
            <p:nvSpPr>
              <p:cNvPr id="382980" name="Rectangle 4"/>
              <p:cNvSpPr>
                <a:spLocks noGrp="1" noChangeArrowheads="1"/>
              </p:cNvSpPr>
              <p:nvPr>
                <p:ph type="body" sz="half" idx="1"/>
              </p:nvPr>
            </p:nvSpPr>
            <p:spPr>
              <a:xfrm>
                <a:off x="1803400" y="1546544"/>
                <a:ext cx="8712200" cy="1685925"/>
              </a:xfrm>
            </p:spPr>
            <p:txBody>
              <a:bodyPr>
                <a:normAutofit fontScale="77500" lnSpcReduction="20000"/>
              </a:bodyPr>
              <a:lstStyle/>
              <a:p>
                <a:pPr eaLnBrk="1" hangingPunct="1"/>
                <a:r>
                  <a:rPr lang="en-US" sz="2500" b="1" u="sng" dirty="0"/>
                  <a:t>The complement of a function</a:t>
                </a:r>
                <a:r>
                  <a:rPr lang="en-US" sz="2500" b="1" dirty="0"/>
                  <a:t> </a:t>
                </a:r>
                <a:r>
                  <a:rPr lang="en-US" sz="2500" dirty="0">
                    <a:solidFill>
                      <a:srgbClr val="0000FF"/>
                    </a:solidFill>
                  </a:rPr>
                  <a:t>can be derived algebraically by applying </a:t>
                </a:r>
                <a:r>
                  <a:rPr lang="en-US" sz="2500" dirty="0" err="1">
                    <a:solidFill>
                      <a:srgbClr val="0000FF"/>
                    </a:solidFill>
                  </a:rPr>
                  <a:t>DeMorgan’s</a:t>
                </a:r>
                <a:r>
                  <a:rPr lang="en-US" sz="2500" dirty="0">
                    <a:solidFill>
                      <a:srgbClr val="0000FF"/>
                    </a:solidFill>
                  </a:rPr>
                  <a:t> theorem.</a:t>
                </a:r>
                <a:br>
                  <a:rPr lang="en-US" sz="2500" dirty="0">
                    <a:solidFill>
                      <a:srgbClr val="0000FF"/>
                    </a:solidFill>
                  </a:rPr>
                </a:br>
                <a14:m>
                  <m:oMath xmlns:m="http://schemas.openxmlformats.org/officeDocument/2006/math">
                    <m:acc>
                      <m:accPr>
                        <m:chr m:val="̅"/>
                        <m:ctrlPr>
                          <a:rPr lang="en-US" sz="2500" i="1" smtClean="0">
                            <a:solidFill>
                              <a:srgbClr val="0000FF"/>
                            </a:solidFill>
                            <a:latin typeface="Cambria Math" panose="02040503050406030204" pitchFamily="18" charset="0"/>
                          </a:rPr>
                        </m:ctrlPr>
                      </m:accPr>
                      <m:e>
                        <m:r>
                          <a:rPr lang="en-US" sz="2500" b="0" i="1" smtClean="0">
                            <a:solidFill>
                              <a:srgbClr val="0000FF"/>
                            </a:solidFill>
                            <a:latin typeface="Cambria Math" panose="02040503050406030204" pitchFamily="18" charset="0"/>
                          </a:rPr>
                          <m:t>𝐴</m:t>
                        </m:r>
                        <m:r>
                          <a:rPr lang="en-US" sz="2500" b="0" i="1" smtClean="0">
                            <a:solidFill>
                              <a:srgbClr val="0000FF"/>
                            </a:solidFill>
                            <a:latin typeface="Cambria Math" panose="02040503050406030204" pitchFamily="18" charset="0"/>
                          </a:rPr>
                          <m:t>.</m:t>
                        </m:r>
                        <m:r>
                          <a:rPr lang="en-US" sz="2500" b="0" i="1" smtClean="0">
                            <a:solidFill>
                              <a:srgbClr val="0000FF"/>
                            </a:solidFill>
                            <a:latin typeface="Cambria Math" panose="02040503050406030204" pitchFamily="18" charset="0"/>
                          </a:rPr>
                          <m:t>𝐵</m:t>
                        </m:r>
                      </m:e>
                    </m:acc>
                    <m:r>
                      <a:rPr lang="en-US" sz="2500" b="0" i="1" smtClean="0">
                        <a:solidFill>
                          <a:srgbClr val="0000FF"/>
                        </a:solidFill>
                        <a:latin typeface="Cambria Math" panose="02040503050406030204" pitchFamily="18" charset="0"/>
                      </a:rPr>
                      <m:t>=</m:t>
                    </m:r>
                    <m:acc>
                      <m:accPr>
                        <m:chr m:val="̅"/>
                        <m:ctrlPr>
                          <a:rPr lang="en-US" sz="2500" b="0" i="1" smtClean="0">
                            <a:solidFill>
                              <a:srgbClr val="0000FF"/>
                            </a:solidFill>
                            <a:latin typeface="Cambria Math" panose="02040503050406030204" pitchFamily="18" charset="0"/>
                          </a:rPr>
                        </m:ctrlPr>
                      </m:accPr>
                      <m:e>
                        <m:r>
                          <a:rPr lang="en-US" sz="2500" b="0" i="1" smtClean="0">
                            <a:solidFill>
                              <a:srgbClr val="0000FF"/>
                            </a:solidFill>
                            <a:latin typeface="Cambria Math" panose="02040503050406030204" pitchFamily="18" charset="0"/>
                          </a:rPr>
                          <m:t>𝐴</m:t>
                        </m:r>
                      </m:e>
                    </m:acc>
                    <m:r>
                      <a:rPr lang="en-US" sz="2500" b="0" i="1" smtClean="0">
                        <a:solidFill>
                          <a:srgbClr val="0000FF"/>
                        </a:solidFill>
                        <a:latin typeface="Cambria Math" panose="02040503050406030204" pitchFamily="18" charset="0"/>
                      </a:rPr>
                      <m:t>+</m:t>
                    </m:r>
                    <m:acc>
                      <m:accPr>
                        <m:chr m:val="̅"/>
                        <m:ctrlPr>
                          <a:rPr lang="en-US" sz="2500" b="0" i="1" smtClean="0">
                            <a:solidFill>
                              <a:srgbClr val="0000FF"/>
                            </a:solidFill>
                            <a:latin typeface="Cambria Math" panose="02040503050406030204" pitchFamily="18" charset="0"/>
                          </a:rPr>
                        </m:ctrlPr>
                      </m:accPr>
                      <m:e>
                        <m:r>
                          <a:rPr lang="en-US" sz="2500" b="0" i="1" smtClean="0">
                            <a:solidFill>
                              <a:srgbClr val="0000FF"/>
                            </a:solidFill>
                            <a:latin typeface="Cambria Math" panose="02040503050406030204" pitchFamily="18" charset="0"/>
                          </a:rPr>
                          <m:t>𝐵</m:t>
                        </m:r>
                      </m:e>
                    </m:acc>
                  </m:oMath>
                </a14:m>
                <a:br>
                  <a:rPr lang="en-US" sz="2500" dirty="0">
                    <a:solidFill>
                      <a:srgbClr val="0000FF"/>
                    </a:solidFill>
                  </a:rPr>
                </a:br>
                <a:br>
                  <a:rPr lang="en-US" sz="2500" dirty="0">
                    <a:solidFill>
                      <a:srgbClr val="0000FF"/>
                    </a:solidFill>
                  </a:rPr>
                </a:br>
                <a14:m>
                  <m:oMath xmlns:m="http://schemas.openxmlformats.org/officeDocument/2006/math">
                    <m:acc>
                      <m:accPr>
                        <m:chr m:val="̅"/>
                        <m:ctrlPr>
                          <a:rPr lang="en-US" sz="2500" i="1">
                            <a:solidFill>
                              <a:srgbClr val="0000FF"/>
                            </a:solidFill>
                            <a:latin typeface="Cambria Math" panose="02040503050406030204" pitchFamily="18" charset="0"/>
                          </a:rPr>
                        </m:ctrlPr>
                      </m:accPr>
                      <m:e>
                        <m:r>
                          <a:rPr lang="en-US" sz="2500" i="1">
                            <a:solidFill>
                              <a:srgbClr val="0000FF"/>
                            </a:solidFill>
                            <a:latin typeface="Cambria Math" panose="02040503050406030204" pitchFamily="18" charset="0"/>
                          </a:rPr>
                          <m:t>𝐴</m:t>
                        </m:r>
                        <m:r>
                          <a:rPr lang="en-US" sz="2500" b="0" i="1" smtClean="0">
                            <a:solidFill>
                              <a:srgbClr val="0000FF"/>
                            </a:solidFill>
                            <a:latin typeface="Cambria Math" panose="02040503050406030204" pitchFamily="18" charset="0"/>
                          </a:rPr>
                          <m:t>+</m:t>
                        </m:r>
                        <m:r>
                          <a:rPr lang="en-US" sz="2500" i="1">
                            <a:solidFill>
                              <a:srgbClr val="0000FF"/>
                            </a:solidFill>
                            <a:latin typeface="Cambria Math" panose="02040503050406030204" pitchFamily="18" charset="0"/>
                          </a:rPr>
                          <m:t>𝐵</m:t>
                        </m:r>
                      </m:e>
                    </m:acc>
                    <m:r>
                      <a:rPr lang="en-US" sz="2500" i="1">
                        <a:solidFill>
                          <a:srgbClr val="0000FF"/>
                        </a:solidFill>
                        <a:latin typeface="Cambria Math" panose="02040503050406030204" pitchFamily="18" charset="0"/>
                      </a:rPr>
                      <m:t>=</m:t>
                    </m:r>
                    <m:acc>
                      <m:accPr>
                        <m:chr m:val="̅"/>
                        <m:ctrlPr>
                          <a:rPr lang="en-US" sz="2500" i="1">
                            <a:solidFill>
                              <a:srgbClr val="0000FF"/>
                            </a:solidFill>
                            <a:latin typeface="Cambria Math" panose="02040503050406030204" pitchFamily="18" charset="0"/>
                          </a:rPr>
                        </m:ctrlPr>
                      </m:accPr>
                      <m:e>
                        <m:r>
                          <a:rPr lang="en-US" sz="2500" i="1">
                            <a:solidFill>
                              <a:srgbClr val="0000FF"/>
                            </a:solidFill>
                            <a:latin typeface="Cambria Math" panose="02040503050406030204" pitchFamily="18" charset="0"/>
                          </a:rPr>
                          <m:t>𝐴</m:t>
                        </m:r>
                      </m:e>
                    </m:acc>
                    <m:r>
                      <a:rPr lang="en-US" sz="2500" b="0" i="1" smtClean="0">
                        <a:solidFill>
                          <a:srgbClr val="0000FF"/>
                        </a:solidFill>
                        <a:latin typeface="Cambria Math" panose="02040503050406030204" pitchFamily="18" charset="0"/>
                      </a:rPr>
                      <m:t>.</m:t>
                    </m:r>
                    <m:acc>
                      <m:accPr>
                        <m:chr m:val="̅"/>
                        <m:ctrlPr>
                          <a:rPr lang="en-US" sz="2500" i="1">
                            <a:solidFill>
                              <a:srgbClr val="0000FF"/>
                            </a:solidFill>
                            <a:latin typeface="Cambria Math" panose="02040503050406030204" pitchFamily="18" charset="0"/>
                          </a:rPr>
                        </m:ctrlPr>
                      </m:accPr>
                      <m:e>
                        <m:r>
                          <a:rPr lang="en-US" sz="2500" i="1">
                            <a:solidFill>
                              <a:srgbClr val="0000FF"/>
                            </a:solidFill>
                            <a:latin typeface="Cambria Math" panose="02040503050406030204" pitchFamily="18" charset="0"/>
                          </a:rPr>
                          <m:t>𝐵</m:t>
                        </m:r>
                      </m:e>
                    </m:acc>
                  </m:oMath>
                </a14:m>
                <a:endParaRPr lang="en-US" sz="2500" dirty="0">
                  <a:solidFill>
                    <a:srgbClr val="0000FF"/>
                  </a:solidFill>
                </a:endParaRPr>
              </a:p>
              <a:p>
                <a:pPr eaLnBrk="1" hangingPunct="1"/>
                <a:r>
                  <a:rPr lang="en-US" sz="2500" dirty="0">
                    <a:solidFill>
                      <a:srgbClr val="0000FF"/>
                    </a:solidFill>
                  </a:rPr>
                  <a:t>Complement the </a:t>
                </a:r>
                <a:r>
                  <a:rPr lang="en-US" sz="2500" u="sng" dirty="0">
                    <a:effectLst>
                      <a:outerShdw blurRad="38100" dist="38100" dir="2700000" algn="tl">
                        <a:srgbClr val="000000">
                          <a:alpha val="43137"/>
                        </a:srgbClr>
                      </a:outerShdw>
                    </a:effectLst>
                  </a:rPr>
                  <a:t>left hand side</a:t>
                </a:r>
                <a:r>
                  <a:rPr lang="en-US" sz="2500" dirty="0">
                    <a:solidFill>
                      <a:srgbClr val="0000FF"/>
                    </a:solidFill>
                  </a:rPr>
                  <a:t> and the </a:t>
                </a:r>
                <a:r>
                  <a:rPr lang="en-US" sz="2500" u="sng" dirty="0">
                    <a:effectLst>
                      <a:outerShdw blurRad="38100" dist="38100" dir="2700000" algn="tl">
                        <a:srgbClr val="000000">
                          <a:alpha val="43137"/>
                        </a:srgbClr>
                      </a:outerShdw>
                    </a:effectLst>
                  </a:rPr>
                  <a:t>right hand side</a:t>
                </a:r>
                <a:r>
                  <a:rPr lang="en-US" sz="2500" dirty="0">
                    <a:solidFill>
                      <a:srgbClr val="0000FF"/>
                    </a:solidFill>
                  </a:rPr>
                  <a:t> by putting a bar on top of each.</a:t>
                </a:r>
              </a:p>
              <a:p>
                <a:pPr eaLnBrk="1" hangingPunct="1"/>
                <a:endParaRPr lang="en-US" sz="2500" dirty="0">
                  <a:solidFill>
                    <a:srgbClr val="0000FF"/>
                  </a:solidFill>
                </a:endParaRPr>
              </a:p>
              <a:p>
                <a:pPr algn="ctr" eaLnBrk="1" hangingPunct="1"/>
                <a:endParaRPr lang="en-US" sz="2500" dirty="0">
                  <a:solidFill>
                    <a:srgbClr val="0000FF"/>
                  </a:solidFill>
                </a:endParaRPr>
              </a:p>
            </p:txBody>
          </p:sp>
        </mc:Choice>
        <mc:Fallback xmlns="">
          <p:sp>
            <p:nvSpPr>
              <p:cNvPr id="382980" name="Rectangle 4"/>
              <p:cNvSpPr>
                <a:spLocks noGrp="1" noRot="1" noChangeAspect="1" noMove="1" noResize="1" noEditPoints="1" noAdjustHandles="1" noChangeArrowheads="1" noChangeShapeType="1" noTextEdit="1"/>
              </p:cNvSpPr>
              <p:nvPr>
                <p:ph type="body" sz="half" idx="1"/>
              </p:nvPr>
            </p:nvSpPr>
            <p:spPr>
              <a:xfrm>
                <a:off x="1803400" y="1546544"/>
                <a:ext cx="8712200" cy="1685925"/>
              </a:xfrm>
              <a:blipFill>
                <a:blip r:embed="rId2"/>
                <a:stretch>
                  <a:fillRect l="-1050" t="-6159" b="-4348"/>
                </a:stretch>
              </a:blipFill>
            </p:spPr>
            <p:txBody>
              <a:bodyPr/>
              <a:lstStyle/>
              <a:p>
                <a:r>
                  <a:rPr lang="en-US">
                    <a:noFill/>
                  </a:rPr>
                  <a:t> </a:t>
                </a:r>
              </a:p>
            </p:txBody>
          </p:sp>
        </mc:Fallback>
      </mc:AlternateContent>
      <p:graphicFrame>
        <p:nvGraphicFramePr>
          <p:cNvPr id="382981" name="Object 5"/>
          <p:cNvGraphicFramePr>
            <a:graphicFrameLocks noGrp="1" noChangeAspect="1"/>
          </p:cNvGraphicFramePr>
          <p:nvPr>
            <p:ph sz="quarter" idx="2"/>
          </p:nvPr>
        </p:nvGraphicFramePr>
        <p:xfrm>
          <a:off x="6705600" y="3810000"/>
          <a:ext cx="2590800" cy="647700"/>
        </p:xfrm>
        <a:graphic>
          <a:graphicData uri="http://schemas.openxmlformats.org/presentationml/2006/ole">
            <mc:AlternateContent xmlns:mc="http://schemas.openxmlformats.org/markup-compatibility/2006">
              <mc:Choice xmlns:v="urn:schemas-microsoft-com:vml" Requires="v">
                <p:oleObj name="Equation" r:id="rId3" imgW="1015920" imgH="253800" progId="Equation.3">
                  <p:embed/>
                </p:oleObj>
              </mc:Choice>
              <mc:Fallback>
                <p:oleObj name="Equation" r:id="rId3" imgW="1015920" imgH="253800" progId="Equation.3">
                  <p:embed/>
                  <p:pic>
                    <p:nvPicPr>
                      <p:cNvPr id="38298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3810000"/>
                        <a:ext cx="25908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2983" name="Object 7"/>
          <p:cNvGraphicFramePr>
            <a:graphicFrameLocks noGrp="1" noChangeAspect="1"/>
          </p:cNvGraphicFramePr>
          <p:nvPr>
            <p:ph sz="quarter" idx="3"/>
          </p:nvPr>
        </p:nvGraphicFramePr>
        <p:xfrm>
          <a:off x="2362200" y="3810001"/>
          <a:ext cx="3200400" cy="720725"/>
        </p:xfrm>
        <a:graphic>
          <a:graphicData uri="http://schemas.openxmlformats.org/presentationml/2006/ole">
            <mc:AlternateContent xmlns:mc="http://schemas.openxmlformats.org/markup-compatibility/2006">
              <mc:Choice xmlns:v="urn:schemas-microsoft-com:vml" Requires="v">
                <p:oleObj name="Equation" r:id="rId5" imgW="1015920" imgH="228600" progId="Equation.3">
                  <p:embed/>
                </p:oleObj>
              </mc:Choice>
              <mc:Fallback>
                <p:oleObj name="Equation" r:id="rId5" imgW="1015920" imgH="228600" progId="Equation.3">
                  <p:embed/>
                  <p:pic>
                    <p:nvPicPr>
                      <p:cNvPr id="382983"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3810001"/>
                        <a:ext cx="3200400"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2986" name="Object 10"/>
          <p:cNvGraphicFramePr>
            <a:graphicFrameLocks noChangeAspect="1"/>
          </p:cNvGraphicFramePr>
          <p:nvPr/>
        </p:nvGraphicFramePr>
        <p:xfrm>
          <a:off x="6705600" y="4572001"/>
          <a:ext cx="2590800" cy="576263"/>
        </p:xfrm>
        <a:graphic>
          <a:graphicData uri="http://schemas.openxmlformats.org/presentationml/2006/ole">
            <mc:AlternateContent xmlns:mc="http://schemas.openxmlformats.org/markup-compatibility/2006">
              <mc:Choice xmlns:v="urn:schemas-microsoft-com:vml" Requires="v">
                <p:oleObj name="Equation" r:id="rId7" imgW="1143000" imgH="253800" progId="Equation.3">
                  <p:embed/>
                </p:oleObj>
              </mc:Choice>
              <mc:Fallback>
                <p:oleObj name="Equation" r:id="rId7" imgW="1143000" imgH="253800" progId="Equation.3">
                  <p:embed/>
                  <p:pic>
                    <p:nvPicPr>
                      <p:cNvPr id="382986"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05600" y="4572001"/>
                        <a:ext cx="259080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2987" name="Object 11"/>
          <p:cNvGraphicFramePr>
            <a:graphicFrameLocks noChangeAspect="1"/>
          </p:cNvGraphicFramePr>
          <p:nvPr/>
        </p:nvGraphicFramePr>
        <p:xfrm>
          <a:off x="6705600" y="5410200"/>
          <a:ext cx="3124200" cy="533400"/>
        </p:xfrm>
        <a:graphic>
          <a:graphicData uri="http://schemas.openxmlformats.org/presentationml/2006/ole">
            <mc:AlternateContent xmlns:mc="http://schemas.openxmlformats.org/markup-compatibility/2006">
              <mc:Choice xmlns:v="urn:schemas-microsoft-com:vml" Requires="v">
                <p:oleObj name="Equation" r:id="rId9" imgW="1752480" imgH="228600" progId="Equation.3">
                  <p:embed/>
                </p:oleObj>
              </mc:Choice>
              <mc:Fallback>
                <p:oleObj name="Equation" r:id="rId9" imgW="1752480" imgH="228600" progId="Equation.3">
                  <p:embed/>
                  <p:pic>
                    <p:nvPicPr>
                      <p:cNvPr id="382987"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05600" y="5410200"/>
                        <a:ext cx="31242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3738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29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298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29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29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298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29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0"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2"/>
          <p:cNvSpPr>
            <a:spLocks noGrp="1" noChangeArrowheads="1"/>
          </p:cNvSpPr>
          <p:nvPr>
            <p:ph type="title"/>
          </p:nvPr>
        </p:nvSpPr>
        <p:spPr>
          <a:xfrm>
            <a:off x="1524000" y="1"/>
            <a:ext cx="9144000" cy="688975"/>
          </a:xfrm>
          <a:ln w="12700">
            <a:miter lim="400000"/>
          </a:ln>
        </p:spPr>
        <p:txBody>
          <a:bodyPr lIns="45718" tIns="45718" rIns="45718" bIns="45718" anchor="ctr">
            <a:normAutofit/>
          </a:bodyPr>
          <a:lstStyle/>
          <a:p>
            <a:r>
              <a:rPr lang="en-US" sz="3200" b="1" dirty="0">
                <a:solidFill>
                  <a:srgbClr val="532F84"/>
                </a:solidFill>
                <a:latin typeface="FrutigerLTArabic-55Roman"/>
              </a:rPr>
              <a:t>Complement of a Function …  Cont.</a:t>
            </a:r>
          </a:p>
        </p:txBody>
      </p:sp>
      <p:sp>
        <p:nvSpPr>
          <p:cNvPr id="389123" name="Rectangle 3"/>
          <p:cNvSpPr>
            <a:spLocks noGrp="1" noChangeArrowheads="1"/>
          </p:cNvSpPr>
          <p:nvPr>
            <p:ph type="body" sz="half" idx="1"/>
          </p:nvPr>
        </p:nvSpPr>
        <p:spPr>
          <a:xfrm>
            <a:off x="1771650" y="1421606"/>
            <a:ext cx="8591550" cy="1525588"/>
          </a:xfrm>
        </p:spPr>
        <p:txBody>
          <a:bodyPr/>
          <a:lstStyle/>
          <a:p>
            <a:pPr marL="0" indent="0">
              <a:buNone/>
            </a:pPr>
            <a:r>
              <a:rPr lang="en-US" sz="2500" b="1" u="sng" dirty="0"/>
              <a:t>Yet another way</a:t>
            </a:r>
            <a:r>
              <a:rPr lang="en-US" sz="2500" b="1" dirty="0"/>
              <a:t> </a:t>
            </a:r>
            <a:r>
              <a:rPr lang="en-US" sz="2500" dirty="0">
                <a:solidFill>
                  <a:srgbClr val="0000FF"/>
                </a:solidFill>
              </a:rPr>
              <a:t>of deriving the complement of a function is to:</a:t>
            </a:r>
          </a:p>
          <a:p>
            <a:pPr marL="971550" lvl="1" indent="-514350">
              <a:buFont typeface="+mj-lt"/>
              <a:buAutoNum type="romanUcPeriod"/>
            </a:pPr>
            <a:r>
              <a:rPr lang="en-US" sz="2100" dirty="0">
                <a:solidFill>
                  <a:srgbClr val="0000FF"/>
                </a:solidFill>
              </a:rPr>
              <a:t>Take the dual of the function equation </a:t>
            </a:r>
          </a:p>
          <a:p>
            <a:pPr marL="971550" lvl="1" indent="-514350">
              <a:buFont typeface="+mj-lt"/>
              <a:buAutoNum type="romanUcPeriod"/>
            </a:pPr>
            <a:r>
              <a:rPr lang="en-US" sz="2100" dirty="0">
                <a:solidFill>
                  <a:srgbClr val="0000FF"/>
                </a:solidFill>
              </a:rPr>
              <a:t>Complement each literal.</a:t>
            </a:r>
          </a:p>
        </p:txBody>
      </p:sp>
      <p:graphicFrame>
        <p:nvGraphicFramePr>
          <p:cNvPr id="389124" name="Object 4"/>
          <p:cNvGraphicFramePr>
            <a:graphicFrameLocks noGrp="1" noChangeAspect="1"/>
          </p:cNvGraphicFramePr>
          <p:nvPr>
            <p:ph sz="quarter" idx="2"/>
          </p:nvPr>
        </p:nvGraphicFramePr>
        <p:xfrm>
          <a:off x="6172200" y="3886201"/>
          <a:ext cx="2590800" cy="485775"/>
        </p:xfrm>
        <a:graphic>
          <a:graphicData uri="http://schemas.openxmlformats.org/presentationml/2006/ole">
            <mc:AlternateContent xmlns:mc="http://schemas.openxmlformats.org/markup-compatibility/2006">
              <mc:Choice xmlns:v="urn:schemas-microsoft-com:vml" Requires="v">
                <p:oleObj name="Equation" r:id="rId2" imgW="1218960" imgH="228600" progId="Equation.3">
                  <p:embed/>
                </p:oleObj>
              </mc:Choice>
              <mc:Fallback>
                <p:oleObj name="Equation" r:id="rId2" imgW="1218960" imgH="228600" progId="Equation.3">
                  <p:embed/>
                  <p:pic>
                    <p:nvPicPr>
                      <p:cNvPr id="389124" name="Object 4"/>
                      <p:cNvPicPr>
                        <a:picLocks noChangeAspect="1" noChangeArrowheads="1"/>
                      </p:cNvPicPr>
                      <p:nvPr/>
                    </p:nvPicPr>
                    <p:blipFill>
                      <a:blip r:embed="rId3"/>
                      <a:srcRect/>
                      <a:stretch>
                        <a:fillRect/>
                      </a:stretch>
                    </p:blipFill>
                    <p:spPr bwMode="auto">
                      <a:xfrm>
                        <a:off x="6172200" y="3886201"/>
                        <a:ext cx="259080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25" name="Object 5"/>
          <p:cNvGraphicFramePr>
            <a:graphicFrameLocks noGrp="1" noChangeAspect="1"/>
          </p:cNvGraphicFramePr>
          <p:nvPr>
            <p:ph sz="quarter" idx="3"/>
          </p:nvPr>
        </p:nvGraphicFramePr>
        <p:xfrm>
          <a:off x="2362200" y="3810001"/>
          <a:ext cx="3200400" cy="720725"/>
        </p:xfrm>
        <a:graphic>
          <a:graphicData uri="http://schemas.openxmlformats.org/presentationml/2006/ole">
            <mc:AlternateContent xmlns:mc="http://schemas.openxmlformats.org/markup-compatibility/2006">
              <mc:Choice xmlns:v="urn:schemas-microsoft-com:vml" Requires="v">
                <p:oleObj name="Equation" r:id="rId4" imgW="1015920" imgH="228600" progId="Equation.3">
                  <p:embed/>
                </p:oleObj>
              </mc:Choice>
              <mc:Fallback>
                <p:oleObj name="Equation" r:id="rId4" imgW="1015920" imgH="228600" progId="Equation.3">
                  <p:embed/>
                  <p:pic>
                    <p:nvPicPr>
                      <p:cNvPr id="38912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3810001"/>
                        <a:ext cx="3200400"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28" name="Object 8"/>
          <p:cNvGraphicFramePr>
            <a:graphicFrameLocks noChangeAspect="1"/>
          </p:cNvGraphicFramePr>
          <p:nvPr/>
        </p:nvGraphicFramePr>
        <p:xfrm>
          <a:off x="5181601" y="4724401"/>
          <a:ext cx="4371975" cy="485775"/>
        </p:xfrm>
        <a:graphic>
          <a:graphicData uri="http://schemas.openxmlformats.org/presentationml/2006/ole">
            <mc:AlternateContent xmlns:mc="http://schemas.openxmlformats.org/markup-compatibility/2006">
              <mc:Choice xmlns:v="urn:schemas-microsoft-com:vml" Requires="v">
                <p:oleObj name="Equation" r:id="rId6" imgW="2057400" imgH="228600" progId="Equation.3">
                  <p:embed/>
                </p:oleObj>
              </mc:Choice>
              <mc:Fallback>
                <p:oleObj name="Equation" r:id="rId6" imgW="2057400" imgH="228600" progId="Equation.3">
                  <p:embed/>
                  <p:pic>
                    <p:nvPicPr>
                      <p:cNvPr id="389128"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1601" y="4724401"/>
                        <a:ext cx="4371975"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29" name="Object 9"/>
          <p:cNvGraphicFramePr>
            <a:graphicFrameLocks noChangeAspect="1"/>
          </p:cNvGraphicFramePr>
          <p:nvPr/>
        </p:nvGraphicFramePr>
        <p:xfrm>
          <a:off x="5257800" y="5486401"/>
          <a:ext cx="3805238" cy="485775"/>
        </p:xfrm>
        <a:graphic>
          <a:graphicData uri="http://schemas.openxmlformats.org/presentationml/2006/ole">
            <mc:AlternateContent xmlns:mc="http://schemas.openxmlformats.org/markup-compatibility/2006">
              <mc:Choice xmlns:v="urn:schemas-microsoft-com:vml" Requires="v">
                <p:oleObj name="Equation" r:id="rId8" imgW="1790640" imgH="228600" progId="Equation.3">
                  <p:embed/>
                </p:oleObj>
              </mc:Choice>
              <mc:Fallback>
                <p:oleObj name="Equation" r:id="rId8" imgW="1790640" imgH="228600" progId="Equation.3">
                  <p:embed/>
                  <p:pic>
                    <p:nvPicPr>
                      <p:cNvPr id="389129"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7800" y="5486401"/>
                        <a:ext cx="3805238"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Oval 2">
            <a:extLst>
              <a:ext uri="{FF2B5EF4-FFF2-40B4-BE49-F238E27FC236}">
                <a16:creationId xmlns:a16="http://schemas.microsoft.com/office/drawing/2014/main" id="{6D9F32B7-D869-4F6B-8AC2-E368C72C1009}"/>
              </a:ext>
            </a:extLst>
          </p:cNvPr>
          <p:cNvSpPr/>
          <p:nvPr/>
        </p:nvSpPr>
        <p:spPr bwMode="auto">
          <a:xfrm>
            <a:off x="6324600" y="4648201"/>
            <a:ext cx="609600" cy="662781"/>
          </a:xfrm>
          <a:prstGeom prst="ellipse">
            <a:avLst/>
          </a:prstGeom>
          <a:noFill/>
          <a:ln w="34925" cap="sq"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Verdana" pitchFamily="34" charset="0"/>
              <a:cs typeface="Helvetica"/>
              <a:sym typeface="Helvetica"/>
            </a:endParaRPr>
          </a:p>
        </p:txBody>
      </p:sp>
      <p:cxnSp>
        <p:nvCxnSpPr>
          <p:cNvPr id="5" name="Straight Arrow Connector 4">
            <a:extLst>
              <a:ext uri="{FF2B5EF4-FFF2-40B4-BE49-F238E27FC236}">
                <a16:creationId xmlns:a16="http://schemas.microsoft.com/office/drawing/2014/main" id="{8BFE3A47-7E01-4EAB-9CE6-95D79FEE2EC8}"/>
              </a:ext>
            </a:extLst>
          </p:cNvPr>
          <p:cNvCxnSpPr/>
          <p:nvPr/>
        </p:nvCxnSpPr>
        <p:spPr bwMode="auto">
          <a:xfrm flipH="1">
            <a:off x="6096000" y="5133976"/>
            <a:ext cx="228600" cy="453231"/>
          </a:xfrm>
          <a:prstGeom prst="straightConnector1">
            <a:avLst/>
          </a:prstGeom>
          <a:solidFill>
            <a:schemeClr val="accent1"/>
          </a:solidFill>
          <a:ln w="28575" cap="sq" cmpd="sng" algn="ctr">
            <a:solidFill>
              <a:srgbClr val="FF0000"/>
            </a:solidFill>
            <a:prstDash val="solid"/>
            <a:round/>
            <a:headEnd type="none" w="sm" len="sm"/>
            <a:tailEnd type="triangle"/>
          </a:ln>
          <a:effectLst/>
        </p:spPr>
      </p:cxnSp>
    </p:spTree>
    <p:extLst>
      <p:ext uri="{BB962C8B-B14F-4D97-AF65-F5344CB8AC3E}">
        <p14:creationId xmlns:p14="http://schemas.microsoft.com/office/powerpoint/2010/main" val="182767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2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912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891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891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891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891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3" grpId="0" uiExpand="1" build="p"/>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78E6A05-E838-466F-9B66-2F98D684B2B9}"/>
              </a:ext>
            </a:extLst>
          </p:cNvPr>
          <p:cNvSpPr>
            <a:spLocks noGrp="1"/>
          </p:cNvSpPr>
          <p:nvPr>
            <p:ph type="title"/>
          </p:nvPr>
        </p:nvSpPr>
        <p:spPr/>
        <p:txBody>
          <a:bodyPr/>
          <a:lstStyle/>
          <a:p>
            <a:r>
              <a:rPr lang="en-US" sz="3200" b="1" dirty="0">
                <a:solidFill>
                  <a:srgbClr val="532F84"/>
                </a:solidFill>
                <a:latin typeface="FrutigerLTArabic-55Roman"/>
              </a:rPr>
              <a:t>Example (Why we need inverted input)</a:t>
            </a:r>
          </a:p>
        </p:txBody>
      </p:sp>
      <p:sp>
        <p:nvSpPr>
          <p:cNvPr id="7" name="Text Placeholder 6">
            <a:extLst>
              <a:ext uri="{FF2B5EF4-FFF2-40B4-BE49-F238E27FC236}">
                <a16:creationId xmlns:a16="http://schemas.microsoft.com/office/drawing/2014/main" id="{65F29CDD-DD22-494F-A137-4F3C730D9B0F}"/>
              </a:ext>
            </a:extLst>
          </p:cNvPr>
          <p:cNvSpPr>
            <a:spLocks noGrp="1"/>
          </p:cNvSpPr>
          <p:nvPr>
            <p:ph type="body" idx="1"/>
          </p:nvPr>
        </p:nvSpPr>
        <p:spPr/>
        <p:txBody>
          <a:bodyPr/>
          <a:lstStyle/>
          <a:p>
            <a:r>
              <a:rPr lang="en-US" dirty="0"/>
              <a:t>Chemical plant with the following properties</a:t>
            </a:r>
          </a:p>
          <a:p>
            <a:pPr lvl="1"/>
            <a:r>
              <a:rPr lang="en-US" dirty="0"/>
              <a:t>Compound A</a:t>
            </a:r>
          </a:p>
          <a:p>
            <a:pPr lvl="1"/>
            <a:r>
              <a:rPr lang="en-US" dirty="0"/>
              <a:t>Sensor detecting if </a:t>
            </a:r>
            <a:br>
              <a:rPr lang="en-US" dirty="0"/>
            </a:br>
            <a:r>
              <a:rPr lang="en-US" dirty="0"/>
              <a:t>temp &gt; 300C</a:t>
            </a:r>
          </a:p>
          <a:p>
            <a:pPr lvl="1"/>
            <a:r>
              <a:rPr lang="en-US" dirty="0"/>
              <a:t>Agent Z</a:t>
            </a:r>
          </a:p>
          <a:p>
            <a:r>
              <a:rPr lang="en-US" dirty="0"/>
              <a:t>Reactor is on only if</a:t>
            </a:r>
          </a:p>
          <a:p>
            <a:pPr lvl="1"/>
            <a:r>
              <a:rPr lang="en-US" dirty="0"/>
              <a:t>Temp &lt; 300 &amp;&amp; compound A is used </a:t>
            </a:r>
          </a:p>
          <a:p>
            <a:pPr lvl="1"/>
            <a:r>
              <a:rPr lang="en-US" dirty="0"/>
              <a:t>OR Agent Z is added with the mix</a:t>
            </a:r>
          </a:p>
        </p:txBody>
      </p:sp>
      <p:pic>
        <p:nvPicPr>
          <p:cNvPr id="3" name="Picture 2">
            <a:extLst>
              <a:ext uri="{FF2B5EF4-FFF2-40B4-BE49-F238E27FC236}">
                <a16:creationId xmlns:a16="http://schemas.microsoft.com/office/drawing/2014/main" id="{2412B1F3-6CF6-4DEA-B440-D845197C2DF3}"/>
              </a:ext>
            </a:extLst>
          </p:cNvPr>
          <p:cNvPicPr>
            <a:picLocks noChangeAspect="1"/>
          </p:cNvPicPr>
          <p:nvPr/>
        </p:nvPicPr>
        <p:blipFill>
          <a:blip r:embed="rId2"/>
          <a:stretch>
            <a:fillRect/>
          </a:stretch>
        </p:blipFill>
        <p:spPr>
          <a:xfrm>
            <a:off x="6096000" y="2410780"/>
            <a:ext cx="5360282" cy="2036439"/>
          </a:xfrm>
          <a:prstGeom prst="rect">
            <a:avLst/>
          </a:prstGeom>
        </p:spPr>
      </p:pic>
    </p:spTree>
    <p:extLst>
      <p:ext uri="{BB962C8B-B14F-4D97-AF65-F5344CB8AC3E}">
        <p14:creationId xmlns:p14="http://schemas.microsoft.com/office/powerpoint/2010/main" val="2404097407"/>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 name="Artboard 3@4x.png" descr="Artboard 3@4x.png"/>
          <p:cNvPicPr>
            <a:picLocks noChangeAspect="1"/>
          </p:cNvPicPr>
          <p:nvPr/>
        </p:nvPicPr>
        <p:blipFill>
          <a:blip r:embed="rId2"/>
          <a:stretch>
            <a:fillRect/>
          </a:stretch>
        </p:blipFill>
        <p:spPr>
          <a:xfrm>
            <a:off x="6293691" y="5773806"/>
            <a:ext cx="5989152" cy="1162476"/>
          </a:xfrm>
          <a:prstGeom prst="rect">
            <a:avLst/>
          </a:prstGeom>
          <a:ln w="12700">
            <a:miter lim="400000"/>
          </a:ln>
        </p:spPr>
      </p:pic>
      <p:sp>
        <p:nvSpPr>
          <p:cNvPr id="4" name="TextBox 2">
            <a:extLst>
              <a:ext uri="{FF2B5EF4-FFF2-40B4-BE49-F238E27FC236}">
                <a16:creationId xmlns:a16="http://schemas.microsoft.com/office/drawing/2014/main" id="{15A2C34D-3770-4DB0-9CF9-77919C7AB067}"/>
              </a:ext>
            </a:extLst>
          </p:cNvPr>
          <p:cNvSpPr txBox="1"/>
          <p:nvPr/>
        </p:nvSpPr>
        <p:spPr>
          <a:xfrm>
            <a:off x="505373" y="1255496"/>
            <a:ext cx="10813656" cy="44480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rtl="0">
              <a:defRPr sz="3200">
                <a:solidFill>
                  <a:srgbClr val="58BBCF"/>
                </a:solidFill>
                <a:latin typeface="FrutigerLTArabic-55Roman"/>
                <a:ea typeface="FrutigerLTArabic-55Roman"/>
                <a:cs typeface="FrutigerLTArabic-55Roman"/>
                <a:sym typeface="FrutigerLTArabic-55Roman"/>
              </a:defRPr>
            </a:lvl1pPr>
          </a:lstStyle>
          <a:p>
            <a:pPr marL="514350" marR="0" lvl="0" indent="-514350" algn="l" defTabSz="914400" rtl="0" eaLnBrk="1" fontAlgn="auto" latinLnBrk="0" hangingPunct="0">
              <a:lnSpc>
                <a:spcPct val="150000"/>
              </a:lnSpc>
              <a:spcBef>
                <a:spcPts val="0"/>
              </a:spcBef>
              <a:spcAft>
                <a:spcPts val="0"/>
              </a:spcAft>
              <a:buClrTx/>
              <a:buSzTx/>
              <a:buFont typeface="+mj-lt"/>
              <a:buAutoNum type="arabicPeriod"/>
              <a:tabLst/>
              <a:defRPr/>
            </a:pPr>
            <a:endParaRPr kumimoji="0" lang="en-US" sz="3200" b="0" i="0" u="none" strike="noStrike" kern="0" cap="none" spc="0" normalizeH="0" baseline="0" noProof="0" dirty="0">
              <a:ln>
                <a:noFill/>
              </a:ln>
              <a:solidFill>
                <a:srgbClr val="58BBCF"/>
              </a:solidFill>
              <a:effectLst/>
              <a:uLnTx/>
              <a:uFillTx/>
              <a:latin typeface="FrutigerLTArabic-55Roman"/>
              <a:sym typeface="FrutigerLTArabic-55Roman"/>
            </a:endParaRPr>
          </a:p>
          <a:p>
            <a:pPr marL="514350" marR="0" lvl="0" indent="-514350" algn="l" defTabSz="914400" rtl="0" eaLnBrk="1" fontAlgn="auto" latinLnBrk="0" hangingPunct="0">
              <a:lnSpc>
                <a:spcPct val="150000"/>
              </a:lnSpc>
              <a:spcBef>
                <a:spcPts val="0"/>
              </a:spcBef>
              <a:spcAft>
                <a:spcPts val="0"/>
              </a:spcAft>
              <a:buClrTx/>
              <a:buSzTx/>
              <a:buFont typeface="+mj-lt"/>
              <a:buAutoNum type="arabicPeriod"/>
              <a:tabLst/>
              <a:defRPr/>
            </a:pPr>
            <a:endParaRPr kumimoji="0" lang="en-US" sz="3200" b="0" i="0" u="none" strike="noStrike" kern="0" cap="none" spc="0" normalizeH="0" baseline="0" noProof="0" dirty="0">
              <a:ln>
                <a:noFill/>
              </a:ln>
              <a:solidFill>
                <a:srgbClr val="58BBCF"/>
              </a:solidFill>
              <a:effectLst/>
              <a:uLnTx/>
              <a:uFillTx/>
              <a:latin typeface="FrutigerLTArabic-55Roman"/>
              <a:sym typeface="FrutigerLTArabic-55Roman"/>
            </a:endParaRPr>
          </a:p>
          <a:p>
            <a:pPr marL="514350" marR="0" lvl="0" indent="-514350" algn="l" defTabSz="914400" rtl="0" eaLnBrk="1" fontAlgn="auto" latinLnBrk="0" hangingPunct="0">
              <a:lnSpc>
                <a:spcPct val="150000"/>
              </a:lnSpc>
              <a:spcBef>
                <a:spcPts val="0"/>
              </a:spcBef>
              <a:spcAft>
                <a:spcPts val="0"/>
              </a:spcAft>
              <a:buClrTx/>
              <a:buSzTx/>
              <a:buFont typeface="+mj-lt"/>
              <a:buAutoNum type="arabicPeriod"/>
              <a:tabLst/>
              <a:defRPr/>
            </a:pPr>
            <a:endParaRPr kumimoji="0" lang="en-US" sz="3200" b="0" i="0" u="none" strike="noStrike" kern="0" cap="none" spc="0" normalizeH="0" baseline="0" noProof="0" dirty="0">
              <a:ln>
                <a:noFill/>
              </a:ln>
              <a:solidFill>
                <a:srgbClr val="58BBCF"/>
              </a:solidFill>
              <a:effectLst/>
              <a:uLnTx/>
              <a:uFillTx/>
              <a:latin typeface="FrutigerLTArabic-55Roman"/>
              <a:sym typeface="FrutigerLTArabic-55Roman"/>
            </a:endParaRPr>
          </a:p>
          <a:p>
            <a:pPr marL="514350" marR="0" lvl="0" indent="-514350" algn="l" defTabSz="914400" rtl="0" eaLnBrk="1" fontAlgn="auto" latinLnBrk="0" hangingPunct="0">
              <a:lnSpc>
                <a:spcPct val="150000"/>
              </a:lnSpc>
              <a:spcBef>
                <a:spcPts val="0"/>
              </a:spcBef>
              <a:spcAft>
                <a:spcPts val="0"/>
              </a:spcAft>
              <a:buClrTx/>
              <a:buSzTx/>
              <a:buFont typeface="+mj-lt"/>
              <a:buAutoNum type="arabicPeriod"/>
              <a:tabLst/>
              <a:defRPr/>
            </a:pPr>
            <a:endParaRPr kumimoji="0" lang="en-US" sz="3200" b="0" i="0" u="none" strike="noStrike" kern="0" cap="none" spc="0" normalizeH="0" baseline="0" noProof="0" dirty="0">
              <a:ln>
                <a:noFill/>
              </a:ln>
              <a:solidFill>
                <a:srgbClr val="58BBCF"/>
              </a:solidFill>
              <a:effectLst/>
              <a:uLnTx/>
              <a:uFillTx/>
              <a:latin typeface="FrutigerLTArabic-55Roman"/>
              <a:sym typeface="FrutigerLTArabic-55Roman"/>
            </a:endParaRPr>
          </a:p>
          <a:p>
            <a:pPr marL="514350" marR="0" lvl="0" indent="-514350" algn="l" defTabSz="9144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3200" b="0" i="0" u="none" strike="noStrike" kern="0" cap="none" spc="0" normalizeH="0" baseline="0" noProof="0" dirty="0">
                <a:ln>
                  <a:noFill/>
                </a:ln>
                <a:solidFill>
                  <a:srgbClr val="58BBCF"/>
                </a:solidFill>
                <a:effectLst/>
                <a:uLnTx/>
                <a:uFillTx/>
                <a:latin typeface="FrutigerLTArabic-55Roman"/>
                <a:sym typeface="FrutigerLTArabic-55Roman"/>
              </a:rPr>
              <a:t>Boolean Expression Simplification</a:t>
            </a:r>
          </a:p>
          <a:p>
            <a:pPr marL="514350" marR="0" lvl="0" indent="-514350" algn="l" defTabSz="914400" rtl="0" eaLnBrk="1" fontAlgn="auto" latinLnBrk="0" hangingPunct="0">
              <a:lnSpc>
                <a:spcPct val="150000"/>
              </a:lnSpc>
              <a:spcBef>
                <a:spcPts val="0"/>
              </a:spcBef>
              <a:spcAft>
                <a:spcPts val="0"/>
              </a:spcAft>
              <a:buClrTx/>
              <a:buSzTx/>
              <a:buFont typeface="Arial" panose="020B0604020202020204" pitchFamily="34" charset="0"/>
              <a:buChar char="•"/>
              <a:tabLst/>
              <a:defRPr/>
            </a:pPr>
            <a:endParaRPr kumimoji="0" lang="en-US" sz="3200" b="0" i="0" u="none" strike="noStrike" kern="0" cap="none" spc="0" normalizeH="0" baseline="0" noProof="0" dirty="0">
              <a:ln>
                <a:noFill/>
              </a:ln>
              <a:solidFill>
                <a:srgbClr val="58BBCF"/>
              </a:solidFill>
              <a:effectLst/>
              <a:uLnTx/>
              <a:uFillTx/>
              <a:latin typeface="FrutigerLTArabic-55Roman"/>
              <a:sym typeface="FrutigerLTArabic-55Roman"/>
            </a:endParaRPr>
          </a:p>
        </p:txBody>
      </p:sp>
    </p:spTree>
    <p:extLst>
      <p:ext uri="{BB962C8B-B14F-4D97-AF65-F5344CB8AC3E}">
        <p14:creationId xmlns:p14="http://schemas.microsoft.com/office/powerpoint/2010/main" val="3114419187"/>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2"/>
          <p:cNvSpPr>
            <a:spLocks noGrp="1" noChangeArrowheads="1"/>
          </p:cNvSpPr>
          <p:nvPr>
            <p:ph type="title"/>
          </p:nvPr>
        </p:nvSpPr>
        <p:spPr>
          <a:xfrm>
            <a:off x="1524000" y="9294"/>
            <a:ext cx="9144000" cy="676507"/>
          </a:xfrm>
          <a:ln w="12700">
            <a:miter lim="400000"/>
          </a:ln>
        </p:spPr>
        <p:txBody>
          <a:bodyPr lIns="45718" tIns="45718" rIns="45718" bIns="45718" anchor="ctr">
            <a:normAutofit/>
          </a:bodyPr>
          <a:lstStyle/>
          <a:p>
            <a:r>
              <a:rPr lang="en-US" sz="3200" b="1" dirty="0">
                <a:solidFill>
                  <a:srgbClr val="532F84"/>
                </a:solidFill>
                <a:latin typeface="FrutigerLTArabic-55Roman"/>
              </a:rPr>
              <a:t>Representation: Truth Table</a:t>
            </a:r>
          </a:p>
        </p:txBody>
      </p:sp>
      <p:sp>
        <p:nvSpPr>
          <p:cNvPr id="407555" name="Rectangle 3"/>
          <p:cNvSpPr>
            <a:spLocks noGrp="1" noChangeArrowheads="1"/>
          </p:cNvSpPr>
          <p:nvPr>
            <p:ph type="body" idx="1"/>
          </p:nvPr>
        </p:nvSpPr>
        <p:spPr>
          <a:xfrm>
            <a:off x="4052711" y="5332017"/>
            <a:ext cx="2630314" cy="1221184"/>
          </a:xfrm>
        </p:spPr>
        <p:txBody>
          <a:bodyPr/>
          <a:lstStyle/>
          <a:p>
            <a:pPr marL="0" indent="0">
              <a:buNone/>
            </a:pPr>
            <a:r>
              <a:rPr lang="en-US" dirty="0"/>
              <a:t>2</a:t>
            </a:r>
            <a:r>
              <a:rPr lang="en-US" baseline="30000" dirty="0"/>
              <a:t>n</a:t>
            </a:r>
            <a:r>
              <a:rPr lang="en-US" dirty="0"/>
              <a:t> rows where n </a:t>
            </a:r>
          </a:p>
          <a:p>
            <a:pPr marL="0" indent="0">
              <a:buNone/>
            </a:pPr>
            <a:r>
              <a:rPr lang="en-US" dirty="0"/>
              <a:t>is # of variables</a:t>
            </a:r>
          </a:p>
        </p:txBody>
      </p:sp>
      <p:graphicFrame>
        <p:nvGraphicFramePr>
          <p:cNvPr id="407566" name="Object 14"/>
          <p:cNvGraphicFramePr>
            <a:graphicFrameLocks noChangeAspect="1"/>
          </p:cNvGraphicFramePr>
          <p:nvPr/>
        </p:nvGraphicFramePr>
        <p:xfrm>
          <a:off x="2195512" y="2057401"/>
          <a:ext cx="8472488" cy="411163"/>
        </p:xfrm>
        <a:graphic>
          <a:graphicData uri="http://schemas.openxmlformats.org/presentationml/2006/ole">
            <mc:AlternateContent xmlns:mc="http://schemas.openxmlformats.org/markup-compatibility/2006">
              <mc:Choice xmlns:v="urn:schemas-microsoft-com:vml" Requires="v">
                <p:oleObj name="Equation" r:id="rId2" imgW="2882880" imgH="139680" progId="Equation.3">
                  <p:embed/>
                </p:oleObj>
              </mc:Choice>
              <mc:Fallback>
                <p:oleObj name="Equation" r:id="rId2" imgW="2882880" imgH="139680" progId="Equation.3">
                  <p:embed/>
                  <p:pic>
                    <p:nvPicPr>
                      <p:cNvPr id="407566" name="Object 14"/>
                      <p:cNvPicPr>
                        <a:picLocks noChangeAspect="1" noChangeArrowheads="1"/>
                      </p:cNvPicPr>
                      <p:nvPr/>
                    </p:nvPicPr>
                    <p:blipFill>
                      <a:blip r:embed="rId3"/>
                      <a:srcRect/>
                      <a:stretch>
                        <a:fillRect/>
                      </a:stretch>
                    </p:blipFill>
                    <p:spPr bwMode="auto">
                      <a:xfrm>
                        <a:off x="2195512" y="2057401"/>
                        <a:ext cx="8472488"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3"/>
          <p:cNvSpPr txBox="1">
            <a:spLocks noChangeArrowheads="1"/>
          </p:cNvSpPr>
          <p:nvPr/>
        </p:nvSpPr>
        <p:spPr bwMode="auto">
          <a:xfrm>
            <a:off x="2514600" y="1600200"/>
            <a:ext cx="5638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l"/>
              <a:defRPr sz="2500">
                <a:solidFill>
                  <a:schemeClr val="tx1"/>
                </a:solidFill>
                <a:latin typeface="+mn-lt"/>
              </a:defRPr>
            </a:lvl2pPr>
            <a:lvl3pPr marL="1143000" indent="-228600" algn="l" rtl="0" eaLnBrk="0" fontAlgn="base" hangingPunct="0">
              <a:spcBef>
                <a:spcPct val="20000"/>
              </a:spcBef>
              <a:spcAft>
                <a:spcPct val="0"/>
              </a:spcAft>
              <a:buClr>
                <a:schemeClr val="tx2"/>
              </a:buClr>
              <a:buSzPct val="65000"/>
              <a:buFont typeface="Wingdings" pitchFamily="2" charset="2"/>
              <a:buChar char="¡"/>
              <a:defRPr sz="22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l"/>
              <a:defRPr sz="1900">
                <a:solidFill>
                  <a:schemeClr val="tx1"/>
                </a:solidFill>
                <a:latin typeface="+mn-lt"/>
              </a:defRPr>
            </a:lvl4pPr>
            <a:lvl5pPr marL="2057400" indent="-228600" algn="l" rtl="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006666"/>
              </a:buClr>
              <a:buSzPct val="70000"/>
              <a:buFont typeface="Wingdings" pitchFamily="2" charset="2"/>
              <a:buChar char="¡"/>
              <a:tabLst/>
              <a:defRPr/>
            </a:pPr>
            <a:r>
              <a:rPr kumimoji="0" lang="en-US" sz="2500" b="1" i="0" u="none" strike="noStrike" kern="0" cap="none" spc="0" normalizeH="0" baseline="0" noProof="0" dirty="0">
                <a:ln>
                  <a:noFill/>
                </a:ln>
                <a:solidFill>
                  <a:srgbClr val="0070C0"/>
                </a:solidFill>
                <a:effectLst/>
                <a:uLnTx/>
                <a:uFillTx/>
                <a:latin typeface="Verdana"/>
                <a:cs typeface="Calibri"/>
                <a:sym typeface="Helvetica"/>
              </a:rPr>
              <a:t>Give Boolean Expression?</a:t>
            </a:r>
          </a:p>
          <a:p>
            <a:pPr marL="342900" marR="0" lvl="0" indent="-342900" algn="l" defTabSz="914400" rtl="0" eaLnBrk="1" fontAlgn="base" latinLnBrk="0" hangingPunct="1">
              <a:lnSpc>
                <a:spcPct val="100000"/>
              </a:lnSpc>
              <a:spcBef>
                <a:spcPct val="20000"/>
              </a:spcBef>
              <a:spcAft>
                <a:spcPct val="0"/>
              </a:spcAft>
              <a:buClr>
                <a:srgbClr val="006666"/>
              </a:buClr>
              <a:buSzPct val="70000"/>
              <a:buFont typeface="Wingdings" pitchFamily="2" charset="2"/>
              <a:buNone/>
              <a:tabLst/>
              <a:defRPr/>
            </a:pPr>
            <a:endParaRPr kumimoji="0" lang="en-US" sz="2500" b="1" i="0" u="none" strike="noStrike" kern="0" cap="none" spc="0" normalizeH="0" baseline="30000" noProof="0" dirty="0">
              <a:ln>
                <a:noFill/>
              </a:ln>
              <a:solidFill>
                <a:srgbClr val="0070C0"/>
              </a:solidFill>
              <a:effectLst/>
              <a:uLnTx/>
              <a:uFillTx/>
              <a:latin typeface="Verdana"/>
              <a:cs typeface="Calibri"/>
              <a:sym typeface="Helvetica"/>
            </a:endParaRPr>
          </a:p>
          <a:p>
            <a:pPr marL="342900" marR="0" lvl="0" indent="-342900" algn="l" defTabSz="914400" rtl="0" eaLnBrk="1" fontAlgn="base" latinLnBrk="0" hangingPunct="1">
              <a:lnSpc>
                <a:spcPct val="100000"/>
              </a:lnSpc>
              <a:spcBef>
                <a:spcPct val="20000"/>
              </a:spcBef>
              <a:spcAft>
                <a:spcPct val="0"/>
              </a:spcAft>
              <a:buClr>
                <a:srgbClr val="006666"/>
              </a:buClr>
              <a:buSzPct val="70000"/>
              <a:buFont typeface="Wingdings" pitchFamily="2" charset="2"/>
              <a:buNone/>
              <a:tabLst/>
              <a:defRPr/>
            </a:pPr>
            <a:endParaRPr kumimoji="0" lang="en-US" sz="2500" b="1" i="0" u="none" strike="noStrike" kern="0" cap="none" spc="0" normalizeH="0" baseline="30000" noProof="0" dirty="0">
              <a:ln>
                <a:noFill/>
              </a:ln>
              <a:solidFill>
                <a:srgbClr val="0070C0"/>
              </a:solidFill>
              <a:effectLst/>
              <a:uLnTx/>
              <a:uFillTx/>
              <a:latin typeface="Verdana"/>
              <a:cs typeface="Calibri"/>
              <a:sym typeface="Helvetica"/>
            </a:endParaRPr>
          </a:p>
          <a:p>
            <a:pPr marL="342900" marR="0" lvl="0" indent="-342900" algn="l" defTabSz="914400" rtl="0" eaLnBrk="1" fontAlgn="base" latinLnBrk="0" hangingPunct="1">
              <a:lnSpc>
                <a:spcPct val="100000"/>
              </a:lnSpc>
              <a:spcBef>
                <a:spcPct val="20000"/>
              </a:spcBef>
              <a:spcAft>
                <a:spcPct val="0"/>
              </a:spcAft>
              <a:buClr>
                <a:srgbClr val="006666"/>
              </a:buClr>
              <a:buSzPct val="70000"/>
              <a:buFont typeface="Wingdings" pitchFamily="2" charset="2"/>
              <a:buNone/>
              <a:tabLst/>
              <a:defRPr/>
            </a:pPr>
            <a:endParaRPr kumimoji="0" lang="en-US" sz="2500" b="0" i="0" u="none" strike="noStrike" kern="0" cap="none" spc="0" normalizeH="0" baseline="0" noProof="0" dirty="0">
              <a:ln>
                <a:noFill/>
              </a:ln>
              <a:solidFill>
                <a:srgbClr val="0070C0"/>
              </a:solidFill>
              <a:effectLst/>
              <a:uLnTx/>
              <a:uFillTx/>
              <a:latin typeface="Verdana"/>
              <a:cs typeface="Calibri"/>
              <a:sym typeface="Helvetica"/>
            </a:endParaRPr>
          </a:p>
        </p:txBody>
      </p:sp>
      <p:sp>
        <p:nvSpPr>
          <p:cNvPr id="17" name="Rectangle 3"/>
          <p:cNvSpPr txBox="1">
            <a:spLocks noChangeArrowheads="1"/>
          </p:cNvSpPr>
          <p:nvPr/>
        </p:nvSpPr>
        <p:spPr bwMode="auto">
          <a:xfrm>
            <a:off x="2514600" y="2618981"/>
            <a:ext cx="3200400" cy="12211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l"/>
              <a:defRPr sz="2500">
                <a:solidFill>
                  <a:schemeClr val="tx1"/>
                </a:solidFill>
                <a:latin typeface="+mn-lt"/>
              </a:defRPr>
            </a:lvl2pPr>
            <a:lvl3pPr marL="1143000" indent="-228600" algn="l" rtl="0" eaLnBrk="0" fontAlgn="base" hangingPunct="0">
              <a:spcBef>
                <a:spcPct val="20000"/>
              </a:spcBef>
              <a:spcAft>
                <a:spcPct val="0"/>
              </a:spcAft>
              <a:buClr>
                <a:schemeClr val="tx2"/>
              </a:buClr>
              <a:buSzPct val="65000"/>
              <a:buFont typeface="Wingdings" pitchFamily="2" charset="2"/>
              <a:buChar char="¡"/>
              <a:defRPr sz="22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l"/>
              <a:defRPr sz="1900">
                <a:solidFill>
                  <a:schemeClr val="tx1"/>
                </a:solidFill>
                <a:latin typeface="+mn-lt"/>
              </a:defRPr>
            </a:lvl4pPr>
            <a:lvl5pPr marL="2057400" indent="-228600" algn="l" rtl="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006666"/>
              </a:buClr>
              <a:buSzPct val="70000"/>
              <a:buFont typeface="Wingdings" pitchFamily="2" charset="2"/>
              <a:buChar char="¡"/>
              <a:tabLst/>
              <a:defRPr/>
            </a:pPr>
            <a:r>
              <a:rPr kumimoji="0" lang="en-US" sz="2500" b="1" i="0" u="none" strike="noStrike" kern="0" cap="none" spc="0" normalizeH="0" baseline="0" noProof="0" dirty="0">
                <a:ln>
                  <a:noFill/>
                </a:ln>
                <a:solidFill>
                  <a:srgbClr val="0070C0"/>
                </a:solidFill>
                <a:effectLst/>
                <a:uLnTx/>
                <a:uFillTx/>
                <a:latin typeface="Verdana"/>
                <a:cs typeface="Calibri"/>
                <a:sym typeface="Helvetica"/>
              </a:rPr>
              <a:t>Not Simplified!</a:t>
            </a:r>
          </a:p>
          <a:p>
            <a:pPr marL="342900" marR="0" lvl="0" indent="-342900" algn="l" defTabSz="914400" rtl="0" eaLnBrk="1" fontAlgn="base" latinLnBrk="0" hangingPunct="1">
              <a:lnSpc>
                <a:spcPct val="100000"/>
              </a:lnSpc>
              <a:spcBef>
                <a:spcPct val="20000"/>
              </a:spcBef>
              <a:spcAft>
                <a:spcPct val="0"/>
              </a:spcAft>
              <a:buClr>
                <a:srgbClr val="006666"/>
              </a:buClr>
              <a:buSzPct val="70000"/>
              <a:buFont typeface="Wingdings" pitchFamily="2" charset="2"/>
              <a:buChar char="¡"/>
              <a:tabLst/>
              <a:defRPr/>
            </a:pPr>
            <a:r>
              <a:rPr kumimoji="0" lang="en-US" sz="2500" b="1" i="0" u="none" strike="noStrike" kern="0" cap="none" spc="0" normalizeH="0" baseline="0" noProof="0" dirty="0">
                <a:ln>
                  <a:noFill/>
                </a:ln>
                <a:solidFill>
                  <a:srgbClr val="0070C0"/>
                </a:solidFill>
                <a:effectLst/>
                <a:uLnTx/>
                <a:uFillTx/>
                <a:latin typeface="Verdana"/>
                <a:cs typeface="Calibri"/>
                <a:sym typeface="Helvetica"/>
              </a:rPr>
              <a:t>Can we do better</a:t>
            </a:r>
          </a:p>
          <a:p>
            <a:pPr marL="342900" marR="0" lvl="0" indent="-342900" algn="l" defTabSz="914400" rtl="0" eaLnBrk="1" fontAlgn="base" latinLnBrk="0" hangingPunct="1">
              <a:lnSpc>
                <a:spcPct val="100000"/>
              </a:lnSpc>
              <a:spcBef>
                <a:spcPct val="20000"/>
              </a:spcBef>
              <a:spcAft>
                <a:spcPct val="0"/>
              </a:spcAft>
              <a:buClr>
                <a:srgbClr val="006666"/>
              </a:buClr>
              <a:buSzPct val="70000"/>
              <a:buFont typeface="Wingdings" pitchFamily="2" charset="2"/>
              <a:buNone/>
              <a:tabLst/>
              <a:defRPr/>
            </a:pPr>
            <a:endParaRPr kumimoji="0" lang="en-US" sz="2500" b="1" i="0" u="none" strike="noStrike" kern="0" cap="none" spc="0" normalizeH="0" baseline="30000" noProof="0" dirty="0">
              <a:ln>
                <a:noFill/>
              </a:ln>
              <a:solidFill>
                <a:srgbClr val="0070C0"/>
              </a:solidFill>
              <a:effectLst/>
              <a:uLnTx/>
              <a:uFillTx/>
              <a:latin typeface="Verdana"/>
              <a:cs typeface="Calibri"/>
              <a:sym typeface="Helvetica"/>
            </a:endParaRPr>
          </a:p>
          <a:p>
            <a:pPr marL="342900" marR="0" lvl="0" indent="-342900" algn="l" defTabSz="914400" rtl="0" eaLnBrk="1" fontAlgn="base" latinLnBrk="0" hangingPunct="1">
              <a:lnSpc>
                <a:spcPct val="100000"/>
              </a:lnSpc>
              <a:spcBef>
                <a:spcPct val="20000"/>
              </a:spcBef>
              <a:spcAft>
                <a:spcPct val="0"/>
              </a:spcAft>
              <a:buClr>
                <a:srgbClr val="006666"/>
              </a:buClr>
              <a:buSzPct val="70000"/>
              <a:buFont typeface="Wingdings" pitchFamily="2" charset="2"/>
              <a:buNone/>
              <a:tabLst/>
              <a:defRPr/>
            </a:pPr>
            <a:endParaRPr kumimoji="0" lang="en-US" sz="2500" b="1" i="0" u="none" strike="noStrike" kern="0" cap="none" spc="0" normalizeH="0" baseline="30000" noProof="0" dirty="0">
              <a:ln>
                <a:noFill/>
              </a:ln>
              <a:solidFill>
                <a:srgbClr val="0070C0"/>
              </a:solidFill>
              <a:effectLst/>
              <a:uLnTx/>
              <a:uFillTx/>
              <a:latin typeface="Verdana"/>
              <a:cs typeface="Calibri"/>
              <a:sym typeface="Helvetica"/>
            </a:endParaRPr>
          </a:p>
          <a:p>
            <a:pPr marL="342900" marR="0" lvl="0" indent="-342900" algn="l" defTabSz="914400" rtl="0" eaLnBrk="1" fontAlgn="base" latinLnBrk="0" hangingPunct="1">
              <a:lnSpc>
                <a:spcPct val="100000"/>
              </a:lnSpc>
              <a:spcBef>
                <a:spcPct val="20000"/>
              </a:spcBef>
              <a:spcAft>
                <a:spcPct val="0"/>
              </a:spcAft>
              <a:buClr>
                <a:srgbClr val="006666"/>
              </a:buClr>
              <a:buSzPct val="70000"/>
              <a:buFont typeface="Wingdings" pitchFamily="2" charset="2"/>
              <a:buNone/>
              <a:tabLst/>
              <a:defRPr/>
            </a:pPr>
            <a:endParaRPr kumimoji="0" lang="en-US" sz="2500" b="0" i="0" u="none" strike="noStrike" kern="0" cap="none" spc="0" normalizeH="0" baseline="0" noProof="0" dirty="0">
              <a:ln>
                <a:noFill/>
              </a:ln>
              <a:solidFill>
                <a:srgbClr val="0070C0"/>
              </a:solidFill>
              <a:effectLst/>
              <a:uLnTx/>
              <a:uFillTx/>
              <a:latin typeface="Verdana"/>
              <a:cs typeface="Calibri"/>
              <a:sym typeface="Helvetica"/>
            </a:endParaRPr>
          </a:p>
        </p:txBody>
      </p:sp>
      <p:pic>
        <p:nvPicPr>
          <p:cNvPr id="18" name="Picture 4"/>
          <p:cNvPicPr>
            <a:picLocks noChangeAspect="1" noChangeArrowheads="1"/>
          </p:cNvPicPr>
          <p:nvPr/>
        </p:nvPicPr>
        <p:blipFill>
          <a:blip r:embed="rId4" cstate="print"/>
          <a:srcRect t="20052"/>
          <a:stretch>
            <a:fillRect/>
          </a:stretch>
        </p:blipFill>
        <p:spPr bwMode="auto">
          <a:xfrm>
            <a:off x="6683025" y="2676526"/>
            <a:ext cx="4848225" cy="3876675"/>
          </a:xfrm>
          <a:prstGeom prst="rect">
            <a:avLst/>
          </a:prstGeom>
          <a:noFill/>
          <a:ln w="12700" cap="sq">
            <a:noFill/>
            <a:miter lim="800000"/>
            <a:headEnd type="none" w="sm" len="sm"/>
            <a:tailEnd type="none" w="sm" len="sm"/>
          </a:ln>
        </p:spPr>
      </p:pic>
      <p:sp>
        <p:nvSpPr>
          <p:cNvPr id="3" name="Left Arrow 2"/>
          <p:cNvSpPr/>
          <p:nvPr/>
        </p:nvSpPr>
        <p:spPr bwMode="auto">
          <a:xfrm>
            <a:off x="11131432" y="4000500"/>
            <a:ext cx="551985" cy="228600"/>
          </a:xfrm>
          <a:prstGeom prst="leftArrow">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Verdana" pitchFamily="34" charset="0"/>
              <a:ea typeface="+mn-ea"/>
              <a:cs typeface="Calibri"/>
              <a:sym typeface="Helvetica"/>
            </a:endParaRPr>
          </a:p>
        </p:txBody>
      </p:sp>
      <p:sp>
        <p:nvSpPr>
          <p:cNvPr id="15" name="Left Arrow 14"/>
          <p:cNvSpPr/>
          <p:nvPr/>
        </p:nvSpPr>
        <p:spPr bwMode="auto">
          <a:xfrm>
            <a:off x="11129652" y="4971256"/>
            <a:ext cx="551985" cy="228600"/>
          </a:xfrm>
          <a:prstGeom prst="leftArrow">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Verdana" pitchFamily="34" charset="0"/>
              <a:ea typeface="+mn-ea"/>
              <a:cs typeface="Calibri"/>
              <a:sym typeface="Helvetica"/>
            </a:endParaRPr>
          </a:p>
        </p:txBody>
      </p:sp>
      <p:sp>
        <p:nvSpPr>
          <p:cNvPr id="19" name="Left Arrow 18"/>
          <p:cNvSpPr/>
          <p:nvPr/>
        </p:nvSpPr>
        <p:spPr bwMode="auto">
          <a:xfrm>
            <a:off x="11133944" y="5303837"/>
            <a:ext cx="551985" cy="228600"/>
          </a:xfrm>
          <a:prstGeom prst="leftArrow">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Verdana" pitchFamily="34" charset="0"/>
              <a:ea typeface="+mn-ea"/>
              <a:cs typeface="Calibri"/>
              <a:sym typeface="Helvetica"/>
            </a:endParaRPr>
          </a:p>
        </p:txBody>
      </p:sp>
      <p:sp>
        <p:nvSpPr>
          <p:cNvPr id="20" name="Left Arrow 19"/>
          <p:cNvSpPr/>
          <p:nvPr/>
        </p:nvSpPr>
        <p:spPr bwMode="auto">
          <a:xfrm>
            <a:off x="11131431" y="5646737"/>
            <a:ext cx="551985" cy="228600"/>
          </a:xfrm>
          <a:prstGeom prst="leftArrow">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Verdana" pitchFamily="34" charset="0"/>
              <a:ea typeface="+mn-ea"/>
              <a:cs typeface="Calibri"/>
              <a:sym typeface="Helvetica"/>
            </a:endParaRPr>
          </a:p>
        </p:txBody>
      </p:sp>
      <p:sp>
        <p:nvSpPr>
          <p:cNvPr id="21" name="Left Arrow 20"/>
          <p:cNvSpPr/>
          <p:nvPr/>
        </p:nvSpPr>
        <p:spPr bwMode="auto">
          <a:xfrm>
            <a:off x="11160239" y="5981700"/>
            <a:ext cx="551985" cy="228600"/>
          </a:xfrm>
          <a:prstGeom prst="leftArrow">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Verdana" pitchFamily="34" charset="0"/>
              <a:ea typeface="+mn-ea"/>
              <a:cs typeface="Calibri"/>
              <a:sym typeface="Helvetica"/>
            </a:endParaRPr>
          </a:p>
        </p:txBody>
      </p:sp>
      <p:graphicFrame>
        <p:nvGraphicFramePr>
          <p:cNvPr id="22" name="Object 14"/>
          <p:cNvGraphicFramePr>
            <a:graphicFrameLocks noChangeAspect="1"/>
          </p:cNvGraphicFramePr>
          <p:nvPr/>
        </p:nvGraphicFramePr>
        <p:xfrm>
          <a:off x="9107136" y="3845719"/>
          <a:ext cx="1492250" cy="411163"/>
        </p:xfrm>
        <a:graphic>
          <a:graphicData uri="http://schemas.openxmlformats.org/presentationml/2006/ole">
            <mc:AlternateContent xmlns:mc="http://schemas.openxmlformats.org/markup-compatibility/2006">
              <mc:Choice xmlns:v="urn:schemas-microsoft-com:vml" Requires="v">
                <p:oleObj name="Equation" r:id="rId5" imgW="507960" imgH="139680" progId="Equation.3">
                  <p:embed/>
                </p:oleObj>
              </mc:Choice>
              <mc:Fallback>
                <p:oleObj name="Equation" r:id="rId5" imgW="507960" imgH="139680" progId="Equation.3">
                  <p:embed/>
                  <p:pic>
                    <p:nvPicPr>
                      <p:cNvPr id="22" name="Object 14"/>
                      <p:cNvPicPr>
                        <a:picLocks noChangeAspect="1" noChangeArrowheads="1"/>
                      </p:cNvPicPr>
                      <p:nvPr/>
                    </p:nvPicPr>
                    <p:blipFill>
                      <a:blip r:embed="rId6"/>
                      <a:srcRect/>
                      <a:stretch>
                        <a:fillRect/>
                      </a:stretch>
                    </p:blipFill>
                    <p:spPr bwMode="auto">
                      <a:xfrm>
                        <a:off x="9107136" y="3845719"/>
                        <a:ext cx="1492250"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14"/>
          <p:cNvGraphicFramePr>
            <a:graphicFrameLocks noChangeAspect="1"/>
          </p:cNvGraphicFramePr>
          <p:nvPr/>
        </p:nvGraphicFramePr>
        <p:xfrm>
          <a:off x="9130252" y="4841478"/>
          <a:ext cx="1455737" cy="411163"/>
        </p:xfrm>
        <a:graphic>
          <a:graphicData uri="http://schemas.openxmlformats.org/presentationml/2006/ole">
            <mc:AlternateContent xmlns:mc="http://schemas.openxmlformats.org/markup-compatibility/2006">
              <mc:Choice xmlns:v="urn:schemas-microsoft-com:vml" Requires="v">
                <p:oleObj name="Equation" r:id="rId7" imgW="495000" imgH="139680" progId="Equation.3">
                  <p:embed/>
                </p:oleObj>
              </mc:Choice>
              <mc:Fallback>
                <p:oleObj name="Equation" r:id="rId7" imgW="495000" imgH="139680" progId="Equation.3">
                  <p:embed/>
                  <p:pic>
                    <p:nvPicPr>
                      <p:cNvPr id="23" name="Object 14"/>
                      <p:cNvPicPr>
                        <a:picLocks noChangeAspect="1" noChangeArrowheads="1"/>
                      </p:cNvPicPr>
                      <p:nvPr/>
                    </p:nvPicPr>
                    <p:blipFill>
                      <a:blip r:embed="rId8"/>
                      <a:srcRect/>
                      <a:stretch>
                        <a:fillRect/>
                      </a:stretch>
                    </p:blipFill>
                    <p:spPr bwMode="auto">
                      <a:xfrm>
                        <a:off x="9130252" y="4841478"/>
                        <a:ext cx="1455737"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14"/>
          <p:cNvGraphicFramePr>
            <a:graphicFrameLocks noChangeAspect="1"/>
          </p:cNvGraphicFramePr>
          <p:nvPr/>
        </p:nvGraphicFramePr>
        <p:xfrm>
          <a:off x="9162699" y="5199459"/>
          <a:ext cx="1381125" cy="411162"/>
        </p:xfrm>
        <a:graphic>
          <a:graphicData uri="http://schemas.openxmlformats.org/presentationml/2006/ole">
            <mc:AlternateContent xmlns:mc="http://schemas.openxmlformats.org/markup-compatibility/2006">
              <mc:Choice xmlns:v="urn:schemas-microsoft-com:vml" Requires="v">
                <p:oleObj name="Equation" r:id="rId9" imgW="469800" imgH="139680" progId="Equation.3">
                  <p:embed/>
                </p:oleObj>
              </mc:Choice>
              <mc:Fallback>
                <p:oleObj name="Equation" r:id="rId9" imgW="469800" imgH="139680" progId="Equation.3">
                  <p:embed/>
                  <p:pic>
                    <p:nvPicPr>
                      <p:cNvPr id="24" name="Object 14"/>
                      <p:cNvPicPr>
                        <a:picLocks noChangeAspect="1" noChangeArrowheads="1"/>
                      </p:cNvPicPr>
                      <p:nvPr/>
                    </p:nvPicPr>
                    <p:blipFill>
                      <a:blip r:embed="rId10"/>
                      <a:srcRect/>
                      <a:stretch>
                        <a:fillRect/>
                      </a:stretch>
                    </p:blipFill>
                    <p:spPr bwMode="auto">
                      <a:xfrm>
                        <a:off x="9162699" y="5199459"/>
                        <a:ext cx="1381125" cy="411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14"/>
          <p:cNvGraphicFramePr>
            <a:graphicFrameLocks noChangeAspect="1"/>
          </p:cNvGraphicFramePr>
          <p:nvPr/>
        </p:nvGraphicFramePr>
        <p:xfrm>
          <a:off x="9133391" y="5527676"/>
          <a:ext cx="1381125" cy="411163"/>
        </p:xfrm>
        <a:graphic>
          <a:graphicData uri="http://schemas.openxmlformats.org/presentationml/2006/ole">
            <mc:AlternateContent xmlns:mc="http://schemas.openxmlformats.org/markup-compatibility/2006">
              <mc:Choice xmlns:v="urn:schemas-microsoft-com:vml" Requires="v">
                <p:oleObj name="Equation" r:id="rId11" imgW="469800" imgH="139680" progId="Equation.3">
                  <p:embed/>
                </p:oleObj>
              </mc:Choice>
              <mc:Fallback>
                <p:oleObj name="Equation" r:id="rId11" imgW="469800" imgH="139680" progId="Equation.3">
                  <p:embed/>
                  <p:pic>
                    <p:nvPicPr>
                      <p:cNvPr id="25" name="Object 14"/>
                      <p:cNvPicPr>
                        <a:picLocks noChangeAspect="1" noChangeArrowheads="1"/>
                      </p:cNvPicPr>
                      <p:nvPr/>
                    </p:nvPicPr>
                    <p:blipFill>
                      <a:blip r:embed="rId12"/>
                      <a:srcRect/>
                      <a:stretch>
                        <a:fillRect/>
                      </a:stretch>
                    </p:blipFill>
                    <p:spPr bwMode="auto">
                      <a:xfrm>
                        <a:off x="9133391" y="5527676"/>
                        <a:ext cx="1381125"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14"/>
          <p:cNvGraphicFramePr>
            <a:graphicFrameLocks noChangeAspect="1"/>
          </p:cNvGraphicFramePr>
          <p:nvPr/>
        </p:nvGraphicFramePr>
        <p:xfrm>
          <a:off x="9104083" y="5837404"/>
          <a:ext cx="1381125" cy="373063"/>
        </p:xfrm>
        <a:graphic>
          <a:graphicData uri="http://schemas.openxmlformats.org/presentationml/2006/ole">
            <mc:AlternateContent xmlns:mc="http://schemas.openxmlformats.org/markup-compatibility/2006">
              <mc:Choice xmlns:v="urn:schemas-microsoft-com:vml" Requires="v">
                <p:oleObj name="Equation" r:id="rId13" imgW="469800" imgH="126720" progId="Equation.3">
                  <p:embed/>
                </p:oleObj>
              </mc:Choice>
              <mc:Fallback>
                <p:oleObj name="Equation" r:id="rId13" imgW="469800" imgH="126720" progId="Equation.3">
                  <p:embed/>
                  <p:pic>
                    <p:nvPicPr>
                      <p:cNvPr id="26" name="Object 14"/>
                      <p:cNvPicPr>
                        <a:picLocks noChangeAspect="1" noChangeArrowheads="1"/>
                      </p:cNvPicPr>
                      <p:nvPr/>
                    </p:nvPicPr>
                    <p:blipFill>
                      <a:blip r:embed="rId14"/>
                      <a:srcRect/>
                      <a:stretch>
                        <a:fillRect/>
                      </a:stretch>
                    </p:blipFill>
                    <p:spPr bwMode="auto">
                      <a:xfrm>
                        <a:off x="9104083" y="5837404"/>
                        <a:ext cx="1381125" cy="373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7" name="Picture 4"/>
          <p:cNvPicPr>
            <a:picLocks noChangeAspect="1" noChangeArrowheads="1"/>
          </p:cNvPicPr>
          <p:nvPr/>
        </p:nvPicPr>
        <p:blipFill rotWithShape="1">
          <a:blip r:embed="rId15" cstate="print"/>
          <a:srcRect l="11068" t="-10639" r="31592" b="25532"/>
          <a:stretch/>
        </p:blipFill>
        <p:spPr bwMode="auto">
          <a:xfrm>
            <a:off x="8967599" y="566272"/>
            <a:ext cx="1548000" cy="1440000"/>
          </a:xfrm>
          <a:prstGeom prst="rect">
            <a:avLst/>
          </a:prstGeom>
          <a:noFill/>
          <a:ln w="12700" cap="sq">
            <a:noFill/>
            <a:miter lim="800000"/>
            <a:headEnd type="none" w="sm" len="sm"/>
            <a:tailEnd type="none" w="sm" len="sm"/>
          </a:ln>
        </p:spPr>
      </p:pic>
    </p:spTree>
    <p:extLst>
      <p:ext uri="{BB962C8B-B14F-4D97-AF65-F5344CB8AC3E}">
        <p14:creationId xmlns:p14="http://schemas.microsoft.com/office/powerpoint/2010/main" val="27624696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7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75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0756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uiExpand="1" build="p"/>
      <p:bldP spid="17" grpId="0"/>
      <p:bldP spid="3" grpId="0" animBg="1"/>
      <p:bldP spid="15" grpId="0" animBg="1"/>
      <p:bldP spid="19" grpId="0" animBg="1"/>
      <p:bldP spid="20" grpId="0" animBg="1"/>
      <p:bldP spid="2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2"/>
          <p:cNvSpPr>
            <a:spLocks noGrp="1" noChangeArrowheads="1"/>
          </p:cNvSpPr>
          <p:nvPr>
            <p:ph type="title"/>
          </p:nvPr>
        </p:nvSpPr>
        <p:spPr>
          <a:xfrm>
            <a:off x="1524001" y="0"/>
            <a:ext cx="9124507" cy="685800"/>
          </a:xfrm>
          <a:ln w="12700">
            <a:miter lim="400000"/>
          </a:ln>
        </p:spPr>
        <p:txBody>
          <a:bodyPr lIns="45718" tIns="45718" rIns="45718" bIns="45718" anchor="ctr">
            <a:normAutofit/>
          </a:bodyPr>
          <a:lstStyle/>
          <a:p>
            <a:r>
              <a:rPr lang="en-US" sz="3200" b="1" dirty="0">
                <a:solidFill>
                  <a:srgbClr val="532F84"/>
                </a:solidFill>
                <a:latin typeface="FrutigerLTArabic-55Roman"/>
              </a:rPr>
              <a:t> Truth Table </a:t>
            </a:r>
            <a:r>
              <a:rPr lang="en-US" sz="3200" b="1" dirty="0">
                <a:solidFill>
                  <a:srgbClr val="532F84"/>
                </a:solidFill>
                <a:latin typeface="FrutigerLTArabic-55Roman"/>
                <a:sym typeface="Wingdings" panose="05000000000000000000" pitchFamily="2" charset="2"/>
              </a:rPr>
              <a:t> Boolean</a:t>
            </a:r>
            <a:r>
              <a:rPr lang="en-US" sz="3200" b="1" dirty="0">
                <a:solidFill>
                  <a:srgbClr val="532F84"/>
                </a:solidFill>
                <a:latin typeface="FrutigerLTArabic-55Roman"/>
              </a:rPr>
              <a:t> Function</a:t>
            </a:r>
          </a:p>
        </p:txBody>
      </p:sp>
      <p:sp>
        <p:nvSpPr>
          <p:cNvPr id="403459" name="Rectangle 3"/>
          <p:cNvSpPr>
            <a:spLocks noGrp="1" noChangeArrowheads="1"/>
          </p:cNvSpPr>
          <p:nvPr>
            <p:ph type="body" idx="1"/>
          </p:nvPr>
        </p:nvSpPr>
        <p:spPr>
          <a:xfrm>
            <a:off x="1119533" y="1153119"/>
            <a:ext cx="6108178" cy="2959951"/>
          </a:xfrm>
        </p:spPr>
        <p:txBody>
          <a:bodyPr>
            <a:normAutofit fontScale="92500" lnSpcReduction="10000"/>
          </a:bodyPr>
          <a:lstStyle/>
          <a:p>
            <a:pPr eaLnBrk="1" hangingPunct="1"/>
            <a:r>
              <a:rPr lang="en-US" sz="2400" dirty="0">
                <a:solidFill>
                  <a:srgbClr val="0000FF"/>
                </a:solidFill>
              </a:rPr>
              <a:t>Let us first reconsider how to get a Boolean expression from a truth table</a:t>
            </a:r>
          </a:p>
          <a:p>
            <a:pPr eaLnBrk="1" hangingPunct="1"/>
            <a:r>
              <a:rPr lang="en-US" sz="2400" dirty="0">
                <a:solidFill>
                  <a:srgbClr val="0000FF"/>
                </a:solidFill>
              </a:rPr>
              <a:t>Consider a truth table</a:t>
            </a:r>
          </a:p>
          <a:p>
            <a:pPr eaLnBrk="1" hangingPunct="1"/>
            <a:r>
              <a:rPr lang="en-US" sz="2400" dirty="0">
                <a:solidFill>
                  <a:srgbClr val="0000FF"/>
                </a:solidFill>
              </a:rPr>
              <a:t>The </a:t>
            </a:r>
            <a:r>
              <a:rPr lang="en-US" sz="2400" u="sng" dirty="0">
                <a:effectLst>
                  <a:outerShdw blurRad="38100" dist="38100" dir="2700000" algn="tl">
                    <a:srgbClr val="000000">
                      <a:alpha val="43137"/>
                    </a:srgbClr>
                  </a:outerShdw>
                </a:effectLst>
              </a:rPr>
              <a:t>Boolean expression</a:t>
            </a:r>
            <a:r>
              <a:rPr lang="en-US" sz="2400" dirty="0">
                <a:solidFill>
                  <a:srgbClr val="0000FF"/>
                </a:solidFill>
              </a:rPr>
              <a:t> for F:</a:t>
            </a:r>
          </a:p>
          <a:p>
            <a:pPr lvl="1" eaLnBrk="1" hangingPunct="1"/>
            <a:r>
              <a:rPr lang="en-US" sz="2000" u="sng" dirty="0">
                <a:effectLst>
                  <a:outerShdw blurRad="38100" dist="38100" dir="2700000" algn="tl">
                    <a:srgbClr val="000000">
                      <a:alpha val="43137"/>
                    </a:srgbClr>
                  </a:outerShdw>
                </a:effectLst>
              </a:rPr>
              <a:t>Sum or </a:t>
            </a:r>
            <a:r>
              <a:rPr lang="en-US" sz="2000" u="sng" dirty="0" err="1">
                <a:effectLst>
                  <a:outerShdw blurRad="38100" dist="38100" dir="2700000" algn="tl">
                    <a:srgbClr val="000000">
                      <a:alpha val="43137"/>
                    </a:srgbClr>
                  </a:outerShdw>
                </a:effectLst>
              </a:rPr>
              <a:t>minterms</a:t>
            </a:r>
            <a:r>
              <a:rPr lang="en-US" sz="2000" dirty="0">
                <a:solidFill>
                  <a:srgbClr val="0000FF"/>
                </a:solidFill>
              </a:rPr>
              <a:t> (</a:t>
            </a:r>
            <a:r>
              <a:rPr lang="en-US" sz="2000" dirty="0" err="1">
                <a:solidFill>
                  <a:srgbClr val="0000FF"/>
                </a:solidFill>
              </a:rPr>
              <a:t>Oring</a:t>
            </a:r>
            <a:r>
              <a:rPr lang="en-US" sz="2000" dirty="0">
                <a:solidFill>
                  <a:srgbClr val="0000FF"/>
                </a:solidFill>
              </a:rPr>
              <a:t> of terms)</a:t>
            </a:r>
          </a:p>
          <a:p>
            <a:pPr lvl="1" eaLnBrk="1" hangingPunct="1"/>
            <a:r>
              <a:rPr lang="en-US" sz="2000" u="sng" dirty="0">
                <a:effectLst>
                  <a:outerShdw blurRad="38100" dist="38100" dir="2700000" algn="tl">
                    <a:srgbClr val="000000">
                      <a:alpha val="43137"/>
                    </a:srgbClr>
                  </a:outerShdw>
                </a:effectLst>
              </a:rPr>
              <a:t>Product of maxterms</a:t>
            </a:r>
            <a:r>
              <a:rPr lang="en-US" sz="2000" dirty="0">
                <a:solidFill>
                  <a:srgbClr val="0000FF"/>
                </a:solidFill>
              </a:rPr>
              <a:t> (</a:t>
            </a:r>
            <a:r>
              <a:rPr lang="en-US" sz="2000" dirty="0" err="1">
                <a:solidFill>
                  <a:srgbClr val="0000FF"/>
                </a:solidFill>
              </a:rPr>
              <a:t>Anding</a:t>
            </a:r>
            <a:r>
              <a:rPr lang="en-US" sz="2000" dirty="0">
                <a:solidFill>
                  <a:srgbClr val="0000FF"/>
                </a:solidFill>
              </a:rPr>
              <a:t> of terms)</a:t>
            </a:r>
          </a:p>
          <a:p>
            <a:pPr eaLnBrk="1" hangingPunct="1"/>
            <a:r>
              <a:rPr lang="en-US" sz="2400" dirty="0">
                <a:solidFill>
                  <a:srgbClr val="C00000"/>
                </a:solidFill>
              </a:rPr>
              <a:t>What is a </a:t>
            </a:r>
            <a:r>
              <a:rPr lang="en-US" sz="2400" dirty="0" err="1">
                <a:solidFill>
                  <a:srgbClr val="C00000"/>
                </a:solidFill>
              </a:rPr>
              <a:t>minterm</a:t>
            </a:r>
            <a:r>
              <a:rPr lang="en-US" sz="2400" dirty="0">
                <a:solidFill>
                  <a:srgbClr val="C00000"/>
                </a:solidFill>
              </a:rPr>
              <a:t>?</a:t>
            </a:r>
          </a:p>
          <a:p>
            <a:pPr eaLnBrk="1" hangingPunct="1"/>
            <a:r>
              <a:rPr lang="en-US" sz="2400" dirty="0">
                <a:solidFill>
                  <a:srgbClr val="C00000"/>
                </a:solidFill>
              </a:rPr>
              <a:t>What is a maxterm?</a:t>
            </a:r>
          </a:p>
          <a:p>
            <a:pPr eaLnBrk="1" hangingPunct="1">
              <a:buFont typeface="Wingdings" pitchFamily="2" charset="2"/>
              <a:buNone/>
            </a:pPr>
            <a:endParaRPr lang="en-US" sz="2400" dirty="0">
              <a:solidFill>
                <a:srgbClr val="0000FF"/>
              </a:solidFill>
            </a:endParaRPr>
          </a:p>
        </p:txBody>
      </p:sp>
      <p:pic>
        <p:nvPicPr>
          <p:cNvPr id="403460" name="Picture 4"/>
          <p:cNvPicPr>
            <a:picLocks noChangeAspect="1" noChangeArrowheads="1"/>
          </p:cNvPicPr>
          <p:nvPr/>
        </p:nvPicPr>
        <p:blipFill>
          <a:blip r:embed="rId2" cstate="print"/>
          <a:srcRect/>
          <a:stretch>
            <a:fillRect/>
          </a:stretch>
        </p:blipFill>
        <p:spPr bwMode="auto">
          <a:xfrm>
            <a:off x="7458920" y="1066801"/>
            <a:ext cx="3000375" cy="2924175"/>
          </a:xfrm>
          <a:prstGeom prst="rect">
            <a:avLst/>
          </a:prstGeom>
          <a:noFill/>
          <a:ln w="12700" cap="sq">
            <a:noFill/>
            <a:miter lim="800000"/>
            <a:headEnd type="none" w="sm" len="sm"/>
            <a:tailEnd type="none" w="sm" len="sm"/>
          </a:ln>
        </p:spPr>
      </p:pic>
    </p:spTree>
    <p:extLst>
      <p:ext uri="{BB962C8B-B14F-4D97-AF65-F5344CB8AC3E}">
        <p14:creationId xmlns:p14="http://schemas.microsoft.com/office/powerpoint/2010/main" val="14703069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345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3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 name="Artboard 3@4x.png" descr="Artboard 3@4x.png"/>
          <p:cNvPicPr>
            <a:picLocks noChangeAspect="1"/>
          </p:cNvPicPr>
          <p:nvPr/>
        </p:nvPicPr>
        <p:blipFill>
          <a:blip r:embed="rId2"/>
          <a:stretch>
            <a:fillRect/>
          </a:stretch>
        </p:blipFill>
        <p:spPr>
          <a:xfrm>
            <a:off x="6293691" y="5773806"/>
            <a:ext cx="5989152" cy="1162476"/>
          </a:xfrm>
          <a:prstGeom prst="rect">
            <a:avLst/>
          </a:prstGeom>
          <a:ln w="12700">
            <a:miter lim="400000"/>
          </a:ln>
        </p:spPr>
      </p:pic>
      <p:sp>
        <p:nvSpPr>
          <p:cNvPr id="4" name="TextBox 2">
            <a:extLst>
              <a:ext uri="{FF2B5EF4-FFF2-40B4-BE49-F238E27FC236}">
                <a16:creationId xmlns:a16="http://schemas.microsoft.com/office/drawing/2014/main" id="{15A2C34D-3770-4DB0-9CF9-77919C7AB067}"/>
              </a:ext>
            </a:extLst>
          </p:cNvPr>
          <p:cNvSpPr txBox="1"/>
          <p:nvPr/>
        </p:nvSpPr>
        <p:spPr>
          <a:xfrm>
            <a:off x="505373" y="1255496"/>
            <a:ext cx="10813656" cy="44480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rtl="0">
              <a:defRPr sz="3200">
                <a:solidFill>
                  <a:srgbClr val="58BBCF"/>
                </a:solidFill>
                <a:latin typeface="FrutigerLTArabic-55Roman"/>
                <a:ea typeface="FrutigerLTArabic-55Roman"/>
                <a:cs typeface="FrutigerLTArabic-55Roman"/>
                <a:sym typeface="FrutigerLTArabic-55Roman"/>
              </a:defRPr>
            </a:lvl1pPr>
          </a:lstStyle>
          <a:p>
            <a:pPr marL="514350" marR="0" lvl="0" indent="-514350" algn="l" defTabSz="914400" rtl="0" eaLnBrk="1" fontAlgn="auto" latinLnBrk="0" hangingPunct="0">
              <a:lnSpc>
                <a:spcPct val="150000"/>
              </a:lnSpc>
              <a:spcBef>
                <a:spcPts val="0"/>
              </a:spcBef>
              <a:spcAft>
                <a:spcPts val="0"/>
              </a:spcAft>
              <a:buClrTx/>
              <a:buSzTx/>
              <a:buFont typeface="+mj-lt"/>
              <a:buAutoNum type="arabicPeriod"/>
              <a:tabLst/>
              <a:defRPr/>
            </a:pPr>
            <a:endParaRPr kumimoji="0" lang="en-US" sz="3200" b="0" i="0" u="none" strike="noStrike" kern="0" cap="none" spc="0" normalizeH="0" baseline="0" noProof="0" dirty="0">
              <a:ln>
                <a:noFill/>
              </a:ln>
              <a:solidFill>
                <a:srgbClr val="58BBCF"/>
              </a:solidFill>
              <a:effectLst/>
              <a:uLnTx/>
              <a:uFillTx/>
              <a:latin typeface="FrutigerLTArabic-55Roman"/>
              <a:sym typeface="FrutigerLTArabic-55Roman"/>
            </a:endParaRPr>
          </a:p>
          <a:p>
            <a:pPr marL="514350" marR="0" lvl="0" indent="-514350" algn="l" defTabSz="914400" rtl="0" eaLnBrk="1" fontAlgn="auto" latinLnBrk="0" hangingPunct="0">
              <a:lnSpc>
                <a:spcPct val="150000"/>
              </a:lnSpc>
              <a:spcBef>
                <a:spcPts val="0"/>
              </a:spcBef>
              <a:spcAft>
                <a:spcPts val="0"/>
              </a:spcAft>
              <a:buClrTx/>
              <a:buSzTx/>
              <a:buFont typeface="+mj-lt"/>
              <a:buAutoNum type="arabicPeriod"/>
              <a:tabLst/>
              <a:defRPr/>
            </a:pPr>
            <a:endParaRPr kumimoji="0" lang="en-US" sz="3200" b="0" i="0" u="none" strike="noStrike" kern="0" cap="none" spc="0" normalizeH="0" baseline="0" noProof="0" dirty="0">
              <a:ln>
                <a:noFill/>
              </a:ln>
              <a:solidFill>
                <a:srgbClr val="58BBCF"/>
              </a:solidFill>
              <a:effectLst/>
              <a:uLnTx/>
              <a:uFillTx/>
              <a:latin typeface="FrutigerLTArabic-55Roman"/>
              <a:sym typeface="FrutigerLTArabic-55Roman"/>
            </a:endParaRPr>
          </a:p>
          <a:p>
            <a:pPr marL="514350" marR="0" lvl="0" indent="-514350" algn="l" defTabSz="914400" rtl="0" eaLnBrk="1" fontAlgn="auto" latinLnBrk="0" hangingPunct="0">
              <a:lnSpc>
                <a:spcPct val="150000"/>
              </a:lnSpc>
              <a:spcBef>
                <a:spcPts val="0"/>
              </a:spcBef>
              <a:spcAft>
                <a:spcPts val="0"/>
              </a:spcAft>
              <a:buClrTx/>
              <a:buSzTx/>
              <a:buFont typeface="+mj-lt"/>
              <a:buAutoNum type="arabicPeriod"/>
              <a:tabLst/>
              <a:defRPr/>
            </a:pPr>
            <a:endParaRPr kumimoji="0" lang="en-US" sz="3200" b="0" i="0" u="none" strike="noStrike" kern="0" cap="none" spc="0" normalizeH="0" baseline="0" noProof="0" dirty="0">
              <a:ln>
                <a:noFill/>
              </a:ln>
              <a:solidFill>
                <a:srgbClr val="58BBCF"/>
              </a:solidFill>
              <a:effectLst/>
              <a:uLnTx/>
              <a:uFillTx/>
              <a:latin typeface="FrutigerLTArabic-55Roman"/>
              <a:sym typeface="FrutigerLTArabic-55Roman"/>
            </a:endParaRPr>
          </a:p>
          <a:p>
            <a:pPr marL="514350" marR="0" lvl="0" indent="-514350" algn="l" defTabSz="914400" rtl="0" eaLnBrk="1" fontAlgn="auto" latinLnBrk="0" hangingPunct="0">
              <a:lnSpc>
                <a:spcPct val="150000"/>
              </a:lnSpc>
              <a:spcBef>
                <a:spcPts val="0"/>
              </a:spcBef>
              <a:spcAft>
                <a:spcPts val="0"/>
              </a:spcAft>
              <a:buClrTx/>
              <a:buSzTx/>
              <a:buFont typeface="+mj-lt"/>
              <a:buAutoNum type="arabicPeriod"/>
              <a:tabLst/>
              <a:defRPr/>
            </a:pPr>
            <a:endParaRPr kumimoji="0" lang="en-US" sz="3200" b="0" i="0" u="none" strike="noStrike" kern="0" cap="none" spc="0" normalizeH="0" baseline="0" noProof="0" dirty="0">
              <a:ln>
                <a:noFill/>
              </a:ln>
              <a:solidFill>
                <a:srgbClr val="58BBCF"/>
              </a:solidFill>
              <a:effectLst/>
              <a:uLnTx/>
              <a:uFillTx/>
              <a:latin typeface="FrutigerLTArabic-55Roman"/>
              <a:sym typeface="FrutigerLTArabic-55Roman"/>
            </a:endParaRPr>
          </a:p>
          <a:p>
            <a:pPr marL="514350" marR="0" lvl="0" indent="-514350" algn="l" defTabSz="9144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3200" b="0" i="0" u="none" strike="noStrike" kern="0" cap="none" spc="0" normalizeH="0" baseline="0" noProof="0" dirty="0">
                <a:ln>
                  <a:noFill/>
                </a:ln>
                <a:solidFill>
                  <a:srgbClr val="58BBCF"/>
                </a:solidFill>
                <a:effectLst/>
                <a:uLnTx/>
                <a:uFillTx/>
                <a:latin typeface="FrutigerLTArabic-55Roman"/>
                <a:sym typeface="FrutigerLTArabic-55Roman"/>
              </a:rPr>
              <a:t>Min Terms</a:t>
            </a:r>
          </a:p>
          <a:p>
            <a:pPr marL="514350" marR="0" lvl="0" indent="-514350" algn="l" defTabSz="914400" rtl="0" eaLnBrk="1" fontAlgn="auto" latinLnBrk="0" hangingPunct="0">
              <a:lnSpc>
                <a:spcPct val="150000"/>
              </a:lnSpc>
              <a:spcBef>
                <a:spcPts val="0"/>
              </a:spcBef>
              <a:spcAft>
                <a:spcPts val="0"/>
              </a:spcAft>
              <a:buClrTx/>
              <a:buSzTx/>
              <a:buFont typeface="Arial" panose="020B0604020202020204" pitchFamily="34" charset="0"/>
              <a:buChar char="•"/>
              <a:tabLst/>
              <a:defRPr/>
            </a:pPr>
            <a:endParaRPr kumimoji="0" lang="en-US" sz="3200" b="0" i="0" u="none" strike="noStrike" kern="0" cap="none" spc="0" normalizeH="0" baseline="0" noProof="0" dirty="0">
              <a:ln>
                <a:noFill/>
              </a:ln>
              <a:solidFill>
                <a:srgbClr val="58BBCF"/>
              </a:solidFill>
              <a:effectLst/>
              <a:uLnTx/>
              <a:uFillTx/>
              <a:latin typeface="FrutigerLTArabic-55Roman"/>
              <a:sym typeface="FrutigerLTArabic-55Roman"/>
            </a:endParaRPr>
          </a:p>
        </p:txBody>
      </p:sp>
    </p:spTree>
    <p:extLst>
      <p:ext uri="{BB962C8B-B14F-4D97-AF65-F5344CB8AC3E}">
        <p14:creationId xmlns:p14="http://schemas.microsoft.com/office/powerpoint/2010/main" val="2827783269"/>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2"/>
          <p:cNvSpPr>
            <a:spLocks noGrp="1" noChangeArrowheads="1"/>
          </p:cNvSpPr>
          <p:nvPr>
            <p:ph type="title"/>
          </p:nvPr>
        </p:nvSpPr>
        <p:spPr>
          <a:xfrm>
            <a:off x="1524001" y="0"/>
            <a:ext cx="9124507" cy="685800"/>
          </a:xfrm>
          <a:ln w="12700">
            <a:miter lim="400000"/>
          </a:ln>
        </p:spPr>
        <p:txBody>
          <a:bodyPr lIns="45718" tIns="45718" rIns="45718" bIns="45718" anchor="ctr">
            <a:normAutofit/>
          </a:bodyPr>
          <a:lstStyle/>
          <a:p>
            <a:r>
              <a:rPr lang="en-US" sz="3200" b="1" dirty="0">
                <a:solidFill>
                  <a:srgbClr val="532F84"/>
                </a:solidFill>
                <a:latin typeface="FrutigerLTArabic-55Roman"/>
              </a:rPr>
              <a:t>From Truth Table to Function</a:t>
            </a:r>
          </a:p>
        </p:txBody>
      </p:sp>
      <p:sp>
        <p:nvSpPr>
          <p:cNvPr id="403459" name="Rectangle 3"/>
          <p:cNvSpPr>
            <a:spLocks noGrp="1" noChangeArrowheads="1"/>
          </p:cNvSpPr>
          <p:nvPr>
            <p:ph type="body" idx="1"/>
          </p:nvPr>
        </p:nvSpPr>
        <p:spPr>
          <a:xfrm>
            <a:off x="1871870" y="1881501"/>
            <a:ext cx="5062538" cy="1497862"/>
          </a:xfrm>
        </p:spPr>
        <p:txBody>
          <a:bodyPr/>
          <a:lstStyle/>
          <a:p>
            <a:pPr eaLnBrk="1" hangingPunct="1"/>
            <a:r>
              <a:rPr lang="en-US" sz="2400" dirty="0">
                <a:solidFill>
                  <a:srgbClr val="0000FF"/>
                </a:solidFill>
              </a:rPr>
              <a:t>Consider a truth table</a:t>
            </a:r>
          </a:p>
          <a:p>
            <a:pPr eaLnBrk="1" hangingPunct="1"/>
            <a:r>
              <a:rPr lang="en-US" sz="2400" dirty="0">
                <a:solidFill>
                  <a:srgbClr val="0000FF"/>
                </a:solidFill>
              </a:rPr>
              <a:t>Can implement F by taking OR of all terms that are 1</a:t>
            </a:r>
          </a:p>
          <a:p>
            <a:pPr eaLnBrk="1" hangingPunct="1">
              <a:buFont typeface="Wingdings" pitchFamily="2" charset="2"/>
              <a:buNone/>
            </a:pPr>
            <a:endParaRPr lang="en-US" sz="2400" dirty="0">
              <a:solidFill>
                <a:srgbClr val="0000FF"/>
              </a:solidFill>
            </a:endParaRPr>
          </a:p>
        </p:txBody>
      </p:sp>
      <p:pic>
        <p:nvPicPr>
          <p:cNvPr id="403460" name="Picture 4"/>
          <p:cNvPicPr>
            <a:picLocks noChangeAspect="1" noChangeArrowheads="1"/>
          </p:cNvPicPr>
          <p:nvPr/>
        </p:nvPicPr>
        <p:blipFill>
          <a:blip r:embed="rId2" cstate="print"/>
          <a:srcRect/>
          <a:stretch>
            <a:fillRect/>
          </a:stretch>
        </p:blipFill>
        <p:spPr bwMode="auto">
          <a:xfrm>
            <a:off x="7467601" y="1905001"/>
            <a:ext cx="3000375" cy="2924175"/>
          </a:xfrm>
          <a:prstGeom prst="rect">
            <a:avLst/>
          </a:prstGeom>
          <a:noFill/>
          <a:ln w="12700" cap="sq">
            <a:noFill/>
            <a:miter lim="800000"/>
            <a:headEnd type="none" w="sm" len="sm"/>
            <a:tailEnd type="none" w="sm" len="sm"/>
          </a:ln>
        </p:spPr>
      </p:pic>
      <p:graphicFrame>
        <p:nvGraphicFramePr>
          <p:cNvPr id="403461" name="Object 5"/>
          <p:cNvGraphicFramePr>
            <a:graphicFrameLocks noChangeAspect="1"/>
          </p:cNvGraphicFramePr>
          <p:nvPr/>
        </p:nvGraphicFramePr>
        <p:xfrm>
          <a:off x="1617663" y="4989514"/>
          <a:ext cx="8883650" cy="485775"/>
        </p:xfrm>
        <a:graphic>
          <a:graphicData uri="http://schemas.openxmlformats.org/presentationml/2006/ole">
            <mc:AlternateContent xmlns:mc="http://schemas.openxmlformats.org/markup-compatibility/2006">
              <mc:Choice xmlns:v="urn:schemas-microsoft-com:vml" Requires="v">
                <p:oleObj name="Equation" r:id="rId3" imgW="3022560" imgH="164880" progId="Equation.3">
                  <p:embed/>
                </p:oleObj>
              </mc:Choice>
              <mc:Fallback>
                <p:oleObj name="Equation" r:id="rId3" imgW="3022560" imgH="164880" progId="Equation.3">
                  <p:embed/>
                  <p:pic>
                    <p:nvPicPr>
                      <p:cNvPr id="403461" name="Object 5"/>
                      <p:cNvPicPr>
                        <a:picLocks noChangeAspect="1" noChangeArrowheads="1"/>
                      </p:cNvPicPr>
                      <p:nvPr/>
                    </p:nvPicPr>
                    <p:blipFill>
                      <a:blip r:embed="rId4"/>
                      <a:srcRect/>
                      <a:stretch>
                        <a:fillRect/>
                      </a:stretch>
                    </p:blipFill>
                    <p:spPr bwMode="auto">
                      <a:xfrm>
                        <a:off x="1617663" y="4989514"/>
                        <a:ext cx="888365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3462" name="Rectangle 6"/>
          <p:cNvSpPr>
            <a:spLocks noChangeArrowheads="1"/>
          </p:cNvSpPr>
          <p:nvPr/>
        </p:nvSpPr>
        <p:spPr bwMode="auto">
          <a:xfrm>
            <a:off x="7315200" y="3124200"/>
            <a:ext cx="3124200" cy="228600"/>
          </a:xfrm>
          <a:prstGeom prst="rect">
            <a:avLst/>
          </a:prstGeom>
          <a:noFill/>
          <a:ln w="28575" cap="sq">
            <a:solidFill>
              <a:srgbClr val="FF0000"/>
            </a:solidFill>
            <a:miter lim="800000"/>
            <a:headEnd type="none" w="sm" len="sm"/>
            <a:tailEnd type="none" w="sm" len="sm"/>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Verdana" pitchFamily="34" charset="0"/>
              <a:ea typeface="+mn-ea"/>
              <a:cs typeface="Calibri"/>
              <a:sym typeface="Helvetica"/>
            </a:endParaRPr>
          </a:p>
        </p:txBody>
      </p:sp>
      <p:sp>
        <p:nvSpPr>
          <p:cNvPr id="403463" name="Rectangle 7"/>
          <p:cNvSpPr>
            <a:spLocks noChangeArrowheads="1"/>
          </p:cNvSpPr>
          <p:nvPr/>
        </p:nvSpPr>
        <p:spPr bwMode="auto">
          <a:xfrm>
            <a:off x="7315200" y="3733800"/>
            <a:ext cx="3124200" cy="228600"/>
          </a:xfrm>
          <a:prstGeom prst="rect">
            <a:avLst/>
          </a:prstGeom>
          <a:noFill/>
          <a:ln w="28575" cap="sq">
            <a:solidFill>
              <a:srgbClr val="FF0000"/>
            </a:solidFill>
            <a:miter lim="800000"/>
            <a:headEnd type="none" w="sm" len="sm"/>
            <a:tailEnd type="none" w="sm" len="sm"/>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Verdana" pitchFamily="34" charset="0"/>
              <a:ea typeface="+mn-ea"/>
              <a:cs typeface="Calibri"/>
              <a:sym typeface="Helvetica"/>
            </a:endParaRPr>
          </a:p>
        </p:txBody>
      </p:sp>
      <p:sp>
        <p:nvSpPr>
          <p:cNvPr id="403464" name="Rectangle 8"/>
          <p:cNvSpPr>
            <a:spLocks noChangeArrowheads="1"/>
          </p:cNvSpPr>
          <p:nvPr/>
        </p:nvSpPr>
        <p:spPr bwMode="auto">
          <a:xfrm>
            <a:off x="7315200" y="3962400"/>
            <a:ext cx="3124200" cy="228600"/>
          </a:xfrm>
          <a:prstGeom prst="rect">
            <a:avLst/>
          </a:prstGeom>
          <a:noFill/>
          <a:ln w="28575" cap="sq">
            <a:solidFill>
              <a:srgbClr val="FF0000"/>
            </a:solidFill>
            <a:miter lim="800000"/>
            <a:headEnd type="none" w="sm" len="sm"/>
            <a:tailEnd type="none" w="sm" len="sm"/>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Verdana" pitchFamily="34" charset="0"/>
              <a:ea typeface="+mn-ea"/>
              <a:cs typeface="Calibri"/>
              <a:sym typeface="Helvetica"/>
            </a:endParaRPr>
          </a:p>
        </p:txBody>
      </p:sp>
      <p:sp>
        <p:nvSpPr>
          <p:cNvPr id="403465" name="Rectangle 9"/>
          <p:cNvSpPr>
            <a:spLocks noChangeArrowheads="1"/>
          </p:cNvSpPr>
          <p:nvPr/>
        </p:nvSpPr>
        <p:spPr bwMode="auto">
          <a:xfrm>
            <a:off x="7315200" y="4191000"/>
            <a:ext cx="3124200" cy="228600"/>
          </a:xfrm>
          <a:prstGeom prst="rect">
            <a:avLst/>
          </a:prstGeom>
          <a:noFill/>
          <a:ln w="28575" cap="sq">
            <a:solidFill>
              <a:srgbClr val="FF0000"/>
            </a:solidFill>
            <a:miter lim="800000"/>
            <a:headEnd type="none" w="sm" len="sm"/>
            <a:tailEnd type="none" w="sm" len="sm"/>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Verdana" pitchFamily="34" charset="0"/>
              <a:ea typeface="+mn-ea"/>
              <a:cs typeface="Calibri"/>
              <a:sym typeface="Helvetica"/>
            </a:endParaRPr>
          </a:p>
        </p:txBody>
      </p:sp>
      <p:sp>
        <p:nvSpPr>
          <p:cNvPr id="403466" name="Rectangle 10"/>
          <p:cNvSpPr>
            <a:spLocks noChangeArrowheads="1"/>
          </p:cNvSpPr>
          <p:nvPr/>
        </p:nvSpPr>
        <p:spPr bwMode="auto">
          <a:xfrm>
            <a:off x="7315200" y="4419600"/>
            <a:ext cx="3124200" cy="228600"/>
          </a:xfrm>
          <a:prstGeom prst="rect">
            <a:avLst/>
          </a:prstGeom>
          <a:noFill/>
          <a:ln w="28575" cap="sq">
            <a:solidFill>
              <a:srgbClr val="FF0000"/>
            </a:solidFill>
            <a:miter lim="800000"/>
            <a:headEnd type="none" w="sm" len="sm"/>
            <a:tailEnd type="none" w="sm" len="sm"/>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Verdana" pitchFamily="34" charset="0"/>
              <a:ea typeface="+mn-ea"/>
              <a:cs typeface="Calibri"/>
              <a:sym typeface="Helvetica"/>
            </a:endParaRPr>
          </a:p>
        </p:txBody>
      </p:sp>
      <p:graphicFrame>
        <p:nvGraphicFramePr>
          <p:cNvPr id="403467" name="Object 11"/>
          <p:cNvGraphicFramePr>
            <a:graphicFrameLocks noChangeAspect="1"/>
          </p:cNvGraphicFramePr>
          <p:nvPr/>
        </p:nvGraphicFramePr>
        <p:xfrm>
          <a:off x="1905000" y="3859212"/>
          <a:ext cx="2052638" cy="560388"/>
        </p:xfrm>
        <a:graphic>
          <a:graphicData uri="http://schemas.openxmlformats.org/presentationml/2006/ole">
            <mc:AlternateContent xmlns:mc="http://schemas.openxmlformats.org/markup-compatibility/2006">
              <mc:Choice xmlns:v="urn:schemas-microsoft-com:vml" Requires="v">
                <p:oleObj name="Equation" r:id="rId5" imgW="698400" imgH="190440" progId="Equation.3">
                  <p:embed/>
                </p:oleObj>
              </mc:Choice>
              <mc:Fallback>
                <p:oleObj name="Equation" r:id="rId5" imgW="698400" imgH="190440" progId="Equation.3">
                  <p:embed/>
                  <p:pic>
                    <p:nvPicPr>
                      <p:cNvPr id="403467"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3859212"/>
                        <a:ext cx="2052638" cy="56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nvGraphicFramePr>
        <p:xfrm>
          <a:off x="2438400" y="5638801"/>
          <a:ext cx="4554538" cy="671513"/>
        </p:xfrm>
        <a:graphic>
          <a:graphicData uri="http://schemas.openxmlformats.org/presentationml/2006/ole">
            <mc:AlternateContent xmlns:mc="http://schemas.openxmlformats.org/markup-compatibility/2006">
              <mc:Choice xmlns:v="urn:schemas-microsoft-com:vml" Requires="v">
                <p:oleObj name="Equation" r:id="rId7" imgW="1549080" imgH="228600" progId="Equation.3">
                  <p:embed/>
                </p:oleObj>
              </mc:Choice>
              <mc:Fallback>
                <p:oleObj name="Equation" r:id="rId7" imgW="1549080" imgH="228600" progId="Equation.3">
                  <p:embed/>
                  <p:pic>
                    <p:nvPicPr>
                      <p:cNvPr id="3" name="Object 2"/>
                      <p:cNvPicPr>
                        <a:picLocks noChangeAspect="1" noChangeArrowheads="1"/>
                      </p:cNvPicPr>
                      <p:nvPr/>
                    </p:nvPicPr>
                    <p:blipFill>
                      <a:blip r:embed="rId8"/>
                      <a:srcRect/>
                      <a:stretch>
                        <a:fillRect/>
                      </a:stretch>
                    </p:blipFill>
                    <p:spPr bwMode="auto">
                      <a:xfrm>
                        <a:off x="2438400" y="5638801"/>
                        <a:ext cx="4554538"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Rectangle 3"/>
          <p:cNvSpPr txBox="1">
            <a:spLocks noChangeArrowheads="1"/>
          </p:cNvSpPr>
          <p:nvPr/>
        </p:nvSpPr>
        <p:spPr bwMode="auto">
          <a:xfrm>
            <a:off x="4572001" y="4210050"/>
            <a:ext cx="2078333" cy="647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l"/>
              <a:defRPr sz="2500">
                <a:solidFill>
                  <a:schemeClr val="tx1"/>
                </a:solidFill>
                <a:latin typeface="+mn-lt"/>
              </a:defRPr>
            </a:lvl2pPr>
            <a:lvl3pPr marL="1143000" indent="-228600" algn="l" rtl="0" eaLnBrk="0" fontAlgn="base" hangingPunct="0">
              <a:spcBef>
                <a:spcPct val="20000"/>
              </a:spcBef>
              <a:spcAft>
                <a:spcPct val="0"/>
              </a:spcAft>
              <a:buClr>
                <a:schemeClr val="tx2"/>
              </a:buClr>
              <a:buSzPct val="65000"/>
              <a:buFont typeface="Wingdings" pitchFamily="2" charset="2"/>
              <a:buChar char="¡"/>
              <a:defRPr sz="22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l"/>
              <a:defRPr sz="1900">
                <a:solidFill>
                  <a:schemeClr val="tx1"/>
                </a:solidFill>
                <a:latin typeface="+mn-lt"/>
              </a:defRPr>
            </a:lvl4pPr>
            <a:lvl5pPr marL="2057400" indent="-228600" algn="l" rtl="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a:lstStyle>
          <a:p>
            <a:pPr marL="0" marR="0" lvl="0" indent="0" algn="l" defTabSz="914400" rtl="0" eaLnBrk="1" fontAlgn="base" latinLnBrk="0" hangingPunct="1">
              <a:lnSpc>
                <a:spcPct val="100000"/>
              </a:lnSpc>
              <a:spcBef>
                <a:spcPct val="20000"/>
              </a:spcBef>
              <a:spcAft>
                <a:spcPct val="0"/>
              </a:spcAft>
              <a:buClr>
                <a:srgbClr val="006666"/>
              </a:buClr>
              <a:buSzPct val="70000"/>
              <a:buFont typeface="Wingdings" pitchFamily="2" charset="2"/>
              <a:buNone/>
              <a:tabLst/>
              <a:defRPr/>
            </a:pPr>
            <a:r>
              <a:rPr kumimoji="0" lang="en-US" sz="2900" b="1" i="0" u="none" strike="noStrike" kern="0" cap="none" spc="0" normalizeH="0" baseline="0" noProof="0" dirty="0" err="1">
                <a:ln>
                  <a:noFill/>
                </a:ln>
                <a:solidFill>
                  <a:srgbClr val="C00000"/>
                </a:solidFill>
                <a:effectLst/>
                <a:uLnTx/>
                <a:uFillTx/>
                <a:latin typeface="Verdana"/>
                <a:cs typeface="Calibri"/>
                <a:sym typeface="Helvetica"/>
              </a:rPr>
              <a:t>MinTerm</a:t>
            </a:r>
            <a:endParaRPr kumimoji="0" lang="en-US" sz="2900" b="1" i="0" u="none" strike="noStrike" kern="0" cap="none" spc="0" normalizeH="0" baseline="0" noProof="0" dirty="0">
              <a:ln>
                <a:noFill/>
              </a:ln>
              <a:solidFill>
                <a:srgbClr val="C00000"/>
              </a:solidFill>
              <a:effectLst/>
              <a:uLnTx/>
              <a:uFillTx/>
              <a:latin typeface="Verdana"/>
              <a:cs typeface="Calibri"/>
              <a:sym typeface="Helvetica"/>
            </a:endParaRPr>
          </a:p>
          <a:p>
            <a:pPr marL="342900" marR="0" lvl="0" indent="-342900" algn="l" defTabSz="914400" rtl="0" eaLnBrk="1" fontAlgn="base" latinLnBrk="0" hangingPunct="1">
              <a:lnSpc>
                <a:spcPct val="100000"/>
              </a:lnSpc>
              <a:spcBef>
                <a:spcPct val="20000"/>
              </a:spcBef>
              <a:spcAft>
                <a:spcPct val="0"/>
              </a:spcAft>
              <a:buClr>
                <a:srgbClr val="006666"/>
              </a:buClr>
              <a:buSzPct val="70000"/>
              <a:buFont typeface="Wingdings" pitchFamily="2" charset="2"/>
              <a:buNone/>
              <a:tabLst/>
              <a:defRPr/>
            </a:pPr>
            <a:endParaRPr kumimoji="0" lang="en-US" sz="2900" b="1" i="0" u="none" strike="noStrike" kern="0" cap="none" spc="0" normalizeH="0" baseline="0" noProof="0" dirty="0">
              <a:ln>
                <a:noFill/>
              </a:ln>
              <a:solidFill>
                <a:srgbClr val="C00000"/>
              </a:solidFill>
              <a:effectLst/>
              <a:uLnTx/>
              <a:uFillTx/>
              <a:latin typeface="Verdana"/>
              <a:cs typeface="Calibri"/>
              <a:sym typeface="Helvetica"/>
            </a:endParaRPr>
          </a:p>
        </p:txBody>
      </p:sp>
      <p:sp>
        <p:nvSpPr>
          <p:cNvPr id="17" name="Rectangle 3"/>
          <p:cNvSpPr txBox="1">
            <a:spLocks noChangeArrowheads="1"/>
          </p:cNvSpPr>
          <p:nvPr/>
        </p:nvSpPr>
        <p:spPr bwMode="auto">
          <a:xfrm>
            <a:off x="7494588" y="6259057"/>
            <a:ext cx="2590800" cy="571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l"/>
              <a:defRPr sz="2500">
                <a:solidFill>
                  <a:schemeClr val="tx1"/>
                </a:solidFill>
                <a:latin typeface="+mn-lt"/>
              </a:defRPr>
            </a:lvl2pPr>
            <a:lvl3pPr marL="1143000" indent="-228600" algn="l" rtl="0" eaLnBrk="0" fontAlgn="base" hangingPunct="0">
              <a:spcBef>
                <a:spcPct val="20000"/>
              </a:spcBef>
              <a:spcAft>
                <a:spcPct val="0"/>
              </a:spcAft>
              <a:buClr>
                <a:schemeClr val="tx2"/>
              </a:buClr>
              <a:buSzPct val="65000"/>
              <a:buFont typeface="Wingdings" pitchFamily="2" charset="2"/>
              <a:buChar char="¡"/>
              <a:defRPr sz="22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l"/>
              <a:defRPr sz="1900">
                <a:solidFill>
                  <a:schemeClr val="tx1"/>
                </a:solidFill>
                <a:latin typeface="+mn-lt"/>
              </a:defRPr>
            </a:lvl4pPr>
            <a:lvl5pPr marL="2057400" indent="-228600" algn="l" rtl="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a:lstStyle>
          <a:p>
            <a:pPr marL="0" marR="0" lvl="0" indent="0" algn="l" defTabSz="914400" rtl="0" eaLnBrk="1" fontAlgn="base" latinLnBrk="0" hangingPunct="1">
              <a:lnSpc>
                <a:spcPct val="100000"/>
              </a:lnSpc>
              <a:spcBef>
                <a:spcPct val="20000"/>
              </a:spcBef>
              <a:spcAft>
                <a:spcPct val="0"/>
              </a:spcAft>
              <a:buClr>
                <a:srgbClr val="006666"/>
              </a:buClr>
              <a:buSzPct val="70000"/>
              <a:buFont typeface="Wingdings" pitchFamily="2" charset="2"/>
              <a:buNone/>
              <a:tabLst/>
              <a:defRPr/>
            </a:pPr>
            <a:r>
              <a:rPr kumimoji="0" lang="en-US" sz="2400" b="1" i="0" u="none" strike="noStrike" kern="0" cap="none" spc="0" normalizeH="0" baseline="0" noProof="0" dirty="0">
                <a:ln>
                  <a:noFill/>
                </a:ln>
                <a:solidFill>
                  <a:srgbClr val="000000"/>
                </a:solidFill>
                <a:effectLst/>
                <a:uLnTx/>
                <a:uFillTx/>
                <a:latin typeface="Verdana"/>
                <a:cs typeface="Calibri"/>
                <a:sym typeface="Helvetica"/>
              </a:rPr>
              <a:t>Product Term</a:t>
            </a:r>
          </a:p>
          <a:p>
            <a:pPr marL="342900" marR="0" lvl="0" indent="-342900" algn="l" defTabSz="914400" rtl="0" eaLnBrk="1" fontAlgn="base" latinLnBrk="0" hangingPunct="1">
              <a:lnSpc>
                <a:spcPct val="100000"/>
              </a:lnSpc>
              <a:spcBef>
                <a:spcPct val="20000"/>
              </a:spcBef>
              <a:spcAft>
                <a:spcPct val="0"/>
              </a:spcAft>
              <a:buClr>
                <a:srgbClr val="006666"/>
              </a:buClr>
              <a:buSzPct val="70000"/>
              <a:buFont typeface="Wingdings" pitchFamily="2" charset="2"/>
              <a:buNone/>
              <a:tabLst/>
              <a:defRPr/>
            </a:pPr>
            <a:endParaRPr kumimoji="0" lang="en-US" sz="2400" b="1" i="0" u="none" strike="noStrike" kern="0" cap="none" spc="0" normalizeH="0" baseline="0" noProof="0" dirty="0">
              <a:ln>
                <a:noFill/>
              </a:ln>
              <a:solidFill>
                <a:srgbClr val="000000"/>
              </a:solidFill>
              <a:effectLst/>
              <a:uLnTx/>
              <a:uFillTx/>
              <a:latin typeface="Verdana"/>
              <a:cs typeface="Calibri"/>
              <a:sym typeface="Helvetica"/>
            </a:endParaRPr>
          </a:p>
        </p:txBody>
      </p:sp>
      <p:cxnSp>
        <p:nvCxnSpPr>
          <p:cNvPr id="5" name="Straight Arrow Connector 4"/>
          <p:cNvCxnSpPr/>
          <p:nvPr/>
        </p:nvCxnSpPr>
        <p:spPr bwMode="auto">
          <a:xfrm flipH="1">
            <a:off x="3657600" y="4648200"/>
            <a:ext cx="1447800" cy="381000"/>
          </a:xfrm>
          <a:prstGeom prst="straightConnector1">
            <a:avLst/>
          </a:prstGeom>
          <a:solidFill>
            <a:schemeClr val="accent1"/>
          </a:solidFill>
          <a:ln w="12700" cap="sq" cmpd="sng" algn="ctr">
            <a:solidFill>
              <a:schemeClr val="tx1"/>
            </a:solidFill>
            <a:prstDash val="solid"/>
            <a:round/>
            <a:headEnd type="none" w="sm" len="sm"/>
            <a:tailEnd type="arrow"/>
          </a:ln>
          <a:effectLst/>
        </p:spPr>
      </p:cxnSp>
      <p:cxnSp>
        <p:nvCxnSpPr>
          <p:cNvPr id="7" name="Straight Arrow Connector 6"/>
          <p:cNvCxnSpPr/>
          <p:nvPr/>
        </p:nvCxnSpPr>
        <p:spPr bwMode="auto">
          <a:xfrm>
            <a:off x="5105400" y="4648200"/>
            <a:ext cx="0" cy="381000"/>
          </a:xfrm>
          <a:prstGeom prst="straightConnector1">
            <a:avLst/>
          </a:prstGeom>
          <a:solidFill>
            <a:schemeClr val="accent1"/>
          </a:solidFill>
          <a:ln w="12700" cap="sq" cmpd="sng" algn="ctr">
            <a:solidFill>
              <a:schemeClr val="tx1"/>
            </a:solidFill>
            <a:prstDash val="solid"/>
            <a:round/>
            <a:headEnd type="none" w="sm" len="sm"/>
            <a:tailEnd type="arrow"/>
          </a:ln>
          <a:effectLst/>
        </p:spPr>
      </p:cxnSp>
      <p:cxnSp>
        <p:nvCxnSpPr>
          <p:cNvPr id="9" name="Straight Arrow Connector 8"/>
          <p:cNvCxnSpPr/>
          <p:nvPr/>
        </p:nvCxnSpPr>
        <p:spPr bwMode="auto">
          <a:xfrm>
            <a:off x="5105400" y="4648200"/>
            <a:ext cx="1143000" cy="381000"/>
          </a:xfrm>
          <a:prstGeom prst="straightConnector1">
            <a:avLst/>
          </a:prstGeom>
          <a:solidFill>
            <a:schemeClr val="accent1"/>
          </a:solidFill>
          <a:ln w="12700" cap="sq" cmpd="sng" algn="ctr">
            <a:solidFill>
              <a:schemeClr val="tx1"/>
            </a:solidFill>
            <a:prstDash val="solid"/>
            <a:round/>
            <a:headEnd type="none" w="sm" len="sm"/>
            <a:tailEnd type="arrow"/>
          </a:ln>
          <a:effectLst/>
        </p:spPr>
      </p:cxnSp>
      <p:cxnSp>
        <p:nvCxnSpPr>
          <p:cNvPr id="11" name="Straight Arrow Connector 10"/>
          <p:cNvCxnSpPr/>
          <p:nvPr/>
        </p:nvCxnSpPr>
        <p:spPr bwMode="auto">
          <a:xfrm flipH="1" flipV="1">
            <a:off x="6248400" y="6096000"/>
            <a:ext cx="1066800" cy="381000"/>
          </a:xfrm>
          <a:prstGeom prst="straightConnector1">
            <a:avLst/>
          </a:prstGeom>
          <a:solidFill>
            <a:schemeClr val="accent1"/>
          </a:solidFill>
          <a:ln w="12700" cap="sq" cmpd="sng" algn="ctr">
            <a:solidFill>
              <a:schemeClr val="tx1"/>
            </a:solidFill>
            <a:prstDash val="solid"/>
            <a:round/>
            <a:headEnd type="none" w="sm" len="sm"/>
            <a:tailEnd type="arrow"/>
          </a:ln>
          <a:effectLst/>
        </p:spPr>
      </p:cxnSp>
      <p:cxnSp>
        <p:nvCxnSpPr>
          <p:cNvPr id="6" name="Straight Arrow Connector 5">
            <a:extLst>
              <a:ext uri="{FF2B5EF4-FFF2-40B4-BE49-F238E27FC236}">
                <a16:creationId xmlns:a16="http://schemas.microsoft.com/office/drawing/2014/main" id="{F9814A34-472E-4E34-8A8D-9C7DA3A0F5A1}"/>
              </a:ext>
            </a:extLst>
          </p:cNvPr>
          <p:cNvCxnSpPr/>
          <p:nvPr/>
        </p:nvCxnSpPr>
        <p:spPr bwMode="auto">
          <a:xfrm>
            <a:off x="5105400" y="4648200"/>
            <a:ext cx="2590800" cy="45720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0" name="Straight Arrow Connector 9">
            <a:extLst>
              <a:ext uri="{FF2B5EF4-FFF2-40B4-BE49-F238E27FC236}">
                <a16:creationId xmlns:a16="http://schemas.microsoft.com/office/drawing/2014/main" id="{725B767C-DFE7-4565-9340-3A79ECF0A1C7}"/>
              </a:ext>
            </a:extLst>
          </p:cNvPr>
          <p:cNvCxnSpPr/>
          <p:nvPr/>
        </p:nvCxnSpPr>
        <p:spPr bwMode="auto">
          <a:xfrm>
            <a:off x="5105400" y="4648200"/>
            <a:ext cx="4724400" cy="45720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3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34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345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34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346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nodeType="clickEffect">
                                  <p:stCondLst>
                                    <p:cond delay="0"/>
                                  </p:stCondLst>
                                  <p:childTnLst>
                                    <p:animEffect transition="out" filter="wipe(down)">
                                      <p:cBhvr>
                                        <p:cTn id="26" dur="500"/>
                                        <p:tgtEl>
                                          <p:spTgt spid="403467"/>
                                        </p:tgtEl>
                                      </p:cBhvr>
                                    </p:animEffect>
                                    <p:set>
                                      <p:cBhvr>
                                        <p:cTn id="27" dur="1" fill="hold">
                                          <p:stCondLst>
                                            <p:cond delay="499"/>
                                          </p:stCondLst>
                                        </p:cTn>
                                        <p:tgtEl>
                                          <p:spTgt spid="40346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0346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0346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0346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0346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40346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9"/>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10"/>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3"/>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7">
                                            <p:txEl>
                                              <p:pRg st="0" end="0"/>
                                            </p:txEl>
                                          </p:spTgt>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62" grpId="0" animBg="1"/>
      <p:bldP spid="403463" grpId="0" animBg="1"/>
      <p:bldP spid="403464" grpId="0" animBg="1"/>
      <p:bldP spid="403465" grpId="0" animBg="1"/>
      <p:bldP spid="40346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a:xfrm>
            <a:off x="1565564" y="1182254"/>
            <a:ext cx="9107774" cy="5209310"/>
          </a:xfrm>
        </p:spPr>
        <p:txBody>
          <a:bodyPr>
            <a:normAutofit/>
          </a:bodyPr>
          <a:lstStyle/>
          <a:p>
            <a:pPr marL="800100" indent="-457200">
              <a:lnSpc>
                <a:spcPct val="150000"/>
              </a:lnSpc>
              <a:buFont typeface="Wingdings" panose="05000000000000000000" pitchFamily="2" charset="2"/>
              <a:buChar char="Ø"/>
            </a:pPr>
            <a:r>
              <a:rPr lang="en-US" dirty="0">
                <a:solidFill>
                  <a:schemeClr val="tx1"/>
                </a:solidFill>
              </a:rPr>
              <a:t>Basic Theorems and Properties of Boolean Algebra</a:t>
            </a:r>
          </a:p>
          <a:p>
            <a:pPr marL="800100" indent="-457200">
              <a:lnSpc>
                <a:spcPct val="150000"/>
              </a:lnSpc>
              <a:buFont typeface="Wingdings" panose="05000000000000000000" pitchFamily="2" charset="2"/>
              <a:buChar char="Ø"/>
            </a:pPr>
            <a:r>
              <a:rPr lang="en-US" dirty="0">
                <a:solidFill>
                  <a:schemeClr val="tx1"/>
                </a:solidFill>
              </a:rPr>
              <a:t>Boolean Expression </a:t>
            </a:r>
          </a:p>
          <a:p>
            <a:pPr marL="800100" indent="-457200">
              <a:lnSpc>
                <a:spcPct val="150000"/>
              </a:lnSpc>
              <a:buFont typeface="Wingdings" panose="05000000000000000000" pitchFamily="2" charset="2"/>
              <a:buChar char="Ø"/>
            </a:pPr>
            <a:r>
              <a:rPr lang="en-US" dirty="0">
                <a:solidFill>
                  <a:schemeClr val="tx1"/>
                </a:solidFill>
              </a:rPr>
              <a:t>Logic Gates </a:t>
            </a:r>
          </a:p>
          <a:p>
            <a:pPr marL="800100" indent="-457200">
              <a:lnSpc>
                <a:spcPct val="150000"/>
              </a:lnSpc>
              <a:buFont typeface="Wingdings" panose="05000000000000000000" pitchFamily="2" charset="2"/>
              <a:buChar char="Ø"/>
            </a:pPr>
            <a:r>
              <a:rPr lang="en-US" dirty="0">
                <a:solidFill>
                  <a:schemeClr val="tx1"/>
                </a:solidFill>
              </a:rPr>
              <a:t>Boolean Expression Simplification</a:t>
            </a:r>
            <a:endParaRPr lang="en-US" altLang="en-US" sz="4800" dirty="0">
              <a:solidFill>
                <a:schemeClr val="tx1"/>
              </a:solidFill>
              <a:latin typeface="Times New Roman" panose="02020603050405020304" pitchFamily="18" charset="0"/>
              <a:cs typeface="Times New Roman" panose="02020603050405020304" pitchFamily="18" charset="0"/>
            </a:endParaRPr>
          </a:p>
        </p:txBody>
      </p:sp>
      <p:sp>
        <p:nvSpPr>
          <p:cNvPr id="3" name="Title 1"/>
          <p:cNvSpPr txBox="1">
            <a:spLocks/>
          </p:cNvSpPr>
          <p:nvPr/>
        </p:nvSpPr>
        <p:spPr>
          <a:xfrm>
            <a:off x="1211406" y="212118"/>
            <a:ext cx="9461932"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dirty="0">
                <a:solidFill>
                  <a:srgbClr val="C00000"/>
                </a:solidFill>
                <a:latin typeface="Times New Roman" panose="02020603050405020304" pitchFamily="18" charset="0"/>
                <a:cs typeface="Times New Roman" panose="02020603050405020304" pitchFamily="18" charset="0"/>
              </a:rPr>
              <a:t>CONTENTS</a:t>
            </a:r>
          </a:p>
        </p:txBody>
      </p:sp>
      <p:pic>
        <p:nvPicPr>
          <p:cNvPr id="5" name="Artboard 3@4x.png" descr="Artboard 3@4x.png"/>
          <p:cNvPicPr>
            <a:picLocks noChangeAspect="1"/>
          </p:cNvPicPr>
          <p:nvPr/>
        </p:nvPicPr>
        <p:blipFill>
          <a:blip r:embed="rId3"/>
          <a:stretch>
            <a:fillRect/>
          </a:stretch>
        </p:blipFill>
        <p:spPr>
          <a:xfrm>
            <a:off x="6293691" y="5773806"/>
            <a:ext cx="5989152" cy="1162476"/>
          </a:xfrm>
          <a:prstGeom prst="rect">
            <a:avLst/>
          </a:prstGeom>
          <a:ln w="12700">
            <a:miter lim="400000"/>
          </a:ln>
        </p:spPr>
      </p:pic>
    </p:spTree>
    <p:extLst>
      <p:ext uri="{BB962C8B-B14F-4D97-AF65-F5344CB8AC3E}">
        <p14:creationId xmlns:p14="http://schemas.microsoft.com/office/powerpoint/2010/main" val="308908308"/>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a:xfrm>
            <a:off x="1524001" y="1"/>
            <a:ext cx="9121146" cy="688975"/>
          </a:xfrm>
          <a:ln w="12700">
            <a:miter lim="400000"/>
          </a:ln>
        </p:spPr>
        <p:txBody>
          <a:bodyPr lIns="45718" tIns="45718" rIns="45718" bIns="45718" anchor="ctr">
            <a:normAutofit/>
          </a:bodyPr>
          <a:lstStyle/>
          <a:p>
            <a:r>
              <a:rPr lang="en-US" sz="3200" b="1" dirty="0">
                <a:solidFill>
                  <a:srgbClr val="532F84"/>
                </a:solidFill>
                <a:latin typeface="FrutigerLTArabic-55Roman"/>
              </a:rPr>
              <a:t>Number of Minterms</a:t>
            </a:r>
          </a:p>
        </p:txBody>
      </p:sp>
      <p:sp>
        <p:nvSpPr>
          <p:cNvPr id="20486" name="Rectangle 3"/>
          <p:cNvSpPr>
            <a:spLocks noGrp="1" noChangeArrowheads="1"/>
          </p:cNvSpPr>
          <p:nvPr>
            <p:ph type="body" idx="1"/>
          </p:nvPr>
        </p:nvSpPr>
        <p:spPr>
          <a:xfrm>
            <a:off x="1931674" y="990600"/>
            <a:ext cx="8305800" cy="1143000"/>
          </a:xfrm>
        </p:spPr>
        <p:txBody>
          <a:bodyPr/>
          <a:lstStyle/>
          <a:p>
            <a:pPr eaLnBrk="1" hangingPunct="1"/>
            <a:r>
              <a:rPr lang="en-US" dirty="0">
                <a:solidFill>
                  <a:srgbClr val="0000FF"/>
                </a:solidFill>
              </a:rPr>
              <a:t>For </a:t>
            </a:r>
            <a:r>
              <a:rPr lang="en-US" i="1" dirty="0">
                <a:solidFill>
                  <a:srgbClr val="0000FF"/>
                </a:solidFill>
              </a:rPr>
              <a:t>n</a:t>
            </a:r>
            <a:r>
              <a:rPr lang="en-US" dirty="0">
                <a:solidFill>
                  <a:srgbClr val="0000FF"/>
                </a:solidFill>
              </a:rPr>
              <a:t> variables, there will be </a:t>
            </a:r>
            <a:r>
              <a:rPr lang="en-US" i="1" dirty="0">
                <a:solidFill>
                  <a:srgbClr val="0000FF"/>
                </a:solidFill>
              </a:rPr>
              <a:t>2</a:t>
            </a:r>
            <a:r>
              <a:rPr lang="en-US" i="1" baseline="30000" dirty="0">
                <a:solidFill>
                  <a:srgbClr val="0000FF"/>
                </a:solidFill>
              </a:rPr>
              <a:t>n</a:t>
            </a:r>
            <a:r>
              <a:rPr lang="en-US" dirty="0">
                <a:solidFill>
                  <a:srgbClr val="0000FF"/>
                </a:solidFill>
              </a:rPr>
              <a:t> minterms</a:t>
            </a:r>
          </a:p>
          <a:p>
            <a:pPr eaLnBrk="1" hangingPunct="1"/>
            <a:r>
              <a:rPr lang="en-US" dirty="0">
                <a:solidFill>
                  <a:srgbClr val="0000FF"/>
                </a:solidFill>
              </a:rPr>
              <a:t>Like binary numbers from 0 to 2</a:t>
            </a:r>
            <a:r>
              <a:rPr lang="en-US" baseline="30000" dirty="0">
                <a:solidFill>
                  <a:srgbClr val="0000FF"/>
                </a:solidFill>
              </a:rPr>
              <a:t>n</a:t>
            </a:r>
            <a:r>
              <a:rPr lang="en-US" dirty="0">
                <a:solidFill>
                  <a:srgbClr val="0000FF"/>
                </a:solidFill>
              </a:rPr>
              <a:t>-1</a:t>
            </a:r>
          </a:p>
        </p:txBody>
      </p:sp>
      <p:pic>
        <p:nvPicPr>
          <p:cNvPr id="3" name="Picture 4">
            <a:extLst>
              <a:ext uri="{FF2B5EF4-FFF2-40B4-BE49-F238E27FC236}">
                <a16:creationId xmlns:a16="http://schemas.microsoft.com/office/drawing/2014/main" id="{3395B07C-540D-4F38-89FF-E539CA35ECFF}"/>
              </a:ext>
            </a:extLst>
          </p:cNvPr>
          <p:cNvPicPr>
            <a:picLocks noChangeAspect="1" noChangeArrowheads="1"/>
          </p:cNvPicPr>
          <p:nvPr/>
        </p:nvPicPr>
        <p:blipFill>
          <a:blip r:embed="rId2" cstate="print"/>
          <a:srcRect t="20052"/>
          <a:stretch>
            <a:fillRect/>
          </a:stretch>
        </p:blipFill>
        <p:spPr bwMode="auto">
          <a:xfrm>
            <a:off x="1752601" y="2716073"/>
            <a:ext cx="4848225" cy="3876675"/>
          </a:xfrm>
          <a:prstGeom prst="rect">
            <a:avLst/>
          </a:prstGeom>
          <a:noFill/>
          <a:ln w="12700" cap="sq">
            <a:noFill/>
            <a:miter lim="800000"/>
            <a:headEnd type="none" w="sm" len="sm"/>
            <a:tailEnd type="none" w="sm" len="sm"/>
          </a:ln>
        </p:spPr>
      </p:pic>
      <p:sp>
        <p:nvSpPr>
          <p:cNvPr id="4" name="TextBox 3">
            <a:extLst>
              <a:ext uri="{FF2B5EF4-FFF2-40B4-BE49-F238E27FC236}">
                <a16:creationId xmlns:a16="http://schemas.microsoft.com/office/drawing/2014/main" id="{3E8DF1D4-AC3F-4F6E-A07A-B807C1D42161}"/>
              </a:ext>
            </a:extLst>
          </p:cNvPr>
          <p:cNvSpPr txBox="1"/>
          <p:nvPr/>
        </p:nvSpPr>
        <p:spPr>
          <a:xfrm>
            <a:off x="2133600" y="2514600"/>
            <a:ext cx="2808782" cy="369332"/>
          </a:xfrm>
          <a:prstGeom prst="rect">
            <a:avLst/>
          </a:prstGeom>
          <a:noFill/>
        </p:spPr>
        <p:txBody>
          <a:bodyPr wrap="none" rtlCol="0">
            <a:spAutoFit/>
          </a:bodyPr>
          <a:lstStyle/>
          <a:p>
            <a:pPr marL="0" marR="0" lvl="0" indent="0" algn="l" defTabSz="914400" rtl="1"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Helvetica"/>
                <a:cs typeface="Helvetica"/>
                <a:sym typeface="Helvetica"/>
              </a:rPr>
              <a:t>3-variables </a:t>
            </a:r>
            <a:r>
              <a:rPr kumimoji="0" lang="en-US" sz="1800" b="0" i="0" u="none" strike="noStrike" kern="0" cap="none" spc="0" normalizeH="0" baseline="0" noProof="0" dirty="0">
                <a:ln>
                  <a:noFill/>
                </a:ln>
                <a:solidFill>
                  <a:srgbClr val="000000"/>
                </a:solidFill>
                <a:effectLst/>
                <a:uLnTx/>
                <a:uFillTx/>
                <a:latin typeface="Helvetica"/>
                <a:cs typeface="Helvetica"/>
                <a:sym typeface="Wingdings" panose="05000000000000000000" pitchFamily="2" charset="2"/>
              </a:rPr>
              <a:t> 8 </a:t>
            </a:r>
            <a:r>
              <a:rPr kumimoji="0" lang="en-US" sz="1800" b="0" i="0" u="none" strike="noStrike" kern="0" cap="none" spc="0" normalizeH="0" baseline="0" noProof="0" dirty="0" err="1">
                <a:ln>
                  <a:noFill/>
                </a:ln>
                <a:solidFill>
                  <a:srgbClr val="000000"/>
                </a:solidFill>
                <a:effectLst/>
                <a:uLnTx/>
                <a:uFillTx/>
                <a:latin typeface="Helvetica"/>
                <a:cs typeface="Helvetica"/>
                <a:sym typeface="Wingdings" panose="05000000000000000000" pitchFamily="2" charset="2"/>
              </a:rPr>
              <a:t>minterms</a:t>
            </a:r>
            <a:endParaRPr kumimoji="0" lang="en-US" sz="1800" b="0" i="0" u="none" strike="noStrike" kern="0" cap="none" spc="0" normalizeH="0" baseline="0" noProof="0" dirty="0">
              <a:ln>
                <a:noFill/>
              </a:ln>
              <a:solidFill>
                <a:srgbClr val="000000"/>
              </a:solidFill>
              <a:effectLst/>
              <a:uLnTx/>
              <a:uFillTx/>
              <a:latin typeface="Helvetica"/>
              <a:cs typeface="Helvetica"/>
              <a:sym typeface="Helvetica"/>
            </a:endParaRPr>
          </a:p>
        </p:txBody>
      </p:sp>
      <p:grpSp>
        <p:nvGrpSpPr>
          <p:cNvPr id="8" name="Group 7">
            <a:extLst>
              <a:ext uri="{FF2B5EF4-FFF2-40B4-BE49-F238E27FC236}">
                <a16:creationId xmlns:a16="http://schemas.microsoft.com/office/drawing/2014/main" id="{3B688BB7-76EA-46E9-8A45-6348DA1F4D95}"/>
              </a:ext>
            </a:extLst>
          </p:cNvPr>
          <p:cNvGrpSpPr/>
          <p:nvPr/>
        </p:nvGrpSpPr>
        <p:grpSpPr>
          <a:xfrm>
            <a:off x="8001000" y="3377195"/>
            <a:ext cx="1371600" cy="2138363"/>
            <a:chOff x="6096000" y="3429000"/>
            <a:chExt cx="1371600" cy="2138363"/>
          </a:xfrm>
        </p:grpSpPr>
        <p:sp>
          <p:nvSpPr>
            <p:cNvPr id="9" name="Line 10">
              <a:extLst>
                <a:ext uri="{FF2B5EF4-FFF2-40B4-BE49-F238E27FC236}">
                  <a16:creationId xmlns:a16="http://schemas.microsoft.com/office/drawing/2014/main" id="{4D3583B5-7AAB-4D61-B1E6-508663320557}"/>
                </a:ext>
              </a:extLst>
            </p:cNvPr>
            <p:cNvSpPr>
              <a:spLocks noChangeShapeType="1"/>
            </p:cNvSpPr>
            <p:nvPr/>
          </p:nvSpPr>
          <p:spPr bwMode="auto">
            <a:xfrm>
              <a:off x="6934200" y="3581400"/>
              <a:ext cx="0" cy="1981200"/>
            </a:xfrm>
            <a:prstGeom prst="line">
              <a:avLst/>
            </a:prstGeom>
            <a:noFill/>
            <a:ln w="12700" cap="sq">
              <a:solidFill>
                <a:schemeClr val="tx1"/>
              </a:solidFill>
              <a:round/>
              <a:headEnd type="none" w="sm" len="sm"/>
              <a:tailEnd type="none" w="sm" len="sm"/>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itchFamily="34" charset="0"/>
                <a:ea typeface="+mn-ea"/>
                <a:cs typeface="Calibri"/>
                <a:sym typeface="Helvetica"/>
              </a:endParaRPr>
            </a:p>
          </p:txBody>
        </p:sp>
        <p:sp>
          <p:nvSpPr>
            <p:cNvPr id="10" name="Line 11">
              <a:extLst>
                <a:ext uri="{FF2B5EF4-FFF2-40B4-BE49-F238E27FC236}">
                  <a16:creationId xmlns:a16="http://schemas.microsoft.com/office/drawing/2014/main" id="{FD6C9011-93F9-4CB2-A435-A5C9D7C2C7BA}"/>
                </a:ext>
              </a:extLst>
            </p:cNvPr>
            <p:cNvSpPr>
              <a:spLocks noChangeShapeType="1"/>
            </p:cNvSpPr>
            <p:nvPr/>
          </p:nvSpPr>
          <p:spPr bwMode="auto">
            <a:xfrm>
              <a:off x="6172200" y="3810000"/>
              <a:ext cx="1219200" cy="0"/>
            </a:xfrm>
            <a:prstGeom prst="line">
              <a:avLst/>
            </a:prstGeom>
            <a:noFill/>
            <a:ln w="12700" cap="sq">
              <a:solidFill>
                <a:schemeClr val="tx1"/>
              </a:solidFill>
              <a:round/>
              <a:headEnd type="none" w="sm" len="sm"/>
              <a:tailEnd type="none" w="sm" len="sm"/>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itchFamily="34" charset="0"/>
                <a:ea typeface="+mn-ea"/>
                <a:cs typeface="Calibri"/>
                <a:sym typeface="Helvetica"/>
              </a:endParaRPr>
            </a:p>
          </p:txBody>
        </p:sp>
        <p:sp>
          <p:nvSpPr>
            <p:cNvPr id="11" name="Text Box 12">
              <a:extLst>
                <a:ext uri="{FF2B5EF4-FFF2-40B4-BE49-F238E27FC236}">
                  <a16:creationId xmlns:a16="http://schemas.microsoft.com/office/drawing/2014/main" id="{E1A35EC7-158E-4AB7-95F1-62EF46A3FB10}"/>
                </a:ext>
              </a:extLst>
            </p:cNvPr>
            <p:cNvSpPr txBox="1">
              <a:spLocks noChangeArrowheads="1"/>
            </p:cNvSpPr>
            <p:nvPr/>
          </p:nvSpPr>
          <p:spPr bwMode="auto">
            <a:xfrm>
              <a:off x="6172200" y="3429000"/>
              <a:ext cx="1219200" cy="366713"/>
            </a:xfrm>
            <a:prstGeom prst="rect">
              <a:avLst/>
            </a:prstGeom>
            <a:noFill/>
            <a:ln w="12700" cap="sq">
              <a:noFill/>
              <a:miter lim="800000"/>
              <a:headEnd type="none" w="sm" len="sm"/>
              <a:tailEnd type="none" w="sm" len="sm"/>
            </a:ln>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Verdana" pitchFamily="34" charset="0"/>
                  <a:ea typeface="+mn-ea"/>
                  <a:cs typeface="Calibri"/>
                  <a:sym typeface="Helvetica"/>
                </a:rPr>
                <a:t>X  Y     F</a:t>
              </a:r>
            </a:p>
          </p:txBody>
        </p:sp>
        <p:sp>
          <p:nvSpPr>
            <p:cNvPr id="12" name="Text Box 13">
              <a:extLst>
                <a:ext uri="{FF2B5EF4-FFF2-40B4-BE49-F238E27FC236}">
                  <a16:creationId xmlns:a16="http://schemas.microsoft.com/office/drawing/2014/main" id="{FB90C870-2231-4B00-BFF2-BAD59C5F4917}"/>
                </a:ext>
              </a:extLst>
            </p:cNvPr>
            <p:cNvSpPr txBox="1">
              <a:spLocks noChangeArrowheads="1"/>
            </p:cNvSpPr>
            <p:nvPr/>
          </p:nvSpPr>
          <p:spPr bwMode="auto">
            <a:xfrm>
              <a:off x="6096000" y="3962400"/>
              <a:ext cx="762000" cy="1604963"/>
            </a:xfrm>
            <a:prstGeom prst="rect">
              <a:avLst/>
            </a:prstGeom>
            <a:noFill/>
            <a:ln w="12700" cap="sq">
              <a:noFill/>
              <a:miter lim="800000"/>
              <a:headEnd type="none" w="sm" len="sm"/>
              <a:tailEnd type="none" w="sm" len="sm"/>
            </a:ln>
          </p:spPr>
          <p:txBody>
            <a:bodyPr>
              <a:spAutoFit/>
            </a:bodyPr>
            <a:lstStyle/>
            <a:p>
              <a:pPr marL="457200" marR="0" lvl="0" indent="-457200" algn="l" defTabSz="914400" rtl="0" eaLnBrk="0" fontAlgn="base" latinLnBrk="0" hangingPunct="0">
                <a:lnSpc>
                  <a:spcPct val="100000"/>
                </a:lnSpc>
                <a:spcBef>
                  <a:spcPct val="5000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pitchFamily="34" charset="0"/>
                  <a:ea typeface="+mn-ea"/>
                  <a:cs typeface="Calibri"/>
                  <a:sym typeface="Helvetica"/>
                </a:rPr>
                <a:t>0   0</a:t>
              </a:r>
            </a:p>
            <a:p>
              <a:pPr marL="457200" marR="0" lvl="0" indent="-457200" algn="l" defTabSz="914400" rtl="0" eaLnBrk="0" fontAlgn="base" latinLnBrk="0" hangingPunct="0">
                <a:lnSpc>
                  <a:spcPct val="100000"/>
                </a:lnSpc>
                <a:spcBef>
                  <a:spcPct val="5000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pitchFamily="34" charset="0"/>
                  <a:ea typeface="+mn-ea"/>
                  <a:cs typeface="Calibri"/>
                  <a:sym typeface="Helvetica"/>
                </a:rPr>
                <a:t>0   1</a:t>
              </a:r>
            </a:p>
            <a:p>
              <a:pPr marL="457200" marR="0" lvl="0" indent="-457200" algn="l" defTabSz="914400" rtl="0" eaLnBrk="0" fontAlgn="base" latinLnBrk="0" hangingPunct="0">
                <a:lnSpc>
                  <a:spcPct val="100000"/>
                </a:lnSpc>
                <a:spcBef>
                  <a:spcPct val="50000"/>
                </a:spcBef>
                <a:spcAft>
                  <a:spcPct val="0"/>
                </a:spcAft>
                <a:buClrTx/>
                <a:buSzTx/>
                <a:buFontTx/>
                <a:buAutoNum type="arabicPlain"/>
                <a:tabLst/>
                <a:defRPr/>
              </a:pPr>
              <a:r>
                <a:rPr kumimoji="0" lang="en-US" sz="1800" b="0" i="0" u="none" strike="noStrike" kern="1200" cap="none" spc="0" normalizeH="0" baseline="0" noProof="0">
                  <a:ln>
                    <a:noFill/>
                  </a:ln>
                  <a:solidFill>
                    <a:srgbClr val="000000"/>
                  </a:solidFill>
                  <a:effectLst/>
                  <a:uLnTx/>
                  <a:uFillTx/>
                  <a:latin typeface="Verdana" pitchFamily="34" charset="0"/>
                  <a:ea typeface="+mn-ea"/>
                  <a:cs typeface="Calibri"/>
                  <a:sym typeface="Helvetica"/>
                </a:rPr>
                <a:t>0</a:t>
              </a:r>
            </a:p>
            <a:p>
              <a:pPr marL="457200" marR="0" lvl="0" indent="-457200" algn="l" defTabSz="914400" rtl="0" eaLnBrk="0" fontAlgn="base" latinLnBrk="0" hangingPunct="0">
                <a:lnSpc>
                  <a:spcPct val="100000"/>
                </a:lnSpc>
                <a:spcBef>
                  <a:spcPct val="5000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pitchFamily="34" charset="0"/>
                  <a:ea typeface="+mn-ea"/>
                  <a:cs typeface="Calibri"/>
                  <a:sym typeface="Helvetica"/>
                </a:rPr>
                <a:t>1   1</a:t>
              </a:r>
            </a:p>
          </p:txBody>
        </p:sp>
        <p:sp>
          <p:nvSpPr>
            <p:cNvPr id="13" name="Text Box 14">
              <a:extLst>
                <a:ext uri="{FF2B5EF4-FFF2-40B4-BE49-F238E27FC236}">
                  <a16:creationId xmlns:a16="http://schemas.microsoft.com/office/drawing/2014/main" id="{8329FB45-A401-49E2-91C0-460B1F1DE32D}"/>
                </a:ext>
              </a:extLst>
            </p:cNvPr>
            <p:cNvSpPr txBox="1">
              <a:spLocks noChangeArrowheads="1"/>
            </p:cNvSpPr>
            <p:nvPr/>
          </p:nvSpPr>
          <p:spPr bwMode="auto">
            <a:xfrm>
              <a:off x="7010400" y="3962400"/>
              <a:ext cx="457200" cy="1604963"/>
            </a:xfrm>
            <a:prstGeom prst="rect">
              <a:avLst/>
            </a:prstGeom>
            <a:noFill/>
            <a:ln w="12700" cap="sq">
              <a:noFill/>
              <a:miter lim="800000"/>
              <a:headEnd type="none" w="sm" len="sm"/>
              <a:tailEnd type="none" w="sm" len="sm"/>
            </a:ln>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pitchFamily="34" charset="0"/>
                  <a:ea typeface="+mn-ea"/>
                  <a:cs typeface="Calibri"/>
                  <a:sym typeface="Helvetica"/>
                </a:rPr>
                <a:t>1</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pitchFamily="34" charset="0"/>
                  <a:ea typeface="+mn-ea"/>
                  <a:cs typeface="Calibri"/>
                  <a:sym typeface="Helvetica"/>
                </a:rPr>
                <a:t>0</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pitchFamily="34" charset="0"/>
                  <a:ea typeface="+mn-ea"/>
                  <a:cs typeface="Calibri"/>
                  <a:sym typeface="Helvetica"/>
                </a:rPr>
                <a:t>0</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pitchFamily="34" charset="0"/>
                  <a:ea typeface="+mn-ea"/>
                  <a:cs typeface="Calibri"/>
                  <a:sym typeface="Helvetica"/>
                </a:rPr>
                <a:t>0</a:t>
              </a:r>
            </a:p>
          </p:txBody>
        </p:sp>
      </p:grpSp>
      <p:sp>
        <p:nvSpPr>
          <p:cNvPr id="6" name="TextBox 5">
            <a:extLst>
              <a:ext uri="{FF2B5EF4-FFF2-40B4-BE49-F238E27FC236}">
                <a16:creationId xmlns:a16="http://schemas.microsoft.com/office/drawing/2014/main" id="{EB38E731-BD12-4B58-A903-ADED78552923}"/>
              </a:ext>
            </a:extLst>
          </p:cNvPr>
          <p:cNvSpPr txBox="1"/>
          <p:nvPr/>
        </p:nvSpPr>
        <p:spPr>
          <a:xfrm>
            <a:off x="6950515" y="2580859"/>
            <a:ext cx="2808782" cy="369332"/>
          </a:xfrm>
          <a:prstGeom prst="rect">
            <a:avLst/>
          </a:prstGeom>
          <a:noFill/>
        </p:spPr>
        <p:txBody>
          <a:bodyPr wrap="none" rtlCol="0">
            <a:spAutoFit/>
          </a:bodyPr>
          <a:lstStyle/>
          <a:p>
            <a:pPr marL="0" marR="0" lvl="0" indent="0" algn="l" defTabSz="914400" rtl="1"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Helvetica"/>
                <a:cs typeface="Helvetica"/>
                <a:sym typeface="Helvetica"/>
              </a:rPr>
              <a:t>2-variables </a:t>
            </a:r>
            <a:r>
              <a:rPr kumimoji="0" lang="en-US" sz="1800" b="0" i="0" u="none" strike="noStrike" kern="0" cap="none" spc="0" normalizeH="0" baseline="0" noProof="0" dirty="0">
                <a:ln>
                  <a:noFill/>
                </a:ln>
                <a:solidFill>
                  <a:srgbClr val="000000"/>
                </a:solidFill>
                <a:effectLst/>
                <a:uLnTx/>
                <a:uFillTx/>
                <a:latin typeface="Helvetica"/>
                <a:cs typeface="Helvetica"/>
                <a:sym typeface="Wingdings" panose="05000000000000000000" pitchFamily="2" charset="2"/>
              </a:rPr>
              <a:t> 4 </a:t>
            </a:r>
            <a:r>
              <a:rPr kumimoji="0" lang="en-US" sz="1800" b="0" i="0" u="none" strike="noStrike" kern="0" cap="none" spc="0" normalizeH="0" baseline="0" noProof="0" dirty="0" err="1">
                <a:ln>
                  <a:noFill/>
                </a:ln>
                <a:solidFill>
                  <a:srgbClr val="000000"/>
                </a:solidFill>
                <a:effectLst/>
                <a:uLnTx/>
                <a:uFillTx/>
                <a:latin typeface="Helvetica"/>
                <a:cs typeface="Helvetica"/>
                <a:sym typeface="Wingdings" panose="05000000000000000000" pitchFamily="2" charset="2"/>
              </a:rPr>
              <a:t>minterms</a:t>
            </a:r>
            <a:endParaRPr kumimoji="0" lang="en-US" sz="1800" b="0" i="0" u="none" strike="noStrike" kern="0" cap="none" spc="0" normalizeH="0" baseline="0" noProof="0" dirty="0">
              <a:ln>
                <a:noFill/>
              </a:ln>
              <a:solidFill>
                <a:srgbClr val="000000"/>
              </a:solidFill>
              <a:effectLst/>
              <a:uLnTx/>
              <a:uFillTx/>
              <a:latin typeface="Helvetica"/>
              <a:cs typeface="Helvetica"/>
              <a:sym typeface="Helvetica"/>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a:xfrm>
            <a:off x="1504309" y="1"/>
            <a:ext cx="9131595" cy="705189"/>
          </a:xfrm>
          <a:ln w="12700">
            <a:miter lim="400000"/>
          </a:ln>
        </p:spPr>
        <p:txBody>
          <a:bodyPr lIns="45718" tIns="45718" rIns="45718" bIns="45718" anchor="ctr">
            <a:normAutofit/>
          </a:bodyPr>
          <a:lstStyle/>
          <a:p>
            <a:r>
              <a:rPr lang="en-US" sz="3200" b="1" dirty="0">
                <a:solidFill>
                  <a:srgbClr val="532F84"/>
                </a:solidFill>
                <a:latin typeface="FrutigerLTArabic-55Roman"/>
              </a:rPr>
              <a:t>Product term</a:t>
            </a:r>
          </a:p>
        </p:txBody>
      </p:sp>
      <p:sp>
        <p:nvSpPr>
          <p:cNvPr id="19462" name="Rectangle 3"/>
          <p:cNvSpPr>
            <a:spLocks noGrp="1" noChangeArrowheads="1"/>
          </p:cNvSpPr>
          <p:nvPr>
            <p:ph type="body" idx="1"/>
          </p:nvPr>
        </p:nvSpPr>
        <p:spPr>
          <a:xfrm>
            <a:off x="1828800" y="1447800"/>
            <a:ext cx="8686800" cy="4114800"/>
          </a:xfrm>
        </p:spPr>
        <p:txBody>
          <a:bodyPr>
            <a:normAutofit/>
          </a:bodyPr>
          <a:lstStyle/>
          <a:p>
            <a:pPr eaLnBrk="1" hangingPunct="1">
              <a:lnSpc>
                <a:spcPct val="90000"/>
              </a:lnSpc>
              <a:defRPr/>
            </a:pPr>
            <a:r>
              <a:rPr lang="en-US" dirty="0">
                <a:solidFill>
                  <a:srgbClr val="0000FF"/>
                </a:solidFill>
              </a:rPr>
              <a:t>Assume we have a circuit with 3 input variables X, Y, Z</a:t>
            </a:r>
          </a:p>
          <a:p>
            <a:pPr eaLnBrk="1" hangingPunct="1">
              <a:lnSpc>
                <a:spcPct val="90000"/>
              </a:lnSpc>
              <a:defRPr/>
            </a:pPr>
            <a:r>
              <a:rPr lang="en-US" dirty="0">
                <a:solidFill>
                  <a:srgbClr val="0000FF"/>
                </a:solidFill>
              </a:rPr>
              <a:t>Definitions:</a:t>
            </a:r>
          </a:p>
          <a:p>
            <a:pPr lvl="1" eaLnBrk="1" hangingPunct="1">
              <a:lnSpc>
                <a:spcPct val="90000"/>
              </a:lnSpc>
              <a:defRPr/>
            </a:pPr>
            <a:r>
              <a:rPr lang="en-US" dirty="0">
                <a:solidFill>
                  <a:srgbClr val="C00000"/>
                </a:solidFill>
                <a:effectLst>
                  <a:outerShdw blurRad="38100" dist="38100" dir="2700000" algn="tl">
                    <a:srgbClr val="000000">
                      <a:alpha val="43137"/>
                    </a:srgbClr>
                  </a:outerShdw>
                </a:effectLst>
              </a:rPr>
              <a:t>Product Term</a:t>
            </a:r>
            <a:r>
              <a:rPr lang="en-US" dirty="0">
                <a:solidFill>
                  <a:srgbClr val="C00000"/>
                </a:solidFill>
              </a:rPr>
              <a:t> – a </a:t>
            </a:r>
            <a:r>
              <a:rPr lang="en-US" u="heavy" dirty="0">
                <a:solidFill>
                  <a:srgbClr val="C00000"/>
                </a:solidFill>
              </a:rPr>
              <a:t>subset</a:t>
            </a:r>
            <a:r>
              <a:rPr lang="en-US" b="1" i="1" dirty="0">
                <a:solidFill>
                  <a:srgbClr val="C00000"/>
                </a:solidFill>
              </a:rPr>
              <a:t> </a:t>
            </a:r>
            <a:r>
              <a:rPr lang="en-US" dirty="0">
                <a:solidFill>
                  <a:srgbClr val="C00000"/>
                </a:solidFill>
              </a:rPr>
              <a:t>of the variables appear (complimented or not with an AND operation between them)</a:t>
            </a:r>
          </a:p>
          <a:p>
            <a:pPr lvl="1" eaLnBrk="1" hangingPunct="1">
              <a:lnSpc>
                <a:spcPct val="90000"/>
              </a:lnSpc>
              <a:buFont typeface="Wingdings" pitchFamily="2" charset="2"/>
              <a:buNone/>
              <a:defRPr/>
            </a:pPr>
            <a:r>
              <a:rPr lang="en-US" dirty="0">
                <a:solidFill>
                  <a:srgbClr val="C00000"/>
                </a:solidFill>
              </a:rPr>
              <a:t>   </a:t>
            </a:r>
            <a:r>
              <a:rPr lang="en-US" dirty="0">
                <a:solidFill>
                  <a:srgbClr val="C00000"/>
                </a:solidFill>
                <a:sym typeface="Symbol" pitchFamily="18" charset="2"/>
              </a:rPr>
              <a:t> XY, XZ, XZ’, XYZ</a:t>
            </a:r>
            <a:endParaRPr lang="en-US" dirty="0">
              <a:solidFill>
                <a:srgbClr val="C00000"/>
              </a:solidFill>
            </a:endParaRPr>
          </a:p>
          <a:p>
            <a:pPr lvl="1">
              <a:defRPr/>
            </a:pPr>
            <a:r>
              <a:rPr lang="en-US" u="sng" dirty="0">
                <a:effectLst>
                  <a:outerShdw blurRad="38100" dist="38100" dir="2700000" algn="tl">
                    <a:srgbClr val="000000">
                      <a:alpha val="43137"/>
                    </a:srgbClr>
                  </a:outerShdw>
                </a:effectLst>
              </a:rPr>
              <a:t>Min Term </a:t>
            </a:r>
            <a:r>
              <a:rPr lang="en-US" dirty="0">
                <a:solidFill>
                  <a:schemeClr val="tx2">
                    <a:lumMod val="75000"/>
                  </a:schemeClr>
                </a:solidFill>
              </a:rPr>
              <a:t>– is a </a:t>
            </a:r>
            <a:r>
              <a:rPr lang="en-US" u="sng" dirty="0">
                <a:effectLst>
                  <a:outerShdw blurRad="38100" dist="38100" dir="2700000" algn="tl">
                    <a:srgbClr val="000000">
                      <a:alpha val="43137"/>
                    </a:srgbClr>
                  </a:outerShdw>
                </a:effectLst>
              </a:rPr>
              <a:t>product term</a:t>
            </a:r>
            <a:r>
              <a:rPr lang="en-US" dirty="0">
                <a:solidFill>
                  <a:schemeClr val="tx2">
                    <a:lumMod val="75000"/>
                  </a:schemeClr>
                </a:solidFill>
              </a:rPr>
              <a:t> in which </a:t>
            </a:r>
            <a:r>
              <a:rPr lang="en-US" i="1" u="sng" dirty="0">
                <a:effectLst>
                  <a:outerShdw blurRad="38100" dist="38100" dir="2700000" algn="tl">
                    <a:srgbClr val="000000">
                      <a:alpha val="43137"/>
                    </a:srgbClr>
                  </a:outerShdw>
                </a:effectLst>
              </a:rPr>
              <a:t>all variables</a:t>
            </a:r>
            <a:r>
              <a:rPr lang="en-US" dirty="0">
                <a:solidFill>
                  <a:schemeClr val="tx2">
                    <a:lumMod val="75000"/>
                  </a:schemeClr>
                </a:solidFill>
              </a:rPr>
              <a:t> appear once  </a:t>
            </a:r>
            <a:r>
              <a:rPr lang="en-US" dirty="0">
                <a:solidFill>
                  <a:schemeClr val="tx2">
                    <a:lumMod val="75000"/>
                  </a:schemeClr>
                </a:solidFill>
                <a:sym typeface="Wingdings" pitchFamily="2" charset="2"/>
              </a:rPr>
              <a:t> </a:t>
            </a:r>
            <a:r>
              <a:rPr lang="en-US" dirty="0">
                <a:solidFill>
                  <a:schemeClr val="tx2">
                    <a:lumMod val="75000"/>
                  </a:schemeClr>
                </a:solidFill>
              </a:rPr>
              <a:t>(XYZ, X’YZ, X’Y’Z’)</a:t>
            </a:r>
          </a:p>
          <a:p>
            <a:pPr>
              <a:defRPr/>
            </a:pPr>
            <a:r>
              <a:rPr lang="en-US" dirty="0">
                <a:solidFill>
                  <a:srgbClr val="0000FF"/>
                </a:solidFill>
              </a:rPr>
              <a:t>All min-terms are product terms but not all product terms are min terms</a:t>
            </a:r>
          </a:p>
          <a:p>
            <a:pPr lvl="1" eaLnBrk="1" hangingPunct="1">
              <a:lnSpc>
                <a:spcPct val="90000"/>
              </a:lnSpc>
              <a:defRPr/>
            </a:pPr>
            <a:endParaRPr lang="en-US" dirty="0">
              <a:sym typeface="Symbol" pitchFamily="18" charset="2"/>
            </a:endParaRPr>
          </a:p>
        </p:txBody>
      </p:sp>
    </p:spTree>
    <p:extLst>
      <p:ext uri="{BB962C8B-B14F-4D97-AF65-F5344CB8AC3E}">
        <p14:creationId xmlns:p14="http://schemas.microsoft.com/office/powerpoint/2010/main" val="384406393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6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6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46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a:xfrm>
            <a:off x="1524000" y="1"/>
            <a:ext cx="9144000" cy="676275"/>
          </a:xfrm>
          <a:ln w="12700">
            <a:miter lim="400000"/>
          </a:ln>
        </p:spPr>
        <p:txBody>
          <a:bodyPr lIns="45718" tIns="45718" rIns="45718" bIns="45718" anchor="ctr">
            <a:normAutofit/>
          </a:bodyPr>
          <a:lstStyle/>
          <a:p>
            <a:r>
              <a:rPr lang="en-US" sz="3200" b="1" dirty="0">
                <a:solidFill>
                  <a:srgbClr val="532F84"/>
                </a:solidFill>
                <a:latin typeface="FrutigerLTArabic-55Roman"/>
              </a:rPr>
              <a:t>Definition: Minterm</a:t>
            </a:r>
          </a:p>
        </p:txBody>
      </p:sp>
      <p:sp>
        <p:nvSpPr>
          <p:cNvPr id="395267" name="Rectangle 3"/>
          <p:cNvSpPr>
            <a:spLocks noGrp="1" noChangeArrowheads="1"/>
          </p:cNvSpPr>
          <p:nvPr>
            <p:ph type="body" idx="1"/>
          </p:nvPr>
        </p:nvSpPr>
        <p:spPr>
          <a:xfrm>
            <a:off x="1849055" y="1148864"/>
            <a:ext cx="8477250" cy="1373188"/>
          </a:xfrm>
        </p:spPr>
        <p:txBody>
          <a:bodyPr/>
          <a:lstStyle/>
          <a:p>
            <a:pPr marL="0" indent="0">
              <a:buNone/>
            </a:pPr>
            <a:r>
              <a:rPr lang="en-US" dirty="0"/>
              <a:t>Is a </a:t>
            </a:r>
            <a:r>
              <a:rPr lang="en-US" b="1" dirty="0">
                <a:solidFill>
                  <a:srgbClr val="FB5705"/>
                </a:solidFill>
              </a:rPr>
              <a:t>Product Term</a:t>
            </a:r>
            <a:r>
              <a:rPr lang="en-US" dirty="0"/>
              <a:t> in which </a:t>
            </a:r>
            <a:r>
              <a:rPr lang="en-US" b="1" dirty="0">
                <a:solidFill>
                  <a:srgbClr val="FB5705"/>
                </a:solidFill>
              </a:rPr>
              <a:t>ALL</a:t>
            </a:r>
            <a:r>
              <a:rPr lang="en-US" dirty="0"/>
              <a:t> variables appear once (complemented or not)</a:t>
            </a:r>
          </a:p>
        </p:txBody>
      </p:sp>
      <p:pic>
        <p:nvPicPr>
          <p:cNvPr id="395268" name="Picture 4"/>
          <p:cNvPicPr>
            <a:picLocks noChangeAspect="1" noChangeArrowheads="1"/>
          </p:cNvPicPr>
          <p:nvPr/>
        </p:nvPicPr>
        <p:blipFill>
          <a:blip r:embed="rId2" cstate="print"/>
          <a:srcRect/>
          <a:stretch>
            <a:fillRect/>
          </a:stretch>
        </p:blipFill>
        <p:spPr bwMode="auto">
          <a:xfrm>
            <a:off x="2057400" y="3276601"/>
            <a:ext cx="8248650" cy="2905125"/>
          </a:xfrm>
          <a:prstGeom prst="rect">
            <a:avLst/>
          </a:prstGeom>
          <a:noFill/>
          <a:ln w="12700" cap="sq">
            <a:noFill/>
            <a:miter lim="800000"/>
            <a:headEnd type="none" w="sm" len="sm"/>
            <a:tailEnd type="none" w="sm" len="sm"/>
          </a:ln>
        </p:spPr>
      </p:pic>
      <p:sp>
        <p:nvSpPr>
          <p:cNvPr id="3" name="Oval 2">
            <a:extLst>
              <a:ext uri="{FF2B5EF4-FFF2-40B4-BE49-F238E27FC236}">
                <a16:creationId xmlns:a16="http://schemas.microsoft.com/office/drawing/2014/main" id="{B7FCF8FA-4235-45F4-B043-0C7E514D0460}"/>
              </a:ext>
            </a:extLst>
          </p:cNvPr>
          <p:cNvSpPr/>
          <p:nvPr/>
        </p:nvSpPr>
        <p:spPr bwMode="auto">
          <a:xfrm>
            <a:off x="4648200" y="3363913"/>
            <a:ext cx="1143000" cy="457200"/>
          </a:xfrm>
          <a:prstGeom prst="ellipse">
            <a:avLst/>
          </a:prstGeom>
          <a:noFill/>
          <a:ln w="38100" cap="sq"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Verdana" pitchFamily="34" charset="0"/>
              <a:cs typeface="Helvetica"/>
              <a:sym typeface="Helvetica"/>
            </a:endParaRPr>
          </a:p>
        </p:txBody>
      </p:sp>
      <p:sp>
        <p:nvSpPr>
          <p:cNvPr id="4" name="Left Brace 3">
            <a:extLst>
              <a:ext uri="{FF2B5EF4-FFF2-40B4-BE49-F238E27FC236}">
                <a16:creationId xmlns:a16="http://schemas.microsoft.com/office/drawing/2014/main" id="{B0955E0C-1BB7-48F7-96E8-E487DF049BC4}"/>
              </a:ext>
            </a:extLst>
          </p:cNvPr>
          <p:cNvSpPr/>
          <p:nvPr/>
        </p:nvSpPr>
        <p:spPr bwMode="auto">
          <a:xfrm rot="5400000">
            <a:off x="7751903" y="981217"/>
            <a:ext cx="947074" cy="4275519"/>
          </a:xfrm>
          <a:prstGeom prst="leftBrace">
            <a:avLst/>
          </a:prstGeom>
          <a:noFill/>
          <a:ln w="31750" cap="sq"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Verdana" pitchFamily="34" charset="0"/>
              <a:cs typeface="Helvetica"/>
              <a:sym typeface="Helvetica"/>
            </a:endParaRPr>
          </a:p>
        </p:txBody>
      </p:sp>
      <p:sp>
        <p:nvSpPr>
          <p:cNvPr id="5" name="TextBox 4">
            <a:extLst>
              <a:ext uri="{FF2B5EF4-FFF2-40B4-BE49-F238E27FC236}">
                <a16:creationId xmlns:a16="http://schemas.microsoft.com/office/drawing/2014/main" id="{B17F1332-7BF0-4902-A5A6-F3DB8BE42CC1}"/>
              </a:ext>
            </a:extLst>
          </p:cNvPr>
          <p:cNvSpPr txBox="1"/>
          <p:nvPr/>
        </p:nvSpPr>
        <p:spPr>
          <a:xfrm>
            <a:off x="6582653" y="2371363"/>
            <a:ext cx="3134191" cy="369332"/>
          </a:xfrm>
          <a:prstGeom prst="rect">
            <a:avLst/>
          </a:prstGeom>
          <a:noFill/>
        </p:spPr>
        <p:txBody>
          <a:bodyPr wrap="none" rtlCol="0">
            <a:spAutoFit/>
          </a:bodyPr>
          <a:lstStyle/>
          <a:p>
            <a:pPr marL="0" marR="0" lvl="0" indent="0" algn="l" defTabSz="914400" rtl="1"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Helvetica"/>
                <a:cs typeface="Helvetica"/>
                <a:sym typeface="Helvetica"/>
              </a:rPr>
              <a:t>One </a:t>
            </a:r>
            <a:r>
              <a:rPr kumimoji="0" lang="en-US" sz="1800" b="0" i="0" u="none" strike="noStrike" kern="0" cap="none" spc="0" normalizeH="0" baseline="0" noProof="0" dirty="0" err="1">
                <a:ln>
                  <a:noFill/>
                </a:ln>
                <a:solidFill>
                  <a:srgbClr val="000000"/>
                </a:solidFill>
                <a:effectLst/>
                <a:uLnTx/>
                <a:uFillTx/>
                <a:latin typeface="Helvetica"/>
                <a:cs typeface="Helvetica"/>
                <a:sym typeface="Helvetica"/>
              </a:rPr>
              <a:t>minterm</a:t>
            </a:r>
            <a:r>
              <a:rPr kumimoji="0" lang="en-US" sz="1800" b="0" i="0" u="none" strike="noStrike" kern="0" cap="none" spc="0" normalizeH="0" baseline="0" noProof="0" dirty="0">
                <a:ln>
                  <a:noFill/>
                </a:ln>
                <a:solidFill>
                  <a:srgbClr val="000000"/>
                </a:solidFill>
                <a:effectLst/>
                <a:uLnTx/>
                <a:uFillTx/>
                <a:latin typeface="Helvetica"/>
                <a:cs typeface="Helvetica"/>
                <a:sym typeface="Helvetica"/>
              </a:rPr>
              <a:t> active at a time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52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P spid="3" grpId="0" animBg="1"/>
      <p:bldP spid="4" grpId="0" animBg="1"/>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2"/>
          <p:cNvSpPr>
            <a:spLocks noGrp="1" noChangeArrowheads="1"/>
          </p:cNvSpPr>
          <p:nvPr>
            <p:ph type="title"/>
          </p:nvPr>
        </p:nvSpPr>
        <p:spPr>
          <a:xfrm>
            <a:off x="1524000" y="0"/>
            <a:ext cx="9124507" cy="685800"/>
          </a:xfrm>
          <a:ln w="12700">
            <a:miter lim="400000"/>
          </a:ln>
        </p:spPr>
        <p:txBody>
          <a:bodyPr lIns="45718" tIns="45718" rIns="45718" bIns="45718" anchor="ctr">
            <a:normAutofit/>
          </a:bodyPr>
          <a:lstStyle/>
          <a:p>
            <a:r>
              <a:rPr lang="en-US" sz="3200" b="1" dirty="0">
                <a:solidFill>
                  <a:srgbClr val="532F84"/>
                </a:solidFill>
                <a:latin typeface="FrutigerLTArabic-55Roman"/>
              </a:rPr>
              <a:t>Sum of Minterms (SOM)</a:t>
            </a:r>
          </a:p>
        </p:txBody>
      </p:sp>
      <p:sp>
        <p:nvSpPr>
          <p:cNvPr id="399363" name="Rectangle 3"/>
          <p:cNvSpPr>
            <a:spLocks noGrp="1" noChangeArrowheads="1"/>
          </p:cNvSpPr>
          <p:nvPr>
            <p:ph type="body" sz="half" idx="1"/>
          </p:nvPr>
        </p:nvSpPr>
        <p:spPr>
          <a:xfrm>
            <a:off x="2171700" y="1627750"/>
            <a:ext cx="7848600" cy="685800"/>
          </a:xfrm>
        </p:spPr>
        <p:txBody>
          <a:bodyPr/>
          <a:lstStyle/>
          <a:p>
            <a:pPr marL="0" indent="0">
              <a:buNone/>
            </a:pPr>
            <a:r>
              <a:rPr lang="en-US" sz="2200" dirty="0"/>
              <a:t>OR all of the minterms of truth table row with a 1</a:t>
            </a:r>
          </a:p>
          <a:p>
            <a:pPr eaLnBrk="1" hangingPunct="1"/>
            <a:endParaRPr lang="en-US" sz="2200" dirty="0"/>
          </a:p>
        </p:txBody>
      </p:sp>
      <p:graphicFrame>
        <p:nvGraphicFramePr>
          <p:cNvPr id="399365" name="Object 5"/>
          <p:cNvGraphicFramePr>
            <a:graphicFrameLocks noGrp="1" noChangeAspect="1"/>
          </p:cNvGraphicFramePr>
          <p:nvPr>
            <p:ph sz="quarter" idx="2"/>
          </p:nvPr>
        </p:nvGraphicFramePr>
        <p:xfrm>
          <a:off x="2220914" y="4876801"/>
          <a:ext cx="3995737" cy="396875"/>
        </p:xfrm>
        <a:graphic>
          <a:graphicData uri="http://schemas.openxmlformats.org/presentationml/2006/ole">
            <mc:AlternateContent xmlns:mc="http://schemas.openxmlformats.org/markup-compatibility/2006">
              <mc:Choice xmlns:v="urn:schemas-microsoft-com:vml" Requires="v">
                <p:oleObj name="Equation" r:id="rId2" imgW="1917360" imgH="190440" progId="Equation.3">
                  <p:embed/>
                </p:oleObj>
              </mc:Choice>
              <mc:Fallback>
                <p:oleObj name="Equation" r:id="rId2" imgW="1917360" imgH="190440" progId="Equation.3">
                  <p:embed/>
                  <p:pic>
                    <p:nvPicPr>
                      <p:cNvPr id="399365"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0914" y="4876801"/>
                        <a:ext cx="3995737"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99364" name="Picture 4"/>
          <p:cNvPicPr>
            <a:picLocks noChangeAspect="1" noChangeArrowheads="1"/>
          </p:cNvPicPr>
          <p:nvPr/>
        </p:nvPicPr>
        <p:blipFill>
          <a:blip r:embed="rId4" cstate="print"/>
          <a:srcRect/>
          <a:stretch>
            <a:fillRect/>
          </a:stretch>
        </p:blipFill>
        <p:spPr bwMode="auto">
          <a:xfrm>
            <a:off x="7010401" y="3287714"/>
            <a:ext cx="3209925" cy="2770187"/>
          </a:xfrm>
          <a:prstGeom prst="rect">
            <a:avLst/>
          </a:prstGeom>
          <a:noFill/>
          <a:ln w="12700" cap="sq">
            <a:noFill/>
            <a:miter lim="800000"/>
            <a:headEnd type="none" w="sm" len="sm"/>
            <a:tailEnd type="none" w="sm" len="sm"/>
          </a:ln>
        </p:spPr>
      </p:pic>
      <p:graphicFrame>
        <p:nvGraphicFramePr>
          <p:cNvPr id="399367" name="Object 7"/>
          <p:cNvGraphicFramePr>
            <a:graphicFrameLocks noGrp="1" noChangeAspect="1"/>
          </p:cNvGraphicFramePr>
          <p:nvPr>
            <p:ph sz="quarter" idx="3"/>
          </p:nvPr>
        </p:nvGraphicFramePr>
        <p:xfrm>
          <a:off x="1747520" y="3746956"/>
          <a:ext cx="4191000" cy="292100"/>
        </p:xfrm>
        <a:graphic>
          <a:graphicData uri="http://schemas.openxmlformats.org/presentationml/2006/ole">
            <mc:AlternateContent xmlns:mc="http://schemas.openxmlformats.org/markup-compatibility/2006">
              <mc:Choice xmlns:v="urn:schemas-microsoft-com:vml" Requires="v">
                <p:oleObj name="Equation" r:id="rId5" imgW="2730240" imgH="190440" progId="Equation.3">
                  <p:embed/>
                </p:oleObj>
              </mc:Choice>
              <mc:Fallback>
                <p:oleObj name="Equation" r:id="rId5" imgW="2730240" imgH="190440" progId="Equation.3">
                  <p:embed/>
                  <p:pic>
                    <p:nvPicPr>
                      <p:cNvPr id="399367" name="Object 7"/>
                      <p:cNvPicPr>
                        <a:picLocks noChangeAspect="1" noChangeArrowheads="1"/>
                      </p:cNvPicPr>
                      <p:nvPr/>
                    </p:nvPicPr>
                    <p:blipFill>
                      <a:blip r:embed="rId6"/>
                      <a:srcRect/>
                      <a:stretch>
                        <a:fillRect/>
                      </a:stretch>
                    </p:blipFill>
                    <p:spPr bwMode="auto">
                      <a:xfrm>
                        <a:off x="1747520" y="3746956"/>
                        <a:ext cx="4191000" cy="292100"/>
                      </a:xfrm>
                      <a:prstGeom prst="rect">
                        <a:avLst/>
                      </a:prstGeom>
                      <a:noFill/>
                    </p:spPr>
                  </p:pic>
                </p:oleObj>
              </mc:Fallback>
            </mc:AlternateContent>
          </a:graphicData>
        </a:graphic>
      </p:graphicFrame>
      <p:sp>
        <p:nvSpPr>
          <p:cNvPr id="399369" name="Rectangle 9"/>
          <p:cNvSpPr>
            <a:spLocks noChangeArrowheads="1"/>
          </p:cNvSpPr>
          <p:nvPr/>
        </p:nvSpPr>
        <p:spPr bwMode="auto">
          <a:xfrm>
            <a:off x="1752600" y="5486401"/>
            <a:ext cx="4876800" cy="366713"/>
          </a:xfrm>
          <a:prstGeom prst="rect">
            <a:avLst/>
          </a:prstGeom>
          <a:noFill/>
          <a:ln w="12700" cap="sq">
            <a:noFill/>
            <a:miter lim="800000"/>
            <a:headEnd type="none" w="sm" len="sm"/>
            <a:tailEnd type="none" w="sm" len="sm"/>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pitchFamily="34" charset="0"/>
                <a:ea typeface="+mn-ea"/>
                <a:cs typeface="Calibri"/>
                <a:sym typeface="Helvetica"/>
              </a:rPr>
              <a:t>In this case m</a:t>
            </a:r>
            <a:r>
              <a:rPr kumimoji="0" lang="en-US" sz="1800" b="0" i="0" u="none" strike="noStrike" kern="1200" cap="none" spc="0" normalizeH="0" baseline="-25000" noProof="0">
                <a:ln>
                  <a:noFill/>
                </a:ln>
                <a:solidFill>
                  <a:srgbClr val="000000"/>
                </a:solidFill>
                <a:effectLst/>
                <a:uLnTx/>
                <a:uFillTx/>
                <a:latin typeface="Verdana" pitchFamily="34" charset="0"/>
                <a:ea typeface="+mn-ea"/>
                <a:cs typeface="Calibri"/>
                <a:sym typeface="Helvetica"/>
              </a:rPr>
              <a:t>1</a:t>
            </a:r>
            <a:r>
              <a:rPr kumimoji="0" lang="en-US" sz="1800" b="0" i="0" u="none" strike="noStrike" kern="1200" cap="none" spc="0" normalizeH="0" baseline="0" noProof="0">
                <a:ln>
                  <a:noFill/>
                </a:ln>
                <a:solidFill>
                  <a:srgbClr val="000000"/>
                </a:solidFill>
                <a:effectLst/>
                <a:uLnTx/>
                <a:uFillTx/>
                <a:latin typeface="Verdana" pitchFamily="34" charset="0"/>
                <a:ea typeface="+mn-ea"/>
                <a:cs typeface="Calibri"/>
                <a:sym typeface="Helvetica"/>
              </a:rPr>
              <a:t> + m</a:t>
            </a:r>
            <a:r>
              <a:rPr kumimoji="0" lang="en-US" sz="1800" b="0" i="0" u="none" strike="noStrike" kern="1200" cap="none" spc="0" normalizeH="0" baseline="-25000" noProof="0">
                <a:ln>
                  <a:noFill/>
                </a:ln>
                <a:solidFill>
                  <a:srgbClr val="000000"/>
                </a:solidFill>
                <a:effectLst/>
                <a:uLnTx/>
                <a:uFillTx/>
                <a:latin typeface="Verdana" pitchFamily="34" charset="0"/>
                <a:ea typeface="+mn-ea"/>
                <a:cs typeface="Calibri"/>
                <a:sym typeface="Helvetica"/>
              </a:rPr>
              <a:t>3</a:t>
            </a:r>
            <a:r>
              <a:rPr kumimoji="0" lang="en-US" sz="1800" b="0" i="0" u="none" strike="noStrike" kern="1200" cap="none" spc="0" normalizeH="0" baseline="0" noProof="0">
                <a:ln>
                  <a:noFill/>
                </a:ln>
                <a:solidFill>
                  <a:srgbClr val="000000"/>
                </a:solidFill>
                <a:effectLst/>
                <a:uLnTx/>
                <a:uFillTx/>
                <a:latin typeface="Verdana" pitchFamily="34" charset="0"/>
                <a:ea typeface="+mn-ea"/>
                <a:cs typeface="Calibri"/>
                <a:sym typeface="Helvetica"/>
              </a:rPr>
              <a:t> + m</a:t>
            </a:r>
            <a:r>
              <a:rPr kumimoji="0" lang="en-US" sz="1800" b="0" i="0" u="none" strike="noStrike" kern="1200" cap="none" spc="0" normalizeH="0" baseline="-25000" noProof="0">
                <a:ln>
                  <a:noFill/>
                </a:ln>
                <a:solidFill>
                  <a:srgbClr val="000000"/>
                </a:solidFill>
                <a:effectLst/>
                <a:uLnTx/>
                <a:uFillTx/>
                <a:latin typeface="Verdana" pitchFamily="34" charset="0"/>
                <a:ea typeface="+mn-ea"/>
                <a:cs typeface="Calibri"/>
                <a:sym typeface="Helvetica"/>
              </a:rPr>
              <a:t>4</a:t>
            </a:r>
            <a:r>
              <a:rPr kumimoji="0" lang="en-US" sz="1800" b="0" i="0" u="none" strike="noStrike" kern="1200" cap="none" spc="0" normalizeH="0" baseline="0" noProof="0">
                <a:ln>
                  <a:noFill/>
                </a:ln>
                <a:solidFill>
                  <a:srgbClr val="000000"/>
                </a:solidFill>
                <a:effectLst/>
                <a:uLnTx/>
                <a:uFillTx/>
                <a:latin typeface="Verdana" pitchFamily="34" charset="0"/>
                <a:ea typeface="+mn-ea"/>
                <a:cs typeface="Calibri"/>
                <a:sym typeface="Helvetica"/>
              </a:rPr>
              <a:t> + m</a:t>
            </a:r>
            <a:r>
              <a:rPr kumimoji="0" lang="en-US" sz="1800" b="0" i="0" u="none" strike="noStrike" kern="1200" cap="none" spc="0" normalizeH="0" baseline="-25000" noProof="0">
                <a:ln>
                  <a:noFill/>
                </a:ln>
                <a:solidFill>
                  <a:srgbClr val="000000"/>
                </a:solidFill>
                <a:effectLst/>
                <a:uLnTx/>
                <a:uFillTx/>
                <a:latin typeface="Verdana" pitchFamily="34" charset="0"/>
                <a:ea typeface="+mn-ea"/>
                <a:cs typeface="Calibri"/>
                <a:sym typeface="Helvetica"/>
              </a:rPr>
              <a:t>6</a:t>
            </a:r>
          </a:p>
        </p:txBody>
      </p:sp>
      <p:sp>
        <p:nvSpPr>
          <p:cNvPr id="399370" name="Rectangle 10"/>
          <p:cNvSpPr>
            <a:spLocks noChangeArrowheads="1"/>
          </p:cNvSpPr>
          <p:nvPr/>
        </p:nvSpPr>
        <p:spPr bwMode="auto">
          <a:xfrm>
            <a:off x="1828800" y="4343401"/>
            <a:ext cx="4876800" cy="366713"/>
          </a:xfrm>
          <a:prstGeom prst="rect">
            <a:avLst/>
          </a:prstGeom>
          <a:noFill/>
          <a:ln w="12700" cap="sq">
            <a:noFill/>
            <a:miter lim="800000"/>
            <a:headEnd type="none" w="sm" len="sm"/>
            <a:tailEnd type="none" w="sm" len="sm"/>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pitchFamily="34" charset="0"/>
                <a:ea typeface="+mn-ea"/>
                <a:cs typeface="Calibri"/>
                <a:sym typeface="Helvetica"/>
              </a:rPr>
              <a:t>In this case m</a:t>
            </a:r>
            <a:r>
              <a:rPr kumimoji="0" lang="en-US" sz="1800" b="0" i="0" u="none" strike="noStrike" kern="1200" cap="none" spc="0" normalizeH="0" baseline="-25000" noProof="0">
                <a:ln>
                  <a:noFill/>
                </a:ln>
                <a:solidFill>
                  <a:srgbClr val="000000"/>
                </a:solidFill>
                <a:effectLst/>
                <a:uLnTx/>
                <a:uFillTx/>
                <a:latin typeface="Verdana" pitchFamily="34" charset="0"/>
                <a:ea typeface="+mn-ea"/>
                <a:cs typeface="Calibri"/>
                <a:sym typeface="Helvetica"/>
              </a:rPr>
              <a:t>0</a:t>
            </a:r>
            <a:r>
              <a:rPr kumimoji="0" lang="en-US" sz="1800" b="0" i="0" u="none" strike="noStrike" kern="1200" cap="none" spc="0" normalizeH="0" baseline="0" noProof="0">
                <a:ln>
                  <a:noFill/>
                </a:ln>
                <a:solidFill>
                  <a:srgbClr val="000000"/>
                </a:solidFill>
                <a:effectLst/>
                <a:uLnTx/>
                <a:uFillTx/>
                <a:latin typeface="Verdana" pitchFamily="34" charset="0"/>
                <a:ea typeface="+mn-ea"/>
                <a:cs typeface="Calibri"/>
                <a:sym typeface="Helvetica"/>
              </a:rPr>
              <a:t>+m</a:t>
            </a:r>
            <a:r>
              <a:rPr kumimoji="0" lang="en-US" sz="1800" b="0" i="0" u="none" strike="noStrike" kern="1200" cap="none" spc="0" normalizeH="0" baseline="-25000" noProof="0">
                <a:ln>
                  <a:noFill/>
                </a:ln>
                <a:solidFill>
                  <a:srgbClr val="000000"/>
                </a:solidFill>
                <a:effectLst/>
                <a:uLnTx/>
                <a:uFillTx/>
                <a:latin typeface="Verdana" pitchFamily="34" charset="0"/>
                <a:ea typeface="+mn-ea"/>
                <a:cs typeface="Calibri"/>
                <a:sym typeface="Helvetica"/>
              </a:rPr>
              <a:t>2</a:t>
            </a:r>
            <a:r>
              <a:rPr kumimoji="0" lang="en-US" sz="1800" b="0" i="0" u="none" strike="noStrike" kern="1200" cap="none" spc="0" normalizeH="0" baseline="0" noProof="0">
                <a:ln>
                  <a:noFill/>
                </a:ln>
                <a:solidFill>
                  <a:srgbClr val="000000"/>
                </a:solidFill>
                <a:effectLst/>
                <a:uLnTx/>
                <a:uFillTx/>
                <a:latin typeface="Verdana" pitchFamily="34" charset="0"/>
                <a:ea typeface="+mn-ea"/>
                <a:cs typeface="Calibri"/>
                <a:sym typeface="Helvetica"/>
              </a:rPr>
              <a:t>+m</a:t>
            </a:r>
            <a:r>
              <a:rPr kumimoji="0" lang="en-US" sz="1800" b="0" i="0" u="none" strike="noStrike" kern="1200" cap="none" spc="0" normalizeH="0" baseline="-25000" noProof="0">
                <a:ln>
                  <a:noFill/>
                </a:ln>
                <a:solidFill>
                  <a:srgbClr val="000000"/>
                </a:solidFill>
                <a:effectLst/>
                <a:uLnTx/>
                <a:uFillTx/>
                <a:latin typeface="Verdana" pitchFamily="34" charset="0"/>
                <a:ea typeface="+mn-ea"/>
                <a:cs typeface="Calibri"/>
                <a:sym typeface="Helvetica"/>
              </a:rPr>
              <a:t>5</a:t>
            </a:r>
            <a:r>
              <a:rPr kumimoji="0" lang="en-US" sz="1800" b="0" i="0" u="none" strike="noStrike" kern="1200" cap="none" spc="0" normalizeH="0" baseline="0" noProof="0">
                <a:ln>
                  <a:noFill/>
                </a:ln>
                <a:solidFill>
                  <a:srgbClr val="000000"/>
                </a:solidFill>
                <a:effectLst/>
                <a:uLnTx/>
                <a:uFillTx/>
                <a:latin typeface="Verdana" pitchFamily="34" charset="0"/>
                <a:ea typeface="+mn-ea"/>
                <a:cs typeface="Calibri"/>
                <a:sym typeface="Helvetica"/>
              </a:rPr>
              <a:t>+m</a:t>
            </a:r>
            <a:r>
              <a:rPr kumimoji="0" lang="en-US" sz="1800" b="0" i="0" u="none" strike="noStrike" kern="1200" cap="none" spc="0" normalizeH="0" baseline="-25000" noProof="0">
                <a:ln>
                  <a:noFill/>
                </a:ln>
                <a:solidFill>
                  <a:srgbClr val="000000"/>
                </a:solidFill>
                <a:effectLst/>
                <a:uLnTx/>
                <a:uFillTx/>
                <a:latin typeface="Verdana" pitchFamily="34" charset="0"/>
                <a:ea typeface="+mn-ea"/>
                <a:cs typeface="Calibri"/>
                <a:sym typeface="Helvetica"/>
              </a:rPr>
              <a:t>7</a:t>
            </a:r>
          </a:p>
        </p:txBody>
      </p:sp>
      <p:sp>
        <p:nvSpPr>
          <p:cNvPr id="3" name="Rectangle 2"/>
          <p:cNvSpPr/>
          <p:nvPr/>
        </p:nvSpPr>
        <p:spPr bwMode="auto">
          <a:xfrm>
            <a:off x="9220200" y="3287714"/>
            <a:ext cx="457200" cy="2770187"/>
          </a:xfrm>
          <a:prstGeom prst="rect">
            <a:avLst/>
          </a:prstGeom>
          <a:noFill/>
          <a:ln w="381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Verdana" pitchFamily="34" charset="0"/>
              <a:ea typeface="+mn-ea"/>
              <a:cs typeface="Calibri"/>
              <a:sym typeface="Helvetica"/>
            </a:endParaRPr>
          </a:p>
        </p:txBody>
      </p:sp>
      <p:sp>
        <p:nvSpPr>
          <p:cNvPr id="4" name="Rectangle 3"/>
          <p:cNvSpPr/>
          <p:nvPr/>
        </p:nvSpPr>
        <p:spPr bwMode="auto">
          <a:xfrm>
            <a:off x="9753600" y="3287714"/>
            <a:ext cx="533400" cy="2770187"/>
          </a:xfrm>
          <a:prstGeom prst="rect">
            <a:avLst/>
          </a:prstGeom>
          <a:noFill/>
          <a:ln w="28575" cap="sq" cmpd="sng" algn="ctr">
            <a:solidFill>
              <a:srgbClr val="C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Verdana" pitchFamily="34" charset="0"/>
              <a:ea typeface="+mn-ea"/>
              <a:cs typeface="Calibri"/>
              <a:sym typeface="Helvetica"/>
            </a:endParaRPr>
          </a:p>
        </p:txBody>
      </p:sp>
      <p:cxnSp>
        <p:nvCxnSpPr>
          <p:cNvPr id="6" name="Straight Connector 5"/>
          <p:cNvCxnSpPr/>
          <p:nvPr/>
        </p:nvCxnSpPr>
        <p:spPr bwMode="auto">
          <a:xfrm>
            <a:off x="6934200" y="3287714"/>
            <a:ext cx="0" cy="2770187"/>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7" name="TextBox 6"/>
          <p:cNvSpPr txBox="1"/>
          <p:nvPr/>
        </p:nvSpPr>
        <p:spPr>
          <a:xfrm>
            <a:off x="6351118" y="3701535"/>
            <a:ext cx="434734"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CA" sz="1400" b="0" i="0" u="none" strike="noStrike" kern="1200" cap="none" spc="0" normalizeH="0" baseline="0" noProof="0" dirty="0">
                <a:ln>
                  <a:noFill/>
                </a:ln>
                <a:solidFill>
                  <a:srgbClr val="000000"/>
                </a:solidFill>
                <a:effectLst/>
                <a:uLnTx/>
                <a:uFillTx/>
                <a:latin typeface="Verdana" pitchFamily="34" charset="0"/>
                <a:ea typeface="+mn-ea"/>
                <a:cs typeface="Calibri"/>
                <a:sym typeface="Helvetica"/>
              </a:rPr>
              <a:t>m</a:t>
            </a:r>
            <a:r>
              <a:rPr kumimoji="0" lang="en-CA" sz="1400" b="0" i="0" u="none" strike="noStrike" kern="1200" cap="none" spc="0" normalizeH="0" baseline="-25000" noProof="0" dirty="0">
                <a:ln>
                  <a:noFill/>
                </a:ln>
                <a:solidFill>
                  <a:srgbClr val="000000"/>
                </a:solidFill>
                <a:effectLst/>
                <a:uLnTx/>
                <a:uFillTx/>
                <a:latin typeface="Verdana" pitchFamily="34" charset="0"/>
                <a:ea typeface="+mn-ea"/>
                <a:cs typeface="Calibri"/>
                <a:sym typeface="Helvetica"/>
              </a:rPr>
              <a:t>0</a:t>
            </a:r>
          </a:p>
        </p:txBody>
      </p:sp>
      <p:sp>
        <p:nvSpPr>
          <p:cNvPr id="17" name="TextBox 16"/>
          <p:cNvSpPr txBox="1"/>
          <p:nvPr/>
        </p:nvSpPr>
        <p:spPr>
          <a:xfrm>
            <a:off x="6351118" y="3923744"/>
            <a:ext cx="434734"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CA" sz="1400" b="0" i="0" u="none" strike="noStrike" kern="1200" cap="none" spc="0" normalizeH="0" baseline="0" noProof="0" dirty="0">
                <a:ln>
                  <a:noFill/>
                </a:ln>
                <a:solidFill>
                  <a:srgbClr val="000000"/>
                </a:solidFill>
                <a:effectLst/>
                <a:uLnTx/>
                <a:uFillTx/>
                <a:latin typeface="Verdana" pitchFamily="34" charset="0"/>
                <a:ea typeface="+mn-ea"/>
                <a:cs typeface="Calibri"/>
                <a:sym typeface="Helvetica"/>
              </a:rPr>
              <a:t>m</a:t>
            </a:r>
            <a:r>
              <a:rPr kumimoji="0" lang="en-CA" sz="1400" b="0" i="0" u="none" strike="noStrike" kern="1200" cap="none" spc="0" normalizeH="0" baseline="-25000" noProof="0" dirty="0">
                <a:ln>
                  <a:noFill/>
                </a:ln>
                <a:solidFill>
                  <a:srgbClr val="000000"/>
                </a:solidFill>
                <a:effectLst/>
                <a:uLnTx/>
                <a:uFillTx/>
                <a:latin typeface="Verdana" pitchFamily="34" charset="0"/>
                <a:ea typeface="+mn-ea"/>
                <a:cs typeface="Calibri"/>
                <a:sym typeface="Helvetica"/>
              </a:rPr>
              <a:t>1</a:t>
            </a:r>
          </a:p>
        </p:txBody>
      </p:sp>
      <p:sp>
        <p:nvSpPr>
          <p:cNvPr id="18" name="TextBox 17"/>
          <p:cNvSpPr txBox="1"/>
          <p:nvPr/>
        </p:nvSpPr>
        <p:spPr>
          <a:xfrm>
            <a:off x="6351118" y="4226739"/>
            <a:ext cx="434734"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CA" sz="1400" b="0" i="0" u="none" strike="noStrike" kern="1200" cap="none" spc="0" normalizeH="0" baseline="0" noProof="0" dirty="0">
                <a:ln>
                  <a:noFill/>
                </a:ln>
                <a:solidFill>
                  <a:srgbClr val="000000"/>
                </a:solidFill>
                <a:effectLst/>
                <a:uLnTx/>
                <a:uFillTx/>
                <a:latin typeface="Verdana" pitchFamily="34" charset="0"/>
                <a:ea typeface="+mn-ea"/>
                <a:cs typeface="Calibri"/>
                <a:sym typeface="Helvetica"/>
              </a:rPr>
              <a:t>m</a:t>
            </a:r>
            <a:r>
              <a:rPr kumimoji="0" lang="en-CA" sz="1400" b="0" i="0" u="none" strike="noStrike" kern="1200" cap="none" spc="0" normalizeH="0" baseline="-25000" noProof="0" dirty="0">
                <a:ln>
                  <a:noFill/>
                </a:ln>
                <a:solidFill>
                  <a:srgbClr val="000000"/>
                </a:solidFill>
                <a:effectLst/>
                <a:uLnTx/>
                <a:uFillTx/>
                <a:latin typeface="Verdana" pitchFamily="34" charset="0"/>
                <a:ea typeface="+mn-ea"/>
                <a:cs typeface="Calibri"/>
                <a:sym typeface="Helvetica"/>
              </a:rPr>
              <a:t>2</a:t>
            </a:r>
          </a:p>
        </p:txBody>
      </p:sp>
      <p:sp>
        <p:nvSpPr>
          <p:cNvPr id="19" name="TextBox 18"/>
          <p:cNvSpPr txBox="1"/>
          <p:nvPr/>
        </p:nvSpPr>
        <p:spPr>
          <a:xfrm>
            <a:off x="6351118" y="4518917"/>
            <a:ext cx="434734"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CA" sz="1400" b="0" i="0" u="none" strike="noStrike" kern="1200" cap="none" spc="0" normalizeH="0" baseline="0" noProof="0" dirty="0">
                <a:ln>
                  <a:noFill/>
                </a:ln>
                <a:solidFill>
                  <a:srgbClr val="000000"/>
                </a:solidFill>
                <a:effectLst/>
                <a:uLnTx/>
                <a:uFillTx/>
                <a:latin typeface="Verdana" pitchFamily="34" charset="0"/>
                <a:ea typeface="+mn-ea"/>
                <a:cs typeface="Calibri"/>
                <a:sym typeface="Helvetica"/>
              </a:rPr>
              <a:t>m</a:t>
            </a:r>
            <a:r>
              <a:rPr kumimoji="0" lang="en-CA" sz="1400" b="0" i="0" u="none" strike="noStrike" kern="1200" cap="none" spc="0" normalizeH="0" baseline="-25000" noProof="0" dirty="0">
                <a:ln>
                  <a:noFill/>
                </a:ln>
                <a:solidFill>
                  <a:srgbClr val="000000"/>
                </a:solidFill>
                <a:effectLst/>
                <a:uLnTx/>
                <a:uFillTx/>
                <a:latin typeface="Verdana" pitchFamily="34" charset="0"/>
                <a:ea typeface="+mn-ea"/>
                <a:cs typeface="Calibri"/>
                <a:sym typeface="Helvetica"/>
              </a:rPr>
              <a:t>3</a:t>
            </a:r>
          </a:p>
        </p:txBody>
      </p:sp>
      <p:sp>
        <p:nvSpPr>
          <p:cNvPr id="20" name="TextBox 19"/>
          <p:cNvSpPr txBox="1"/>
          <p:nvPr/>
        </p:nvSpPr>
        <p:spPr>
          <a:xfrm>
            <a:off x="6366358" y="4710808"/>
            <a:ext cx="434734"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CA" sz="1400" b="0" i="0" u="none" strike="noStrike" kern="1200" cap="none" spc="0" normalizeH="0" baseline="0" noProof="0" dirty="0">
                <a:ln>
                  <a:noFill/>
                </a:ln>
                <a:solidFill>
                  <a:srgbClr val="000000"/>
                </a:solidFill>
                <a:effectLst/>
                <a:uLnTx/>
                <a:uFillTx/>
                <a:latin typeface="Verdana" pitchFamily="34" charset="0"/>
                <a:ea typeface="+mn-ea"/>
                <a:cs typeface="Calibri"/>
                <a:sym typeface="Helvetica"/>
              </a:rPr>
              <a:t>m</a:t>
            </a:r>
            <a:r>
              <a:rPr kumimoji="0" lang="en-CA" sz="1400" b="0" i="0" u="none" strike="noStrike" kern="1200" cap="none" spc="0" normalizeH="0" baseline="-25000" noProof="0" dirty="0">
                <a:ln>
                  <a:noFill/>
                </a:ln>
                <a:solidFill>
                  <a:srgbClr val="000000"/>
                </a:solidFill>
                <a:effectLst/>
                <a:uLnTx/>
                <a:uFillTx/>
                <a:latin typeface="Verdana" pitchFamily="34" charset="0"/>
                <a:ea typeface="+mn-ea"/>
                <a:cs typeface="Calibri"/>
                <a:sym typeface="Helvetica"/>
              </a:rPr>
              <a:t>4</a:t>
            </a:r>
          </a:p>
        </p:txBody>
      </p:sp>
      <p:sp>
        <p:nvSpPr>
          <p:cNvPr id="21" name="TextBox 20"/>
          <p:cNvSpPr txBox="1"/>
          <p:nvPr/>
        </p:nvSpPr>
        <p:spPr>
          <a:xfrm>
            <a:off x="6366358" y="5016640"/>
            <a:ext cx="434734"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CA" sz="1400" b="0" i="0" u="none" strike="noStrike" kern="1200" cap="none" spc="0" normalizeH="0" baseline="0" noProof="0" dirty="0">
                <a:ln>
                  <a:noFill/>
                </a:ln>
                <a:solidFill>
                  <a:srgbClr val="000000"/>
                </a:solidFill>
                <a:effectLst/>
                <a:uLnTx/>
                <a:uFillTx/>
                <a:latin typeface="Verdana" pitchFamily="34" charset="0"/>
                <a:ea typeface="+mn-ea"/>
                <a:cs typeface="Calibri"/>
                <a:sym typeface="Helvetica"/>
              </a:rPr>
              <a:t>m</a:t>
            </a:r>
            <a:r>
              <a:rPr kumimoji="0" lang="en-CA" sz="1400" b="0" i="0" u="none" strike="noStrike" kern="1200" cap="none" spc="0" normalizeH="0" baseline="-25000" noProof="0" dirty="0">
                <a:ln>
                  <a:noFill/>
                </a:ln>
                <a:solidFill>
                  <a:srgbClr val="000000"/>
                </a:solidFill>
                <a:effectLst/>
                <a:uLnTx/>
                <a:uFillTx/>
                <a:latin typeface="Verdana" pitchFamily="34" charset="0"/>
                <a:ea typeface="+mn-ea"/>
                <a:cs typeface="Calibri"/>
                <a:sym typeface="Helvetica"/>
              </a:rPr>
              <a:t>5</a:t>
            </a:r>
          </a:p>
        </p:txBody>
      </p:sp>
      <p:sp>
        <p:nvSpPr>
          <p:cNvPr id="22" name="TextBox 21"/>
          <p:cNvSpPr txBox="1"/>
          <p:nvPr/>
        </p:nvSpPr>
        <p:spPr>
          <a:xfrm>
            <a:off x="6351118" y="5245319"/>
            <a:ext cx="434734"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CA" sz="1400" b="0" i="0" u="none" strike="noStrike" kern="1200" cap="none" spc="0" normalizeH="0" baseline="0" noProof="0" dirty="0">
                <a:ln>
                  <a:noFill/>
                </a:ln>
                <a:solidFill>
                  <a:srgbClr val="000000"/>
                </a:solidFill>
                <a:effectLst/>
                <a:uLnTx/>
                <a:uFillTx/>
                <a:latin typeface="Verdana" pitchFamily="34" charset="0"/>
                <a:ea typeface="+mn-ea"/>
                <a:cs typeface="Calibri"/>
                <a:sym typeface="Helvetica"/>
              </a:rPr>
              <a:t>m</a:t>
            </a:r>
            <a:r>
              <a:rPr kumimoji="0" lang="en-CA" sz="1400" b="0" i="0" u="none" strike="noStrike" kern="1200" cap="none" spc="0" normalizeH="0" baseline="-25000" noProof="0" dirty="0">
                <a:ln>
                  <a:noFill/>
                </a:ln>
                <a:solidFill>
                  <a:srgbClr val="000000"/>
                </a:solidFill>
                <a:effectLst/>
                <a:uLnTx/>
                <a:uFillTx/>
                <a:latin typeface="Verdana" pitchFamily="34" charset="0"/>
                <a:ea typeface="+mn-ea"/>
                <a:cs typeface="Calibri"/>
                <a:sym typeface="Helvetica"/>
              </a:rPr>
              <a:t>6</a:t>
            </a:r>
          </a:p>
        </p:txBody>
      </p:sp>
      <p:sp>
        <p:nvSpPr>
          <p:cNvPr id="23" name="TextBox 22"/>
          <p:cNvSpPr txBox="1"/>
          <p:nvPr/>
        </p:nvSpPr>
        <p:spPr>
          <a:xfrm>
            <a:off x="6335878" y="5494537"/>
            <a:ext cx="434734"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CA" sz="1400" b="0" i="0" u="none" strike="noStrike" kern="1200" cap="none" spc="0" normalizeH="0" baseline="0" noProof="0" dirty="0">
                <a:ln>
                  <a:noFill/>
                </a:ln>
                <a:solidFill>
                  <a:srgbClr val="000000"/>
                </a:solidFill>
                <a:effectLst/>
                <a:uLnTx/>
                <a:uFillTx/>
                <a:latin typeface="Verdana" pitchFamily="34" charset="0"/>
                <a:ea typeface="+mn-ea"/>
                <a:cs typeface="Calibri"/>
                <a:sym typeface="Helvetica"/>
              </a:rPr>
              <a:t>m</a:t>
            </a:r>
            <a:r>
              <a:rPr kumimoji="0" lang="en-CA" sz="1400" b="0" i="0" u="none" strike="noStrike" kern="1200" cap="none" spc="0" normalizeH="0" baseline="-25000" noProof="0" dirty="0">
                <a:ln>
                  <a:noFill/>
                </a:ln>
                <a:solidFill>
                  <a:srgbClr val="000000"/>
                </a:solidFill>
                <a:effectLst/>
                <a:uLnTx/>
                <a:uFillTx/>
                <a:latin typeface="Verdana" pitchFamily="34" charset="0"/>
                <a:ea typeface="+mn-ea"/>
                <a:cs typeface="Calibri"/>
                <a:sym typeface="Helvetica"/>
              </a:rPr>
              <a:t>7</a:t>
            </a:r>
          </a:p>
        </p:txBody>
      </p:sp>
      <p:cxnSp>
        <p:nvCxnSpPr>
          <p:cNvPr id="8" name="Straight Arrow Connector 7"/>
          <p:cNvCxnSpPr/>
          <p:nvPr/>
        </p:nvCxnSpPr>
        <p:spPr bwMode="auto">
          <a:xfrm>
            <a:off x="2667000" y="4009312"/>
            <a:ext cx="685800" cy="371315"/>
          </a:xfrm>
          <a:prstGeom prst="straightConnector1">
            <a:avLst/>
          </a:prstGeom>
          <a:solidFill>
            <a:schemeClr val="accent1"/>
          </a:solidFill>
          <a:ln w="12700" cap="sq" cmpd="sng" algn="ctr">
            <a:solidFill>
              <a:schemeClr val="tx1"/>
            </a:solidFill>
            <a:prstDash val="solid"/>
            <a:round/>
            <a:headEnd type="arrow"/>
            <a:tailEnd type="arrow"/>
          </a:ln>
          <a:effectLst/>
        </p:spPr>
      </p:cxnSp>
      <p:cxnSp>
        <p:nvCxnSpPr>
          <p:cNvPr id="10" name="Straight Arrow Connector 9"/>
          <p:cNvCxnSpPr/>
          <p:nvPr/>
        </p:nvCxnSpPr>
        <p:spPr bwMode="auto">
          <a:xfrm>
            <a:off x="3657600" y="4009312"/>
            <a:ext cx="228600" cy="371315"/>
          </a:xfrm>
          <a:prstGeom prst="straightConnector1">
            <a:avLst/>
          </a:prstGeom>
          <a:solidFill>
            <a:schemeClr val="accent1"/>
          </a:solidFill>
          <a:ln w="12700" cap="sq" cmpd="sng" algn="ctr">
            <a:solidFill>
              <a:schemeClr val="tx1"/>
            </a:solidFill>
            <a:prstDash val="solid"/>
            <a:round/>
            <a:headEnd type="arrow"/>
            <a:tailEnd type="arrow"/>
          </a:ln>
          <a:effectLst/>
        </p:spPr>
      </p:cxnSp>
      <p:cxnSp>
        <p:nvCxnSpPr>
          <p:cNvPr id="12" name="Straight Arrow Connector 11"/>
          <p:cNvCxnSpPr/>
          <p:nvPr/>
        </p:nvCxnSpPr>
        <p:spPr bwMode="auto">
          <a:xfrm>
            <a:off x="4495800" y="4009312"/>
            <a:ext cx="0" cy="371315"/>
          </a:xfrm>
          <a:prstGeom prst="straightConnector1">
            <a:avLst/>
          </a:prstGeom>
          <a:solidFill>
            <a:schemeClr val="accent1"/>
          </a:solidFill>
          <a:ln w="12700" cap="sq" cmpd="sng" algn="ctr">
            <a:solidFill>
              <a:schemeClr val="tx1"/>
            </a:solidFill>
            <a:prstDash val="solid"/>
            <a:round/>
            <a:headEnd type="arrow"/>
            <a:tailEnd type="arrow"/>
          </a:ln>
          <a:effectLst/>
        </p:spPr>
      </p:cxnSp>
      <p:cxnSp>
        <p:nvCxnSpPr>
          <p:cNvPr id="14" name="Straight Arrow Connector 13"/>
          <p:cNvCxnSpPr/>
          <p:nvPr/>
        </p:nvCxnSpPr>
        <p:spPr bwMode="auto">
          <a:xfrm flipH="1">
            <a:off x="5029200" y="4077632"/>
            <a:ext cx="304800" cy="302995"/>
          </a:xfrm>
          <a:prstGeom prst="straightConnector1">
            <a:avLst/>
          </a:prstGeom>
          <a:solidFill>
            <a:schemeClr val="accent1"/>
          </a:solidFill>
          <a:ln w="12700" cap="sq" cmpd="sng" algn="ctr">
            <a:solidFill>
              <a:schemeClr val="tx1"/>
            </a:solidFill>
            <a:prstDash val="solid"/>
            <a:round/>
            <a:headEnd type="arrow"/>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9936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937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xit" presetSubtype="4" fill="hold" grpId="1" nodeType="clickEffect">
                                  <p:stCondLst>
                                    <p:cond delay="0"/>
                                  </p:stCondLst>
                                  <p:childTnLst>
                                    <p:animEffect transition="out" filter="wipe(down)">
                                      <p:cBhvr>
                                        <p:cTn id="54" dur="500"/>
                                        <p:tgtEl>
                                          <p:spTgt spid="3"/>
                                        </p:tgtEl>
                                      </p:cBhvr>
                                    </p:animEffect>
                                    <p:set>
                                      <p:cBhvr>
                                        <p:cTn id="55" dur="1" fill="hold">
                                          <p:stCondLst>
                                            <p:cond delay="499"/>
                                          </p:stCondLst>
                                        </p:cTn>
                                        <p:tgtEl>
                                          <p:spTgt spid="3"/>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399365"/>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993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build="p"/>
      <p:bldP spid="399369" grpId="0"/>
      <p:bldP spid="399370" grpId="0"/>
      <p:bldP spid="3" grpId="0" animBg="1"/>
      <p:bldP spid="3" grpId="1" animBg="1"/>
      <p:bldP spid="4" grpId="0" animBg="1"/>
      <p:bldP spid="7" grpId="0"/>
      <p:bldP spid="17" grpId="0"/>
      <p:bldP spid="18" grpId="0"/>
      <p:bldP spid="19" grpId="0"/>
      <p:bldP spid="20" grpId="0"/>
      <p:bldP spid="21" grpId="0"/>
      <p:bldP spid="22" grpId="0"/>
      <p:bldP spid="2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1" name="Rectangle 2"/>
          <p:cNvSpPr>
            <a:spLocks noGrp="1" noChangeArrowheads="1"/>
          </p:cNvSpPr>
          <p:nvPr>
            <p:ph type="title"/>
          </p:nvPr>
        </p:nvSpPr>
        <p:spPr>
          <a:xfrm>
            <a:off x="1524000" y="0"/>
            <a:ext cx="9144000" cy="762000"/>
          </a:xfrm>
          <a:ln w="12700">
            <a:miter lim="400000"/>
          </a:ln>
        </p:spPr>
        <p:txBody>
          <a:bodyPr lIns="45718" tIns="45718" rIns="45718" bIns="45718" anchor="ctr">
            <a:normAutofit/>
          </a:bodyPr>
          <a:lstStyle/>
          <a:p>
            <a:r>
              <a:rPr lang="en-US" sz="3200" b="1" dirty="0">
                <a:solidFill>
                  <a:srgbClr val="532F84"/>
                </a:solidFill>
                <a:latin typeface="FrutigerLTArabic-55Roman"/>
              </a:rPr>
              <a:t>Alternative Representation</a:t>
            </a:r>
          </a:p>
        </p:txBody>
      </p:sp>
      <p:graphicFrame>
        <p:nvGraphicFramePr>
          <p:cNvPr id="409604" name="Object 4"/>
          <p:cNvGraphicFramePr>
            <a:graphicFrameLocks noGrp="1" noChangeAspect="1"/>
          </p:cNvGraphicFramePr>
          <p:nvPr>
            <p:ph sz="quarter" idx="2"/>
          </p:nvPr>
        </p:nvGraphicFramePr>
        <p:xfrm>
          <a:off x="2063751" y="4592638"/>
          <a:ext cx="4005263" cy="354012"/>
        </p:xfrm>
        <a:graphic>
          <a:graphicData uri="http://schemas.openxmlformats.org/presentationml/2006/ole">
            <mc:AlternateContent xmlns:mc="http://schemas.openxmlformats.org/markup-compatibility/2006">
              <mc:Choice xmlns:v="urn:schemas-microsoft-com:vml" Requires="v">
                <p:oleObj name="Equation" r:id="rId2" imgW="2298600" imgH="203040" progId="Equation.3">
                  <p:embed/>
                </p:oleObj>
              </mc:Choice>
              <mc:Fallback>
                <p:oleObj name="Equation" r:id="rId2" imgW="2298600" imgH="203040" progId="Equation.3">
                  <p:embed/>
                  <p:pic>
                    <p:nvPicPr>
                      <p:cNvPr id="40960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1" y="4592638"/>
                        <a:ext cx="4005263" cy="354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09605" name="Picture 5"/>
          <p:cNvPicPr>
            <a:picLocks noChangeAspect="1" noChangeArrowheads="1"/>
          </p:cNvPicPr>
          <p:nvPr/>
        </p:nvPicPr>
        <p:blipFill>
          <a:blip r:embed="rId4" cstate="print"/>
          <a:srcRect/>
          <a:stretch>
            <a:fillRect/>
          </a:stretch>
        </p:blipFill>
        <p:spPr bwMode="auto">
          <a:xfrm>
            <a:off x="7010401" y="3276600"/>
            <a:ext cx="3209925" cy="2770188"/>
          </a:xfrm>
          <a:prstGeom prst="rect">
            <a:avLst/>
          </a:prstGeom>
          <a:noFill/>
          <a:ln w="12700" cap="sq">
            <a:noFill/>
            <a:miter lim="800000"/>
            <a:headEnd type="none" w="sm" len="sm"/>
            <a:tailEnd type="none" w="sm" len="sm"/>
          </a:ln>
        </p:spPr>
      </p:pic>
      <p:graphicFrame>
        <p:nvGraphicFramePr>
          <p:cNvPr id="409606" name="Object 6"/>
          <p:cNvGraphicFramePr>
            <a:graphicFrameLocks noGrp="1" noChangeAspect="1"/>
          </p:cNvGraphicFramePr>
          <p:nvPr>
            <p:ph sz="quarter" idx="3"/>
          </p:nvPr>
        </p:nvGraphicFramePr>
        <p:xfrm>
          <a:off x="2362200" y="2838450"/>
          <a:ext cx="3886200" cy="336550"/>
        </p:xfrm>
        <a:graphic>
          <a:graphicData uri="http://schemas.openxmlformats.org/presentationml/2006/ole">
            <mc:AlternateContent xmlns:mc="http://schemas.openxmlformats.org/markup-compatibility/2006">
              <mc:Choice xmlns:v="urn:schemas-microsoft-com:vml" Requires="v">
                <p:oleObj name="Equation" r:id="rId5" imgW="2349360" imgH="203040" progId="Equation.3">
                  <p:embed/>
                </p:oleObj>
              </mc:Choice>
              <mc:Fallback>
                <p:oleObj name="Equation" r:id="rId5" imgW="2349360" imgH="203040" progId="Equation.3">
                  <p:embed/>
                  <p:pic>
                    <p:nvPicPr>
                      <p:cNvPr id="40960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2838450"/>
                        <a:ext cx="3886200"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07" name="Rectangle 7"/>
          <p:cNvSpPr>
            <a:spLocks noChangeArrowheads="1"/>
          </p:cNvSpPr>
          <p:nvPr/>
        </p:nvSpPr>
        <p:spPr bwMode="auto">
          <a:xfrm>
            <a:off x="1828800" y="5105401"/>
            <a:ext cx="4876800" cy="366713"/>
          </a:xfrm>
          <a:prstGeom prst="rect">
            <a:avLst/>
          </a:prstGeom>
          <a:noFill/>
          <a:ln w="12700" cap="sq">
            <a:noFill/>
            <a:miter lim="800000"/>
            <a:headEnd type="none" w="sm" len="sm"/>
            <a:tailEnd type="none" w="sm" len="sm"/>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pitchFamily="34" charset="0"/>
                <a:ea typeface="+mn-ea"/>
                <a:cs typeface="Calibri"/>
                <a:sym typeface="Helvetica"/>
              </a:rPr>
              <a:t>In this case m</a:t>
            </a:r>
            <a:r>
              <a:rPr kumimoji="0" lang="en-US" sz="1800" b="0" i="0" u="none" strike="noStrike" kern="1200" cap="none" spc="0" normalizeH="0" baseline="-25000" noProof="0">
                <a:ln>
                  <a:noFill/>
                </a:ln>
                <a:solidFill>
                  <a:srgbClr val="000000"/>
                </a:solidFill>
                <a:effectLst/>
                <a:uLnTx/>
                <a:uFillTx/>
                <a:latin typeface="Verdana" pitchFamily="34" charset="0"/>
                <a:ea typeface="+mn-ea"/>
                <a:cs typeface="Calibri"/>
                <a:sym typeface="Helvetica"/>
              </a:rPr>
              <a:t>1</a:t>
            </a:r>
            <a:r>
              <a:rPr kumimoji="0" lang="en-US" sz="1800" b="0" i="0" u="none" strike="noStrike" kern="1200" cap="none" spc="0" normalizeH="0" baseline="0" noProof="0">
                <a:ln>
                  <a:noFill/>
                </a:ln>
                <a:solidFill>
                  <a:srgbClr val="000000"/>
                </a:solidFill>
                <a:effectLst/>
                <a:uLnTx/>
                <a:uFillTx/>
                <a:latin typeface="Verdana" pitchFamily="34" charset="0"/>
                <a:ea typeface="+mn-ea"/>
                <a:cs typeface="Calibri"/>
                <a:sym typeface="Helvetica"/>
              </a:rPr>
              <a:t> + m</a:t>
            </a:r>
            <a:r>
              <a:rPr kumimoji="0" lang="en-US" sz="1800" b="0" i="0" u="none" strike="noStrike" kern="1200" cap="none" spc="0" normalizeH="0" baseline="-25000" noProof="0">
                <a:ln>
                  <a:noFill/>
                </a:ln>
                <a:solidFill>
                  <a:srgbClr val="000000"/>
                </a:solidFill>
                <a:effectLst/>
                <a:uLnTx/>
                <a:uFillTx/>
                <a:latin typeface="Verdana" pitchFamily="34" charset="0"/>
                <a:ea typeface="+mn-ea"/>
                <a:cs typeface="Calibri"/>
                <a:sym typeface="Helvetica"/>
              </a:rPr>
              <a:t>3</a:t>
            </a:r>
            <a:r>
              <a:rPr kumimoji="0" lang="en-US" sz="1800" b="0" i="0" u="none" strike="noStrike" kern="1200" cap="none" spc="0" normalizeH="0" baseline="0" noProof="0">
                <a:ln>
                  <a:noFill/>
                </a:ln>
                <a:solidFill>
                  <a:srgbClr val="000000"/>
                </a:solidFill>
                <a:effectLst/>
                <a:uLnTx/>
                <a:uFillTx/>
                <a:latin typeface="Verdana" pitchFamily="34" charset="0"/>
                <a:ea typeface="+mn-ea"/>
                <a:cs typeface="Calibri"/>
                <a:sym typeface="Helvetica"/>
              </a:rPr>
              <a:t> + m</a:t>
            </a:r>
            <a:r>
              <a:rPr kumimoji="0" lang="en-US" sz="1800" b="0" i="0" u="none" strike="noStrike" kern="1200" cap="none" spc="0" normalizeH="0" baseline="-25000" noProof="0">
                <a:ln>
                  <a:noFill/>
                </a:ln>
                <a:solidFill>
                  <a:srgbClr val="000000"/>
                </a:solidFill>
                <a:effectLst/>
                <a:uLnTx/>
                <a:uFillTx/>
                <a:latin typeface="Verdana" pitchFamily="34" charset="0"/>
                <a:ea typeface="+mn-ea"/>
                <a:cs typeface="Calibri"/>
                <a:sym typeface="Helvetica"/>
              </a:rPr>
              <a:t>4</a:t>
            </a:r>
            <a:r>
              <a:rPr kumimoji="0" lang="en-US" sz="1800" b="0" i="0" u="none" strike="noStrike" kern="1200" cap="none" spc="0" normalizeH="0" baseline="0" noProof="0">
                <a:ln>
                  <a:noFill/>
                </a:ln>
                <a:solidFill>
                  <a:srgbClr val="000000"/>
                </a:solidFill>
                <a:effectLst/>
                <a:uLnTx/>
                <a:uFillTx/>
                <a:latin typeface="Verdana" pitchFamily="34" charset="0"/>
                <a:ea typeface="+mn-ea"/>
                <a:cs typeface="Calibri"/>
                <a:sym typeface="Helvetica"/>
              </a:rPr>
              <a:t> + m</a:t>
            </a:r>
            <a:r>
              <a:rPr kumimoji="0" lang="en-US" sz="1800" b="0" i="0" u="none" strike="noStrike" kern="1200" cap="none" spc="0" normalizeH="0" baseline="-25000" noProof="0">
                <a:ln>
                  <a:noFill/>
                </a:ln>
                <a:solidFill>
                  <a:srgbClr val="000000"/>
                </a:solidFill>
                <a:effectLst/>
                <a:uLnTx/>
                <a:uFillTx/>
                <a:latin typeface="Verdana" pitchFamily="34" charset="0"/>
                <a:ea typeface="+mn-ea"/>
                <a:cs typeface="Calibri"/>
                <a:sym typeface="Helvetica"/>
              </a:rPr>
              <a:t>6</a:t>
            </a:r>
          </a:p>
        </p:txBody>
      </p:sp>
      <p:sp>
        <p:nvSpPr>
          <p:cNvPr id="409608" name="Rectangle 8"/>
          <p:cNvSpPr>
            <a:spLocks noChangeArrowheads="1"/>
          </p:cNvSpPr>
          <p:nvPr/>
        </p:nvSpPr>
        <p:spPr bwMode="auto">
          <a:xfrm>
            <a:off x="2057400" y="3352801"/>
            <a:ext cx="4876800" cy="366713"/>
          </a:xfrm>
          <a:prstGeom prst="rect">
            <a:avLst/>
          </a:prstGeom>
          <a:noFill/>
          <a:ln w="12700" cap="sq">
            <a:noFill/>
            <a:miter lim="800000"/>
            <a:headEnd type="none" w="sm" len="sm"/>
            <a:tailEnd type="none" w="sm" len="sm"/>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Verdana" pitchFamily="34" charset="0"/>
                <a:ea typeface="+mn-ea"/>
                <a:cs typeface="Calibri"/>
                <a:sym typeface="Helvetica"/>
              </a:rPr>
              <a:t>In this case m</a:t>
            </a:r>
            <a:r>
              <a:rPr kumimoji="0" lang="en-US" sz="1800" b="0" i="0" u="none" strike="noStrike" kern="1200" cap="none" spc="0" normalizeH="0" baseline="-25000" noProof="0" dirty="0">
                <a:ln>
                  <a:noFill/>
                </a:ln>
                <a:solidFill>
                  <a:srgbClr val="000000"/>
                </a:solidFill>
                <a:effectLst/>
                <a:uLnTx/>
                <a:uFillTx/>
                <a:latin typeface="Verdana" pitchFamily="34" charset="0"/>
                <a:ea typeface="+mn-ea"/>
                <a:cs typeface="Calibri"/>
                <a:sym typeface="Helvetica"/>
              </a:rPr>
              <a:t>0</a:t>
            </a:r>
            <a:r>
              <a:rPr kumimoji="0" lang="en-US" sz="1800" b="0" i="0" u="none" strike="noStrike" kern="1200" cap="none" spc="0" normalizeH="0" baseline="0" noProof="0" dirty="0">
                <a:ln>
                  <a:noFill/>
                </a:ln>
                <a:solidFill>
                  <a:srgbClr val="000000"/>
                </a:solidFill>
                <a:effectLst/>
                <a:uLnTx/>
                <a:uFillTx/>
                <a:latin typeface="Verdana" pitchFamily="34" charset="0"/>
                <a:ea typeface="+mn-ea"/>
                <a:cs typeface="Calibri"/>
                <a:sym typeface="Helvetica"/>
              </a:rPr>
              <a:t>+m</a:t>
            </a:r>
            <a:r>
              <a:rPr kumimoji="0" lang="en-US" sz="1800" b="0" i="0" u="none" strike="noStrike" kern="1200" cap="none" spc="0" normalizeH="0" baseline="-25000" noProof="0" dirty="0">
                <a:ln>
                  <a:noFill/>
                </a:ln>
                <a:solidFill>
                  <a:srgbClr val="000000"/>
                </a:solidFill>
                <a:effectLst/>
                <a:uLnTx/>
                <a:uFillTx/>
                <a:latin typeface="Verdana" pitchFamily="34" charset="0"/>
                <a:ea typeface="+mn-ea"/>
                <a:cs typeface="Calibri"/>
                <a:sym typeface="Helvetica"/>
              </a:rPr>
              <a:t>2</a:t>
            </a:r>
            <a:r>
              <a:rPr kumimoji="0" lang="en-US" sz="1800" b="0" i="0" u="none" strike="noStrike" kern="1200" cap="none" spc="0" normalizeH="0" baseline="0" noProof="0" dirty="0">
                <a:ln>
                  <a:noFill/>
                </a:ln>
                <a:solidFill>
                  <a:srgbClr val="000000"/>
                </a:solidFill>
                <a:effectLst/>
                <a:uLnTx/>
                <a:uFillTx/>
                <a:latin typeface="Verdana" pitchFamily="34" charset="0"/>
                <a:ea typeface="+mn-ea"/>
                <a:cs typeface="Calibri"/>
                <a:sym typeface="Helvetica"/>
              </a:rPr>
              <a:t>+m</a:t>
            </a:r>
            <a:r>
              <a:rPr kumimoji="0" lang="en-US" sz="1800" b="0" i="0" u="none" strike="noStrike" kern="1200" cap="none" spc="0" normalizeH="0" baseline="-25000" noProof="0" dirty="0">
                <a:ln>
                  <a:noFill/>
                </a:ln>
                <a:solidFill>
                  <a:srgbClr val="000000"/>
                </a:solidFill>
                <a:effectLst/>
                <a:uLnTx/>
                <a:uFillTx/>
                <a:latin typeface="Verdana" pitchFamily="34" charset="0"/>
                <a:ea typeface="+mn-ea"/>
                <a:cs typeface="Calibri"/>
                <a:sym typeface="Helvetica"/>
              </a:rPr>
              <a:t>5</a:t>
            </a:r>
            <a:r>
              <a:rPr kumimoji="0" lang="en-US" sz="1800" b="0" i="0" u="none" strike="noStrike" kern="1200" cap="none" spc="0" normalizeH="0" baseline="0" noProof="0" dirty="0">
                <a:ln>
                  <a:noFill/>
                </a:ln>
                <a:solidFill>
                  <a:srgbClr val="000000"/>
                </a:solidFill>
                <a:effectLst/>
                <a:uLnTx/>
                <a:uFillTx/>
                <a:latin typeface="Verdana" pitchFamily="34" charset="0"/>
                <a:ea typeface="+mn-ea"/>
                <a:cs typeface="Calibri"/>
                <a:sym typeface="Helvetica"/>
              </a:rPr>
              <a:t>+m</a:t>
            </a:r>
            <a:r>
              <a:rPr kumimoji="0" lang="en-US" sz="1800" b="0" i="0" u="none" strike="noStrike" kern="1200" cap="none" spc="0" normalizeH="0" baseline="-25000" noProof="0" dirty="0">
                <a:ln>
                  <a:noFill/>
                </a:ln>
                <a:solidFill>
                  <a:srgbClr val="000000"/>
                </a:solidFill>
                <a:effectLst/>
                <a:uLnTx/>
                <a:uFillTx/>
                <a:latin typeface="Verdana" pitchFamily="34" charset="0"/>
                <a:ea typeface="+mn-ea"/>
                <a:cs typeface="Calibri"/>
                <a:sym typeface="Helvetica"/>
              </a:rPr>
              <a:t>7</a:t>
            </a:r>
          </a:p>
        </p:txBody>
      </p:sp>
      <p:graphicFrame>
        <p:nvGraphicFramePr>
          <p:cNvPr id="409610" name="Object 10"/>
          <p:cNvGraphicFramePr>
            <a:graphicFrameLocks noChangeAspect="1"/>
          </p:cNvGraphicFramePr>
          <p:nvPr/>
        </p:nvGraphicFramePr>
        <p:xfrm>
          <a:off x="1905000" y="3810001"/>
          <a:ext cx="4572000" cy="682625"/>
        </p:xfrm>
        <a:graphic>
          <a:graphicData uri="http://schemas.openxmlformats.org/presentationml/2006/ole">
            <mc:AlternateContent xmlns:mc="http://schemas.openxmlformats.org/markup-compatibility/2006">
              <mc:Choice xmlns:v="urn:schemas-microsoft-com:vml" Requires="v">
                <p:oleObj name="Equation" r:id="rId7" imgW="1701720" imgH="253800" progId="Equation.3">
                  <p:embed/>
                </p:oleObj>
              </mc:Choice>
              <mc:Fallback>
                <p:oleObj name="Equation" r:id="rId7" imgW="1701720" imgH="253800" progId="Equation.3">
                  <p:embed/>
                  <p:pic>
                    <p:nvPicPr>
                      <p:cNvPr id="40961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3810001"/>
                        <a:ext cx="4572000" cy="68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11" name="Object 11"/>
          <p:cNvGraphicFramePr>
            <a:graphicFrameLocks noChangeAspect="1"/>
          </p:cNvGraphicFramePr>
          <p:nvPr/>
        </p:nvGraphicFramePr>
        <p:xfrm>
          <a:off x="2386014" y="5562600"/>
          <a:ext cx="3311525" cy="501650"/>
        </p:xfrm>
        <a:graphic>
          <a:graphicData uri="http://schemas.openxmlformats.org/presentationml/2006/ole">
            <mc:AlternateContent xmlns:mc="http://schemas.openxmlformats.org/markup-compatibility/2006">
              <mc:Choice xmlns:v="urn:schemas-microsoft-com:vml" Requires="v">
                <p:oleObj name="Equation" r:id="rId9" imgW="1676160" imgH="253800" progId="Equation.3">
                  <p:embed/>
                </p:oleObj>
              </mc:Choice>
              <mc:Fallback>
                <p:oleObj name="Equation" r:id="rId9" imgW="1676160" imgH="253800" progId="Equation.3">
                  <p:embed/>
                  <p:pic>
                    <p:nvPicPr>
                      <p:cNvPr id="409611"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86014" y="5562600"/>
                        <a:ext cx="3311525"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12" name="AutoShape 12"/>
          <p:cNvSpPr>
            <a:spLocks noChangeArrowheads="1"/>
          </p:cNvSpPr>
          <p:nvPr/>
        </p:nvSpPr>
        <p:spPr bwMode="auto">
          <a:xfrm>
            <a:off x="6324600" y="3581400"/>
            <a:ext cx="304800" cy="457200"/>
          </a:xfrm>
          <a:prstGeom prst="curvedLeftArrow">
            <a:avLst>
              <a:gd name="adj1" fmla="val 30000"/>
              <a:gd name="adj2" fmla="val 60000"/>
              <a:gd name="adj3" fmla="val 33333"/>
            </a:avLst>
          </a:prstGeom>
          <a:solidFill>
            <a:schemeClr val="accent1"/>
          </a:solidFill>
          <a:ln w="12700" cap="sq">
            <a:solidFill>
              <a:schemeClr val="tx1"/>
            </a:solidFill>
            <a:miter lim="800000"/>
            <a:headEnd type="none" w="sm" len="sm"/>
            <a:tailEnd type="none" w="sm" len="sm"/>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Verdana" pitchFamily="34" charset="0"/>
              <a:ea typeface="+mn-ea"/>
              <a:cs typeface="Calibri"/>
              <a:sym typeface="Helvetica"/>
            </a:endParaRPr>
          </a:p>
        </p:txBody>
      </p:sp>
      <p:sp>
        <p:nvSpPr>
          <p:cNvPr id="409613" name="AutoShape 13"/>
          <p:cNvSpPr>
            <a:spLocks noChangeArrowheads="1"/>
          </p:cNvSpPr>
          <p:nvPr/>
        </p:nvSpPr>
        <p:spPr bwMode="auto">
          <a:xfrm>
            <a:off x="5867400" y="5334000"/>
            <a:ext cx="304800" cy="457200"/>
          </a:xfrm>
          <a:prstGeom prst="curvedLeftArrow">
            <a:avLst>
              <a:gd name="adj1" fmla="val 30000"/>
              <a:gd name="adj2" fmla="val 60000"/>
              <a:gd name="adj3" fmla="val 33333"/>
            </a:avLst>
          </a:prstGeom>
          <a:solidFill>
            <a:schemeClr val="accent1"/>
          </a:solidFill>
          <a:ln w="12700" cap="sq">
            <a:solidFill>
              <a:schemeClr val="tx1"/>
            </a:solidFill>
            <a:miter lim="800000"/>
            <a:headEnd type="none" w="sm" len="sm"/>
            <a:tailEnd type="none" w="sm" len="sm"/>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Verdana" pitchFamily="34" charset="0"/>
              <a:ea typeface="+mn-ea"/>
              <a:cs typeface="Calibri"/>
              <a:sym typeface="Helvetica"/>
            </a:endParaRPr>
          </a:p>
        </p:txBody>
      </p:sp>
      <p:sp>
        <p:nvSpPr>
          <p:cNvPr id="3" name="Rectangle 2"/>
          <p:cNvSpPr/>
          <p:nvPr/>
        </p:nvSpPr>
        <p:spPr bwMode="auto">
          <a:xfrm>
            <a:off x="9220200" y="3276600"/>
            <a:ext cx="457200" cy="2770188"/>
          </a:xfrm>
          <a:prstGeom prst="rect">
            <a:avLst/>
          </a:prstGeom>
          <a:noFill/>
          <a:ln w="28575"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Verdana" pitchFamily="34" charset="0"/>
              <a:ea typeface="+mn-ea"/>
              <a:cs typeface="Calibri"/>
              <a:sym typeface="Helvetic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0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60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6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6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960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960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096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96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7" grpId="0"/>
      <p:bldP spid="409608" grpId="0"/>
      <p:bldP spid="409612" grpId="0" animBg="1"/>
      <p:bldP spid="409613" grpId="0" animBg="1"/>
      <p:bldP spid="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a:xfrm>
            <a:off x="1524000" y="0"/>
            <a:ext cx="9144000" cy="685800"/>
          </a:xfrm>
          <a:ln w="12700">
            <a:miter lim="400000"/>
          </a:ln>
        </p:spPr>
        <p:txBody>
          <a:bodyPr lIns="45718" tIns="45718" rIns="45718" bIns="45718" anchor="ctr">
            <a:normAutofit/>
          </a:bodyPr>
          <a:lstStyle/>
          <a:p>
            <a:r>
              <a:rPr lang="en-US" sz="3200" b="1" dirty="0">
                <a:solidFill>
                  <a:srgbClr val="532F84"/>
                </a:solidFill>
                <a:latin typeface="FrutigerLTArabic-55Roman"/>
              </a:rPr>
              <a:t>Summary of Properties of Minterms</a:t>
            </a:r>
          </a:p>
        </p:txBody>
      </p:sp>
      <p:sp>
        <p:nvSpPr>
          <p:cNvPr id="415747" name="Rectangle 3"/>
          <p:cNvSpPr>
            <a:spLocks noGrp="1" noChangeArrowheads="1"/>
          </p:cNvSpPr>
          <p:nvPr>
            <p:ph type="body" idx="1"/>
          </p:nvPr>
        </p:nvSpPr>
        <p:spPr>
          <a:xfrm>
            <a:off x="1905000" y="1447800"/>
            <a:ext cx="7924800" cy="4495800"/>
          </a:xfrm>
        </p:spPr>
        <p:txBody>
          <a:bodyPr/>
          <a:lstStyle/>
          <a:p>
            <a:pPr eaLnBrk="1" hangingPunct="1"/>
            <a:r>
              <a:rPr lang="en-US" dirty="0">
                <a:solidFill>
                  <a:srgbClr val="0000FF"/>
                </a:solidFill>
              </a:rPr>
              <a:t>There are </a:t>
            </a:r>
            <a:r>
              <a:rPr lang="en-US" dirty="0">
                <a:effectLst>
                  <a:outerShdw blurRad="38100" dist="38100" dir="2700000" algn="tl">
                    <a:srgbClr val="000000">
                      <a:alpha val="43137"/>
                    </a:srgbClr>
                  </a:outerShdw>
                </a:effectLst>
              </a:rPr>
              <a:t>2</a:t>
            </a:r>
            <a:r>
              <a:rPr lang="en-US" baseline="30000" dirty="0">
                <a:effectLst>
                  <a:outerShdw blurRad="38100" dist="38100" dir="2700000" algn="tl">
                    <a:srgbClr val="000000">
                      <a:alpha val="43137"/>
                    </a:srgbClr>
                  </a:outerShdw>
                </a:effectLst>
              </a:rPr>
              <a:t>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minterms</a:t>
            </a:r>
            <a:r>
              <a:rPr lang="en-US" dirty="0">
                <a:solidFill>
                  <a:srgbClr val="0000FF"/>
                </a:solidFill>
              </a:rPr>
              <a:t> for a Boolean function with n variables</a:t>
            </a:r>
          </a:p>
          <a:p>
            <a:pPr eaLnBrk="1" hangingPunct="1"/>
            <a:r>
              <a:rPr lang="en-US" dirty="0">
                <a:solidFill>
                  <a:srgbClr val="0000FF"/>
                </a:solidFill>
              </a:rPr>
              <a:t>Any Boolean function can be expressed as a </a:t>
            </a:r>
            <a:r>
              <a:rPr lang="en-US" u="sng" dirty="0">
                <a:effectLst>
                  <a:outerShdw blurRad="38100" dist="38100" dir="2700000" algn="tl">
                    <a:srgbClr val="000000">
                      <a:alpha val="43137"/>
                    </a:srgbClr>
                  </a:outerShdw>
                </a:effectLst>
              </a:rPr>
              <a:t>logical sum of </a:t>
            </a:r>
            <a:r>
              <a:rPr lang="en-US" u="sng" dirty="0" err="1">
                <a:effectLst>
                  <a:outerShdw blurRad="38100" dist="38100" dir="2700000" algn="tl">
                    <a:srgbClr val="000000">
                      <a:alpha val="43137"/>
                    </a:srgbClr>
                  </a:outerShdw>
                </a:effectLst>
              </a:rPr>
              <a:t>minterms</a:t>
            </a:r>
            <a:endParaRPr lang="en-US" u="sng" dirty="0">
              <a:effectLst>
                <a:outerShdw blurRad="38100" dist="38100" dir="2700000" algn="tl">
                  <a:srgbClr val="000000">
                    <a:alpha val="43137"/>
                  </a:srgbClr>
                </a:outerShdw>
              </a:effectLst>
            </a:endParaRPr>
          </a:p>
          <a:p>
            <a:pPr eaLnBrk="1" hangingPunct="1"/>
            <a:r>
              <a:rPr lang="en-US" dirty="0">
                <a:solidFill>
                  <a:srgbClr val="0000FF"/>
                </a:solidFill>
              </a:rPr>
              <a:t>The complement of a function contains those </a:t>
            </a:r>
            <a:r>
              <a:rPr lang="en-US" u="sng" dirty="0" err="1">
                <a:effectLst>
                  <a:outerShdw blurRad="38100" dist="38100" dir="2700000" algn="tl">
                    <a:srgbClr val="000000">
                      <a:alpha val="43137"/>
                    </a:srgbClr>
                  </a:outerShdw>
                </a:effectLst>
              </a:rPr>
              <a:t>minterms</a:t>
            </a:r>
            <a:r>
              <a:rPr lang="en-US" u="sng" dirty="0">
                <a:effectLst>
                  <a:outerShdw blurRad="38100" dist="38100" dir="2700000" algn="tl">
                    <a:srgbClr val="000000">
                      <a:alpha val="43137"/>
                    </a:srgbClr>
                  </a:outerShdw>
                </a:effectLst>
              </a:rPr>
              <a:t> not included</a:t>
            </a:r>
            <a:r>
              <a:rPr lang="en-US" dirty="0">
                <a:solidFill>
                  <a:srgbClr val="0000FF"/>
                </a:solidFill>
              </a:rPr>
              <a:t> in the original function.</a:t>
            </a:r>
          </a:p>
          <a:p>
            <a:pPr eaLnBrk="1" hangingPunct="1"/>
            <a:r>
              <a:rPr lang="en-US" dirty="0">
                <a:solidFill>
                  <a:srgbClr val="0000FF"/>
                </a:solidFill>
              </a:rPr>
              <a:t>A function that includes all the 2</a:t>
            </a:r>
            <a:r>
              <a:rPr lang="en-US" baseline="30000" dirty="0">
                <a:solidFill>
                  <a:srgbClr val="0000FF"/>
                </a:solidFill>
              </a:rPr>
              <a:t>n</a:t>
            </a:r>
            <a:r>
              <a:rPr lang="en-US" dirty="0">
                <a:solidFill>
                  <a:srgbClr val="0000FF"/>
                </a:solidFill>
              </a:rPr>
              <a:t> </a:t>
            </a:r>
            <a:r>
              <a:rPr lang="en-US" dirty="0" err="1">
                <a:solidFill>
                  <a:srgbClr val="0000FF"/>
                </a:solidFill>
              </a:rPr>
              <a:t>minterms</a:t>
            </a:r>
            <a:r>
              <a:rPr lang="en-US" dirty="0">
                <a:solidFill>
                  <a:srgbClr val="0000FF"/>
                </a:solidFill>
              </a:rPr>
              <a:t> is </a:t>
            </a:r>
            <a:r>
              <a:rPr lang="en-US" u="sng" dirty="0">
                <a:effectLst>
                  <a:outerShdw blurRad="38100" dist="38100" dir="2700000" algn="tl">
                    <a:srgbClr val="000000">
                      <a:alpha val="43137"/>
                    </a:srgbClr>
                  </a:outerShdw>
                </a:effectLst>
              </a:rPr>
              <a:t>equal to logic 1</a:t>
            </a:r>
            <a:r>
              <a:rPr lang="en-US" dirty="0">
                <a:solidFill>
                  <a:srgbClr val="0000FF"/>
                </a:solidFill>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5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5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57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5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 name="Artboard 3@4x.png" descr="Artboard 3@4x.png"/>
          <p:cNvPicPr>
            <a:picLocks noChangeAspect="1"/>
          </p:cNvPicPr>
          <p:nvPr/>
        </p:nvPicPr>
        <p:blipFill>
          <a:blip r:embed="rId2"/>
          <a:stretch>
            <a:fillRect/>
          </a:stretch>
        </p:blipFill>
        <p:spPr>
          <a:xfrm>
            <a:off x="6293691" y="5773806"/>
            <a:ext cx="5989152" cy="1162476"/>
          </a:xfrm>
          <a:prstGeom prst="rect">
            <a:avLst/>
          </a:prstGeom>
          <a:ln w="12700">
            <a:miter lim="400000"/>
          </a:ln>
        </p:spPr>
      </p:pic>
      <p:sp>
        <p:nvSpPr>
          <p:cNvPr id="4" name="TextBox 2">
            <a:extLst>
              <a:ext uri="{FF2B5EF4-FFF2-40B4-BE49-F238E27FC236}">
                <a16:creationId xmlns:a16="http://schemas.microsoft.com/office/drawing/2014/main" id="{15A2C34D-3770-4DB0-9CF9-77919C7AB067}"/>
              </a:ext>
            </a:extLst>
          </p:cNvPr>
          <p:cNvSpPr txBox="1"/>
          <p:nvPr/>
        </p:nvSpPr>
        <p:spPr>
          <a:xfrm>
            <a:off x="505373" y="1255496"/>
            <a:ext cx="10813656" cy="44480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rtl="0">
              <a:defRPr sz="3200">
                <a:solidFill>
                  <a:srgbClr val="58BBCF"/>
                </a:solidFill>
                <a:latin typeface="FrutigerLTArabic-55Roman"/>
                <a:ea typeface="FrutigerLTArabic-55Roman"/>
                <a:cs typeface="FrutigerLTArabic-55Roman"/>
                <a:sym typeface="FrutigerLTArabic-55Roman"/>
              </a:defRPr>
            </a:lvl1pPr>
          </a:lstStyle>
          <a:p>
            <a:pPr marL="514350" marR="0" lvl="0" indent="-514350" algn="l" defTabSz="914400" rtl="0" eaLnBrk="1" fontAlgn="auto" latinLnBrk="0" hangingPunct="0">
              <a:lnSpc>
                <a:spcPct val="150000"/>
              </a:lnSpc>
              <a:spcBef>
                <a:spcPts val="0"/>
              </a:spcBef>
              <a:spcAft>
                <a:spcPts val="0"/>
              </a:spcAft>
              <a:buClrTx/>
              <a:buSzTx/>
              <a:buFont typeface="+mj-lt"/>
              <a:buAutoNum type="arabicPeriod"/>
              <a:tabLst/>
              <a:defRPr/>
            </a:pPr>
            <a:endParaRPr kumimoji="0" lang="en-US" sz="3200" b="0" i="0" u="none" strike="noStrike" kern="0" cap="none" spc="0" normalizeH="0" baseline="0" noProof="0" dirty="0">
              <a:ln>
                <a:noFill/>
              </a:ln>
              <a:solidFill>
                <a:srgbClr val="58BBCF"/>
              </a:solidFill>
              <a:effectLst/>
              <a:uLnTx/>
              <a:uFillTx/>
              <a:latin typeface="FrutigerLTArabic-55Roman"/>
              <a:sym typeface="FrutigerLTArabic-55Roman"/>
            </a:endParaRPr>
          </a:p>
          <a:p>
            <a:pPr marL="514350" marR="0" lvl="0" indent="-514350" algn="l" defTabSz="914400" rtl="0" eaLnBrk="1" fontAlgn="auto" latinLnBrk="0" hangingPunct="0">
              <a:lnSpc>
                <a:spcPct val="150000"/>
              </a:lnSpc>
              <a:spcBef>
                <a:spcPts val="0"/>
              </a:spcBef>
              <a:spcAft>
                <a:spcPts val="0"/>
              </a:spcAft>
              <a:buClrTx/>
              <a:buSzTx/>
              <a:buFont typeface="+mj-lt"/>
              <a:buAutoNum type="arabicPeriod"/>
              <a:tabLst/>
              <a:defRPr/>
            </a:pPr>
            <a:endParaRPr kumimoji="0" lang="en-US" sz="3200" b="0" i="0" u="none" strike="noStrike" kern="0" cap="none" spc="0" normalizeH="0" baseline="0" noProof="0" dirty="0">
              <a:ln>
                <a:noFill/>
              </a:ln>
              <a:solidFill>
                <a:srgbClr val="58BBCF"/>
              </a:solidFill>
              <a:effectLst/>
              <a:uLnTx/>
              <a:uFillTx/>
              <a:latin typeface="FrutigerLTArabic-55Roman"/>
              <a:sym typeface="FrutigerLTArabic-55Roman"/>
            </a:endParaRPr>
          </a:p>
          <a:p>
            <a:pPr marL="514350" marR="0" lvl="0" indent="-514350" algn="l" defTabSz="914400" rtl="0" eaLnBrk="1" fontAlgn="auto" latinLnBrk="0" hangingPunct="0">
              <a:lnSpc>
                <a:spcPct val="150000"/>
              </a:lnSpc>
              <a:spcBef>
                <a:spcPts val="0"/>
              </a:spcBef>
              <a:spcAft>
                <a:spcPts val="0"/>
              </a:spcAft>
              <a:buClrTx/>
              <a:buSzTx/>
              <a:buFont typeface="+mj-lt"/>
              <a:buAutoNum type="arabicPeriod"/>
              <a:tabLst/>
              <a:defRPr/>
            </a:pPr>
            <a:endParaRPr kumimoji="0" lang="en-US" sz="3200" b="0" i="0" u="none" strike="noStrike" kern="0" cap="none" spc="0" normalizeH="0" baseline="0" noProof="0" dirty="0">
              <a:ln>
                <a:noFill/>
              </a:ln>
              <a:solidFill>
                <a:srgbClr val="58BBCF"/>
              </a:solidFill>
              <a:effectLst/>
              <a:uLnTx/>
              <a:uFillTx/>
              <a:latin typeface="FrutigerLTArabic-55Roman"/>
              <a:sym typeface="FrutigerLTArabic-55Roman"/>
            </a:endParaRPr>
          </a:p>
          <a:p>
            <a:pPr marL="514350" marR="0" lvl="0" indent="-514350" algn="l" defTabSz="914400" rtl="0" eaLnBrk="1" fontAlgn="auto" latinLnBrk="0" hangingPunct="0">
              <a:lnSpc>
                <a:spcPct val="150000"/>
              </a:lnSpc>
              <a:spcBef>
                <a:spcPts val="0"/>
              </a:spcBef>
              <a:spcAft>
                <a:spcPts val="0"/>
              </a:spcAft>
              <a:buClrTx/>
              <a:buSzTx/>
              <a:buFont typeface="+mj-lt"/>
              <a:buAutoNum type="arabicPeriod"/>
              <a:tabLst/>
              <a:defRPr/>
            </a:pPr>
            <a:endParaRPr kumimoji="0" lang="en-US" sz="3200" b="0" i="0" u="none" strike="noStrike" kern="0" cap="none" spc="0" normalizeH="0" baseline="0" noProof="0" dirty="0">
              <a:ln>
                <a:noFill/>
              </a:ln>
              <a:solidFill>
                <a:srgbClr val="58BBCF"/>
              </a:solidFill>
              <a:effectLst/>
              <a:uLnTx/>
              <a:uFillTx/>
              <a:latin typeface="FrutigerLTArabic-55Roman"/>
              <a:sym typeface="FrutigerLTArabic-55Roman"/>
            </a:endParaRPr>
          </a:p>
          <a:p>
            <a:pPr marL="514350" marR="0" lvl="0" indent="-514350" algn="l" defTabSz="9144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3200" b="0" i="0" u="none" strike="noStrike" kern="0" cap="none" spc="0" normalizeH="0" baseline="0" noProof="0" dirty="0">
                <a:ln>
                  <a:noFill/>
                </a:ln>
                <a:solidFill>
                  <a:srgbClr val="58BBCF"/>
                </a:solidFill>
                <a:effectLst/>
                <a:uLnTx/>
                <a:uFillTx/>
                <a:latin typeface="FrutigerLTArabic-55Roman"/>
                <a:sym typeface="FrutigerLTArabic-55Roman"/>
              </a:rPr>
              <a:t>Sum of Products</a:t>
            </a:r>
          </a:p>
          <a:p>
            <a:pPr marL="514350" marR="0" lvl="0" indent="-514350" algn="l" defTabSz="914400" rtl="0" eaLnBrk="1" fontAlgn="auto" latinLnBrk="0" hangingPunct="0">
              <a:lnSpc>
                <a:spcPct val="150000"/>
              </a:lnSpc>
              <a:spcBef>
                <a:spcPts val="0"/>
              </a:spcBef>
              <a:spcAft>
                <a:spcPts val="0"/>
              </a:spcAft>
              <a:buClrTx/>
              <a:buSzTx/>
              <a:buFont typeface="Arial" panose="020B0604020202020204" pitchFamily="34" charset="0"/>
              <a:buChar char="•"/>
              <a:tabLst/>
              <a:defRPr/>
            </a:pPr>
            <a:endParaRPr kumimoji="0" lang="en-US" sz="3200" b="0" i="0" u="none" strike="noStrike" kern="0" cap="none" spc="0" normalizeH="0" baseline="0" noProof="0" dirty="0">
              <a:ln>
                <a:noFill/>
              </a:ln>
              <a:solidFill>
                <a:srgbClr val="58BBCF"/>
              </a:solidFill>
              <a:effectLst/>
              <a:uLnTx/>
              <a:uFillTx/>
              <a:latin typeface="FrutigerLTArabic-55Roman"/>
              <a:sym typeface="FrutigerLTArabic-55Roman"/>
            </a:endParaRPr>
          </a:p>
        </p:txBody>
      </p:sp>
    </p:spTree>
    <p:extLst>
      <p:ext uri="{BB962C8B-B14F-4D97-AF65-F5344CB8AC3E}">
        <p14:creationId xmlns:p14="http://schemas.microsoft.com/office/powerpoint/2010/main" val="3947813873"/>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a:xfrm>
            <a:off x="1524000" y="0"/>
            <a:ext cx="9144000" cy="838200"/>
          </a:xfrm>
          <a:ln w="12700">
            <a:miter lim="400000"/>
          </a:ln>
        </p:spPr>
        <p:txBody>
          <a:bodyPr lIns="45718" tIns="45718" rIns="45718" bIns="45718" anchor="ctr">
            <a:normAutofit/>
          </a:bodyPr>
          <a:lstStyle/>
          <a:p>
            <a:r>
              <a:rPr lang="en-US" sz="3200" b="1" dirty="0">
                <a:solidFill>
                  <a:srgbClr val="532F84"/>
                </a:solidFill>
                <a:latin typeface="FrutigerLTArabic-55Roman"/>
              </a:rPr>
              <a:t>Sum of Products (SOP</a:t>
            </a:r>
            <a:r>
              <a:rPr lang="en-US" sz="3200" b="1">
                <a:solidFill>
                  <a:srgbClr val="532F84"/>
                </a:solidFill>
                <a:latin typeface="FrutigerLTArabic-55Roman"/>
              </a:rPr>
              <a:t>) Standard Form</a:t>
            </a:r>
            <a:endParaRPr lang="en-US" sz="3200" b="1" dirty="0">
              <a:solidFill>
                <a:srgbClr val="532F84"/>
              </a:solidFill>
              <a:latin typeface="FrutigerLTArabic-55Roman"/>
            </a:endParaRPr>
          </a:p>
        </p:txBody>
      </p:sp>
      <p:sp>
        <p:nvSpPr>
          <p:cNvPr id="416771" name="Rectangle 3"/>
          <p:cNvSpPr>
            <a:spLocks noGrp="1" noChangeArrowheads="1"/>
          </p:cNvSpPr>
          <p:nvPr>
            <p:ph type="body" idx="1"/>
          </p:nvPr>
        </p:nvSpPr>
        <p:spPr>
          <a:xfrm>
            <a:off x="1578796" y="1371600"/>
            <a:ext cx="9013004" cy="4495800"/>
          </a:xfrm>
        </p:spPr>
        <p:txBody>
          <a:bodyPr/>
          <a:lstStyle/>
          <a:p>
            <a:pPr eaLnBrk="1" hangingPunct="1"/>
            <a:r>
              <a:rPr lang="en-US" dirty="0">
                <a:solidFill>
                  <a:srgbClr val="0000FF"/>
                </a:solidFill>
              </a:rPr>
              <a:t>The sum-of-minterms form is a </a:t>
            </a:r>
            <a:r>
              <a:rPr lang="en-US" b="1" u="sng" dirty="0">
                <a:solidFill>
                  <a:srgbClr val="0000FF"/>
                </a:solidFill>
              </a:rPr>
              <a:t>canonical algebraic </a:t>
            </a:r>
            <a:r>
              <a:rPr lang="en-US" dirty="0">
                <a:solidFill>
                  <a:srgbClr val="0000FF"/>
                </a:solidFill>
              </a:rPr>
              <a:t>expression that is obtained </a:t>
            </a:r>
            <a:r>
              <a:rPr lang="en-US" b="1" u="sng" dirty="0">
                <a:solidFill>
                  <a:srgbClr val="0000FF"/>
                </a:solidFill>
              </a:rPr>
              <a:t>directly from a truth table</a:t>
            </a:r>
            <a:r>
              <a:rPr lang="en-US" dirty="0">
                <a:solidFill>
                  <a:srgbClr val="0000FF"/>
                </a:solidFill>
              </a:rPr>
              <a:t>.</a:t>
            </a:r>
          </a:p>
          <a:p>
            <a:pPr marL="0" indent="0">
              <a:buNone/>
            </a:pPr>
            <a:endParaRPr lang="en-US" dirty="0"/>
          </a:p>
          <a:p>
            <a:pPr eaLnBrk="1" hangingPunct="1"/>
            <a:r>
              <a:rPr lang="en-US" dirty="0">
                <a:solidFill>
                  <a:srgbClr val="0000FF"/>
                </a:solidFill>
              </a:rPr>
              <a:t>The expression obtained contains the </a:t>
            </a:r>
            <a:r>
              <a:rPr lang="en-US" b="1" u="sng" dirty="0">
                <a:solidFill>
                  <a:srgbClr val="FB5705"/>
                </a:solidFill>
              </a:rPr>
              <a:t>maximum number of literals</a:t>
            </a:r>
            <a:r>
              <a:rPr lang="en-US" dirty="0"/>
              <a:t> </a:t>
            </a:r>
            <a:r>
              <a:rPr lang="en-US" dirty="0">
                <a:solidFill>
                  <a:srgbClr val="0000FF"/>
                </a:solidFill>
              </a:rPr>
              <a:t>in each term</a:t>
            </a:r>
            <a:r>
              <a:rPr lang="en-US" dirty="0"/>
              <a:t>.</a:t>
            </a:r>
          </a:p>
          <a:p>
            <a:pPr marL="0" indent="0">
              <a:buNone/>
            </a:pPr>
            <a:endParaRPr lang="en-US" dirty="0"/>
          </a:p>
          <a:p>
            <a:pPr eaLnBrk="1" hangingPunct="1"/>
            <a:r>
              <a:rPr lang="en-US" b="1" i="1" u="sng" dirty="0">
                <a:solidFill>
                  <a:srgbClr val="0000FF"/>
                </a:solidFill>
              </a:rPr>
              <a:t>Simplification of the sum-of-</a:t>
            </a:r>
            <a:r>
              <a:rPr lang="en-US" b="1" i="1" u="sng" dirty="0" err="1">
                <a:solidFill>
                  <a:srgbClr val="0000FF"/>
                </a:solidFill>
              </a:rPr>
              <a:t>minterms</a:t>
            </a:r>
            <a:r>
              <a:rPr lang="en-US" dirty="0">
                <a:solidFill>
                  <a:srgbClr val="0000FF"/>
                </a:solidFill>
              </a:rPr>
              <a:t> expression is called </a:t>
            </a:r>
            <a:r>
              <a:rPr lang="en-US" b="1" dirty="0">
                <a:solidFill>
                  <a:srgbClr val="FB5705"/>
                </a:solidFill>
              </a:rPr>
              <a:t>sum-of-products.</a:t>
            </a:r>
          </a:p>
          <a:p>
            <a:pPr lvl="1"/>
            <a:r>
              <a:rPr lang="en-US" dirty="0">
                <a:solidFill>
                  <a:srgbClr val="0000FF"/>
                </a:solidFill>
              </a:rPr>
              <a:t>Simplified expression is called a </a:t>
            </a:r>
            <a:r>
              <a:rPr lang="en-US" b="1" u="sng" dirty="0">
                <a:solidFill>
                  <a:srgbClr val="0000FF"/>
                </a:solidFill>
              </a:rPr>
              <a:t>standard form</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6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67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67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6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p:nvPr>
        </p:nvSpPr>
        <p:spPr>
          <a:xfrm>
            <a:off x="1524000" y="14177"/>
            <a:ext cx="9144000" cy="740092"/>
          </a:xfrm>
          <a:ln w="12700">
            <a:miter lim="400000"/>
          </a:ln>
        </p:spPr>
        <p:txBody>
          <a:bodyPr lIns="45718" tIns="45718" rIns="45718" bIns="45718" anchor="ctr">
            <a:normAutofit/>
          </a:bodyPr>
          <a:lstStyle/>
          <a:p>
            <a:r>
              <a:rPr lang="en-US" sz="3200" b="1" dirty="0">
                <a:solidFill>
                  <a:srgbClr val="532F84"/>
                </a:solidFill>
                <a:latin typeface="FrutigerLTArabic-55Roman"/>
              </a:rPr>
              <a:t>SOM vs. SOP</a:t>
            </a:r>
          </a:p>
        </p:txBody>
      </p:sp>
      <p:graphicFrame>
        <p:nvGraphicFramePr>
          <p:cNvPr id="417798" name="Object 6"/>
          <p:cNvGraphicFramePr>
            <a:graphicFrameLocks noGrp="1" noChangeAspect="1"/>
          </p:cNvGraphicFramePr>
          <p:nvPr>
            <p:ph sz="half" idx="1"/>
          </p:nvPr>
        </p:nvGraphicFramePr>
        <p:xfrm>
          <a:off x="2505740" y="2635250"/>
          <a:ext cx="3733800" cy="260350"/>
        </p:xfrm>
        <a:graphic>
          <a:graphicData uri="http://schemas.openxmlformats.org/presentationml/2006/ole">
            <mc:AlternateContent xmlns:mc="http://schemas.openxmlformats.org/markup-compatibility/2006">
              <mc:Choice xmlns:v="urn:schemas-microsoft-com:vml" Requires="v">
                <p:oleObj name="Equation" r:id="rId2" imgW="2730240" imgH="190440" progId="Equation.3">
                  <p:embed/>
                </p:oleObj>
              </mc:Choice>
              <mc:Fallback>
                <p:oleObj name="Equation" r:id="rId2" imgW="2730240" imgH="190440" progId="Equation.3">
                  <p:embed/>
                  <p:pic>
                    <p:nvPicPr>
                      <p:cNvPr id="417798" name="Object 6"/>
                      <p:cNvPicPr>
                        <a:picLocks noChangeAspect="1" noChangeArrowheads="1"/>
                      </p:cNvPicPr>
                      <p:nvPr/>
                    </p:nvPicPr>
                    <p:blipFill>
                      <a:blip r:embed="rId3"/>
                      <a:srcRect/>
                      <a:stretch>
                        <a:fillRect/>
                      </a:stretch>
                    </p:blipFill>
                    <p:spPr bwMode="auto">
                      <a:xfrm>
                        <a:off x="2505740" y="2635250"/>
                        <a:ext cx="3733800" cy="260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17797" name="Picture 5"/>
          <p:cNvPicPr>
            <a:picLocks noChangeAspect="1" noChangeArrowheads="1"/>
          </p:cNvPicPr>
          <p:nvPr/>
        </p:nvPicPr>
        <p:blipFill>
          <a:blip r:embed="rId4" cstate="print"/>
          <a:srcRect r="11487"/>
          <a:stretch>
            <a:fillRect/>
          </a:stretch>
        </p:blipFill>
        <p:spPr bwMode="auto">
          <a:xfrm>
            <a:off x="7086601" y="1828800"/>
            <a:ext cx="2841625" cy="2770188"/>
          </a:xfrm>
          <a:prstGeom prst="rect">
            <a:avLst/>
          </a:prstGeom>
          <a:noFill/>
          <a:ln w="12700" cap="sq">
            <a:noFill/>
            <a:miter lim="800000"/>
            <a:headEnd type="none" w="sm" len="sm"/>
            <a:tailEnd type="none" w="sm" len="sm"/>
          </a:ln>
        </p:spPr>
      </p:pic>
      <p:sp>
        <p:nvSpPr>
          <p:cNvPr id="417800" name="Text Box 8"/>
          <p:cNvSpPr txBox="1">
            <a:spLocks noChangeArrowheads="1"/>
          </p:cNvSpPr>
          <p:nvPr/>
        </p:nvSpPr>
        <p:spPr bwMode="auto">
          <a:xfrm>
            <a:off x="1905000" y="1801859"/>
            <a:ext cx="4343400" cy="461665"/>
          </a:xfrm>
          <a:prstGeom prst="rect">
            <a:avLst/>
          </a:prstGeom>
          <a:noFill/>
          <a:ln w="12700" cap="sq">
            <a:noFill/>
            <a:miter lim="800000"/>
            <a:headEnd type="none" w="sm" len="sm"/>
            <a:tailEnd type="none" w="sm" len="sm"/>
          </a:ln>
        </p:spPr>
        <p:txBody>
          <a:bodyPr wrap="square">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0070C0"/>
                </a:solidFill>
                <a:effectLst/>
                <a:uLnTx/>
                <a:uFillTx/>
                <a:latin typeface="Verdana" pitchFamily="34" charset="0"/>
                <a:ea typeface="+mn-ea"/>
                <a:cs typeface="Calibri"/>
                <a:sym typeface="Helvetica"/>
              </a:rPr>
              <a:t>Sum of minterms (SOM)</a:t>
            </a:r>
          </a:p>
        </p:txBody>
      </p:sp>
      <p:sp>
        <p:nvSpPr>
          <p:cNvPr id="417801" name="Text Box 9"/>
          <p:cNvSpPr txBox="1">
            <a:spLocks noChangeArrowheads="1"/>
          </p:cNvSpPr>
          <p:nvPr/>
        </p:nvSpPr>
        <p:spPr bwMode="auto">
          <a:xfrm>
            <a:off x="1905000" y="3636336"/>
            <a:ext cx="4495800" cy="1200329"/>
          </a:xfrm>
          <a:prstGeom prst="rect">
            <a:avLst/>
          </a:prstGeom>
          <a:noFill/>
          <a:ln w="12700" cap="sq">
            <a:noFill/>
            <a:miter lim="800000"/>
            <a:headEnd type="none" w="sm" len="sm"/>
            <a:tailEnd type="none" w="sm" len="sm"/>
          </a:ln>
        </p:spPr>
        <p:txBody>
          <a:bodyPr wrap="square">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Verdana" pitchFamily="34" charset="0"/>
                <a:ea typeface="+mn-ea"/>
                <a:cs typeface="Calibri"/>
                <a:sym typeface="Helvetica"/>
              </a:rPr>
              <a:t>After Simplification </a:t>
            </a:r>
            <a:r>
              <a:rPr kumimoji="0" lang="en-US" sz="2400" b="1" i="0" u="none" strike="noStrike" kern="1200" cap="none" spc="0" normalizeH="0" baseline="0" noProof="0" dirty="0">
                <a:ln>
                  <a:noFill/>
                </a:ln>
                <a:solidFill>
                  <a:srgbClr val="0070C0"/>
                </a:solidFill>
                <a:effectLst/>
                <a:uLnTx/>
                <a:uFillTx/>
                <a:latin typeface="Verdana" pitchFamily="34" charset="0"/>
                <a:ea typeface="+mn-ea"/>
                <a:cs typeface="Calibri"/>
                <a:sym typeface="Helvetica"/>
              </a:rPr>
              <a:t>we get the Sum of products (SOP)</a:t>
            </a:r>
          </a:p>
        </p:txBody>
      </p:sp>
      <p:graphicFrame>
        <p:nvGraphicFramePr>
          <p:cNvPr id="3" name="Object 6"/>
          <p:cNvGraphicFramePr>
            <a:graphicFrameLocks noChangeAspect="1"/>
          </p:cNvGraphicFramePr>
          <p:nvPr/>
        </p:nvGraphicFramePr>
        <p:xfrm>
          <a:off x="2505740" y="5021177"/>
          <a:ext cx="1976438" cy="385763"/>
        </p:xfrm>
        <a:graphic>
          <a:graphicData uri="http://schemas.openxmlformats.org/presentationml/2006/ole">
            <mc:AlternateContent xmlns:mc="http://schemas.openxmlformats.org/markup-compatibility/2006">
              <mc:Choice xmlns:v="urn:schemas-microsoft-com:vml" Requires="v">
                <p:oleObj name="Equation" r:id="rId5" imgW="1041120" imgH="203040" progId="Equation.3">
                  <p:embed/>
                </p:oleObj>
              </mc:Choice>
              <mc:Fallback>
                <p:oleObj name="Equation" r:id="rId5" imgW="1041120" imgH="203040" progId="Equation.3">
                  <p:embed/>
                  <p:pic>
                    <p:nvPicPr>
                      <p:cNvPr id="3"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5740" y="5021177"/>
                        <a:ext cx="1976438" cy="38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ight Arrow 3"/>
          <p:cNvSpPr/>
          <p:nvPr/>
        </p:nvSpPr>
        <p:spPr bwMode="auto">
          <a:xfrm>
            <a:off x="8839200" y="2367280"/>
            <a:ext cx="533400" cy="152400"/>
          </a:xfrm>
          <a:prstGeom prst="rightArrow">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Verdana" pitchFamily="34" charset="0"/>
              <a:ea typeface="+mn-ea"/>
              <a:cs typeface="Calibri"/>
              <a:sym typeface="Helvetica"/>
            </a:endParaRPr>
          </a:p>
        </p:txBody>
      </p:sp>
      <p:sp>
        <p:nvSpPr>
          <p:cNvPr id="12" name="Right Arrow 11"/>
          <p:cNvSpPr/>
          <p:nvPr/>
        </p:nvSpPr>
        <p:spPr bwMode="auto">
          <a:xfrm>
            <a:off x="8839200" y="2895600"/>
            <a:ext cx="533400" cy="152400"/>
          </a:xfrm>
          <a:prstGeom prst="rightArrow">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Verdana" pitchFamily="34" charset="0"/>
              <a:ea typeface="+mn-ea"/>
              <a:cs typeface="Calibri"/>
              <a:sym typeface="Helvetica"/>
            </a:endParaRPr>
          </a:p>
        </p:txBody>
      </p:sp>
      <p:sp>
        <p:nvSpPr>
          <p:cNvPr id="13" name="Right Arrow 12"/>
          <p:cNvSpPr/>
          <p:nvPr/>
        </p:nvSpPr>
        <p:spPr bwMode="auto">
          <a:xfrm>
            <a:off x="8851900" y="3657600"/>
            <a:ext cx="533400" cy="152400"/>
          </a:xfrm>
          <a:prstGeom prst="rightArrow">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Verdana" pitchFamily="34" charset="0"/>
              <a:ea typeface="+mn-ea"/>
              <a:cs typeface="Calibri"/>
              <a:sym typeface="Helvetica"/>
            </a:endParaRPr>
          </a:p>
        </p:txBody>
      </p:sp>
      <p:sp>
        <p:nvSpPr>
          <p:cNvPr id="14" name="Right Arrow 13"/>
          <p:cNvSpPr/>
          <p:nvPr/>
        </p:nvSpPr>
        <p:spPr bwMode="auto">
          <a:xfrm>
            <a:off x="8851900" y="4114800"/>
            <a:ext cx="533400" cy="152400"/>
          </a:xfrm>
          <a:prstGeom prst="rightArrow">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Verdana" pitchFamily="34" charset="0"/>
              <a:ea typeface="+mn-ea"/>
              <a:cs typeface="Calibri"/>
              <a:sym typeface="Helvetic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77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78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779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780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800" grpId="0"/>
      <p:bldP spid="417801" grpId="0"/>
      <p:bldP spid="4" grpId="0" animBg="1"/>
      <p:bldP spid="12" grpId="0" animBg="1"/>
      <p:bldP spid="13" grpId="0" animBg="1"/>
      <p:bldP spid="1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2"/>
          <p:cNvSpPr>
            <a:spLocks noGrp="1" noChangeArrowheads="1"/>
          </p:cNvSpPr>
          <p:nvPr>
            <p:ph type="title"/>
          </p:nvPr>
        </p:nvSpPr>
        <p:spPr>
          <a:xfrm>
            <a:off x="1524000" y="0"/>
            <a:ext cx="9120963" cy="685800"/>
          </a:xfrm>
          <a:ln w="12700">
            <a:miter lim="400000"/>
          </a:ln>
        </p:spPr>
        <p:txBody>
          <a:bodyPr lIns="45718" tIns="45718" rIns="45718" bIns="45718" anchor="ctr">
            <a:normAutofit/>
          </a:bodyPr>
          <a:lstStyle/>
          <a:p>
            <a:r>
              <a:rPr lang="en-US" sz="3200" b="1" dirty="0">
                <a:solidFill>
                  <a:srgbClr val="532F84"/>
                </a:solidFill>
                <a:latin typeface="FrutigerLTArabic-55Roman"/>
              </a:rPr>
              <a:t>Sum of Products Implementation</a:t>
            </a:r>
          </a:p>
        </p:txBody>
      </p:sp>
      <p:sp>
        <p:nvSpPr>
          <p:cNvPr id="421894" name="Text Box 6"/>
          <p:cNvSpPr txBox="1">
            <a:spLocks noChangeArrowheads="1"/>
          </p:cNvSpPr>
          <p:nvPr/>
        </p:nvSpPr>
        <p:spPr bwMode="auto">
          <a:xfrm>
            <a:off x="2667000" y="1981200"/>
            <a:ext cx="3733800" cy="457200"/>
          </a:xfrm>
          <a:prstGeom prst="rect">
            <a:avLst/>
          </a:prstGeom>
          <a:noFill/>
          <a:ln w="12700" cap="sq">
            <a:noFill/>
            <a:miter lim="800000"/>
            <a:headEnd type="none" w="sm" len="sm"/>
            <a:tailEnd type="none" w="sm" len="sm"/>
          </a:ln>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a:ln>
                  <a:noFill/>
                </a:ln>
                <a:solidFill>
                  <a:srgbClr val="FB5705"/>
                </a:solidFill>
                <a:effectLst/>
                <a:uLnTx/>
                <a:uFillTx/>
                <a:latin typeface="Verdana" pitchFamily="34" charset="0"/>
                <a:ea typeface="+mn-ea"/>
                <a:cs typeface="Calibri"/>
                <a:sym typeface="Helvetica"/>
              </a:rPr>
              <a:t>Sum of products</a:t>
            </a:r>
          </a:p>
        </p:txBody>
      </p:sp>
      <p:graphicFrame>
        <p:nvGraphicFramePr>
          <p:cNvPr id="421895" name="Object 7"/>
          <p:cNvGraphicFramePr>
            <a:graphicFrameLocks noGrp="1" noChangeAspect="1"/>
          </p:cNvGraphicFramePr>
          <p:nvPr>
            <p:ph sz="half" idx="2"/>
          </p:nvPr>
        </p:nvGraphicFramePr>
        <p:xfrm>
          <a:off x="2667000" y="2667000"/>
          <a:ext cx="3048000" cy="615950"/>
        </p:xfrm>
        <a:graphic>
          <a:graphicData uri="http://schemas.openxmlformats.org/presentationml/2006/ole">
            <mc:AlternateContent xmlns:mc="http://schemas.openxmlformats.org/markup-compatibility/2006">
              <mc:Choice xmlns:v="urn:schemas-microsoft-com:vml" Requires="v">
                <p:oleObj name="Equation" r:id="rId2" imgW="1130040" imgH="228600" progId="Equation.3">
                  <p:embed/>
                </p:oleObj>
              </mc:Choice>
              <mc:Fallback>
                <p:oleObj name="Equation" r:id="rId2" imgW="1130040" imgH="228600" progId="Equation.3">
                  <p:embed/>
                  <p:pic>
                    <p:nvPicPr>
                      <p:cNvPr id="421895"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667000"/>
                        <a:ext cx="3048000"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128" name="Picture 9"/>
          <p:cNvPicPr>
            <a:picLocks noChangeAspect="1" noChangeArrowheads="1"/>
          </p:cNvPicPr>
          <p:nvPr/>
        </p:nvPicPr>
        <p:blipFill>
          <a:blip r:embed="rId4" cstate="print"/>
          <a:srcRect/>
          <a:stretch>
            <a:fillRect/>
          </a:stretch>
        </p:blipFill>
        <p:spPr bwMode="auto">
          <a:xfrm>
            <a:off x="6172201" y="1752601"/>
            <a:ext cx="4295775" cy="2505075"/>
          </a:xfrm>
          <a:prstGeom prst="rect">
            <a:avLst/>
          </a:prstGeom>
          <a:noFill/>
          <a:ln w="12700" cap="sq">
            <a:noFill/>
            <a:miter lim="800000"/>
            <a:headEnd type="none" w="sm" len="sm"/>
            <a:tailEnd type="none" w="sm" len="sm"/>
          </a:ln>
        </p:spPr>
      </p:pic>
      <p:sp>
        <p:nvSpPr>
          <p:cNvPr id="5129" name="Text Box 10"/>
          <p:cNvSpPr txBox="1">
            <a:spLocks noChangeArrowheads="1"/>
          </p:cNvSpPr>
          <p:nvPr/>
        </p:nvSpPr>
        <p:spPr bwMode="auto">
          <a:xfrm>
            <a:off x="1981200" y="4929615"/>
            <a:ext cx="8686800" cy="830997"/>
          </a:xfrm>
          <a:prstGeom prst="rect">
            <a:avLst/>
          </a:prstGeom>
          <a:noFill/>
          <a:ln w="12700" cap="sq">
            <a:noFill/>
            <a:miter lim="800000"/>
            <a:headEnd type="none" w="sm" len="sm"/>
            <a:tailEnd type="none" w="sm" len="sm"/>
          </a:ln>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006666"/>
                </a:solidFill>
                <a:effectLst/>
                <a:uLnTx/>
                <a:uFillTx/>
                <a:latin typeface="Verdana" pitchFamily="34" charset="0"/>
                <a:ea typeface="+mn-ea"/>
                <a:cs typeface="Calibri"/>
                <a:sym typeface="Helvetica"/>
              </a:rPr>
              <a:t>We refer to this implementation as a two-level circuit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18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18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Box 2"/>
          <p:cNvSpPr txBox="1"/>
          <p:nvPr/>
        </p:nvSpPr>
        <p:spPr>
          <a:xfrm>
            <a:off x="505373" y="529890"/>
            <a:ext cx="5590627" cy="5847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rtl="0">
              <a:defRPr sz="3200">
                <a:solidFill>
                  <a:srgbClr val="58BBCF"/>
                </a:solidFill>
                <a:latin typeface="FrutigerLTArabic-55Roman"/>
                <a:ea typeface="FrutigerLTArabic-55Roman"/>
                <a:cs typeface="FrutigerLTArabic-55Roman"/>
                <a:sym typeface="FrutigerLTArabic-55Roman"/>
              </a:defRPr>
            </a:lvl1pPr>
          </a:lstStyle>
          <a:p>
            <a:r>
              <a:rPr lang="en-US" dirty="0"/>
              <a:t>Weekly Learning Outcomes</a:t>
            </a:r>
            <a:endParaRPr dirty="0"/>
          </a:p>
        </p:txBody>
      </p:sp>
      <p:pic>
        <p:nvPicPr>
          <p:cNvPr id="108" name="Artboard 3@4x.png" descr="Artboard 3@4x.png"/>
          <p:cNvPicPr>
            <a:picLocks noChangeAspect="1"/>
          </p:cNvPicPr>
          <p:nvPr/>
        </p:nvPicPr>
        <p:blipFill>
          <a:blip r:embed="rId2"/>
          <a:stretch>
            <a:fillRect/>
          </a:stretch>
        </p:blipFill>
        <p:spPr>
          <a:xfrm>
            <a:off x="6293691" y="5773806"/>
            <a:ext cx="5989152" cy="1162476"/>
          </a:xfrm>
          <a:prstGeom prst="rect">
            <a:avLst/>
          </a:prstGeom>
          <a:ln w="12700">
            <a:miter lim="400000"/>
          </a:ln>
        </p:spPr>
      </p:pic>
      <p:sp>
        <p:nvSpPr>
          <p:cNvPr id="4" name="TextBox 2">
            <a:extLst>
              <a:ext uri="{FF2B5EF4-FFF2-40B4-BE49-F238E27FC236}">
                <a16:creationId xmlns:a16="http://schemas.microsoft.com/office/drawing/2014/main" id="{15A2C34D-3770-4DB0-9CF9-77919C7AB067}"/>
              </a:ext>
            </a:extLst>
          </p:cNvPr>
          <p:cNvSpPr txBox="1"/>
          <p:nvPr/>
        </p:nvSpPr>
        <p:spPr>
          <a:xfrm>
            <a:off x="94593" y="1114662"/>
            <a:ext cx="11224436" cy="28050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rtl="0">
              <a:defRPr sz="3200">
                <a:solidFill>
                  <a:srgbClr val="58BBCF"/>
                </a:solidFill>
                <a:latin typeface="FrutigerLTArabic-55Roman"/>
                <a:ea typeface="FrutigerLTArabic-55Roman"/>
                <a:cs typeface="FrutigerLTArabic-55Roman"/>
                <a:sym typeface="FrutigerLTArabic-55Roman"/>
              </a:defRPr>
            </a:lvl1pPr>
          </a:lstStyle>
          <a:p>
            <a:pPr marL="514350" indent="-514350">
              <a:lnSpc>
                <a:spcPct val="150000"/>
              </a:lnSpc>
              <a:buFont typeface="+mj-lt"/>
              <a:buAutoNum type="arabicPeriod"/>
            </a:pPr>
            <a:r>
              <a:rPr lang="en-US" sz="2400" dirty="0"/>
              <a:t>Define Boolean functions/Boolean expression</a:t>
            </a:r>
          </a:p>
          <a:p>
            <a:pPr marL="514350" indent="-514350">
              <a:lnSpc>
                <a:spcPct val="150000"/>
              </a:lnSpc>
              <a:buFont typeface="+mj-lt"/>
              <a:buAutoNum type="arabicPeriod"/>
            </a:pPr>
            <a:r>
              <a:rPr lang="en-US" sz="2400" dirty="0"/>
              <a:t>Learn how to express a Boolean function in canonical and standard forms</a:t>
            </a:r>
          </a:p>
          <a:p>
            <a:pPr marL="514350" indent="-514350">
              <a:lnSpc>
                <a:spcPct val="150000"/>
              </a:lnSpc>
              <a:buFont typeface="+mj-lt"/>
              <a:buAutoNum type="arabicPeriod"/>
            </a:pPr>
            <a:r>
              <a:rPr lang="en-US" sz="2400" dirty="0"/>
              <a:t>Learn the logic gates symbols and their truth tables</a:t>
            </a:r>
          </a:p>
          <a:p>
            <a:pPr marL="514350" indent="-514350">
              <a:lnSpc>
                <a:spcPct val="150000"/>
              </a:lnSpc>
              <a:buFont typeface="+mj-lt"/>
              <a:buAutoNum type="arabicPeriod"/>
            </a:pPr>
            <a:r>
              <a:rPr lang="en-US" sz="2400" dirty="0"/>
              <a:t>Learn how to manipulate Boolean expression to reduce the required number of </a:t>
            </a:r>
            <a:r>
              <a:rPr lang="en-US" sz="2400"/>
              <a:t>logic gates</a:t>
            </a:r>
            <a:endParaRPr lang="en-US" sz="2400" dirty="0"/>
          </a:p>
        </p:txBody>
      </p:sp>
    </p:spTree>
    <p:extLst>
      <p:ext uri="{BB962C8B-B14F-4D97-AF65-F5344CB8AC3E}">
        <p14:creationId xmlns:p14="http://schemas.microsoft.com/office/powerpoint/2010/main" val="3946290604"/>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a:xfrm>
            <a:off x="1524000" y="0"/>
            <a:ext cx="9144000" cy="685800"/>
          </a:xfrm>
          <a:ln w="12700">
            <a:miter lim="400000"/>
          </a:ln>
        </p:spPr>
        <p:txBody>
          <a:bodyPr lIns="45718" tIns="45718" rIns="45718" bIns="45718" anchor="ctr">
            <a:normAutofit/>
          </a:bodyPr>
          <a:lstStyle/>
          <a:p>
            <a:r>
              <a:rPr lang="en-US" sz="3200" b="1" dirty="0">
                <a:solidFill>
                  <a:srgbClr val="532F84"/>
                </a:solidFill>
                <a:latin typeface="FrutigerLTArabic-55Roman"/>
              </a:rPr>
              <a:t>2-level Implementation</a:t>
            </a:r>
          </a:p>
        </p:txBody>
      </p:sp>
      <p:sp>
        <p:nvSpPr>
          <p:cNvPr id="24582" name="Rectangle 8"/>
          <p:cNvSpPr>
            <a:spLocks noChangeArrowheads="1"/>
          </p:cNvSpPr>
          <p:nvPr/>
        </p:nvSpPr>
        <p:spPr bwMode="auto">
          <a:xfrm>
            <a:off x="1752600" y="1714500"/>
            <a:ext cx="7696200" cy="685800"/>
          </a:xfrm>
          <a:prstGeom prst="rect">
            <a:avLst/>
          </a:prstGeom>
          <a:noFill/>
          <a:ln w="9525">
            <a:noFill/>
            <a:miter lim="800000"/>
            <a:headEnd/>
            <a:tailEnd/>
          </a:ln>
        </p:spPr>
        <p:txBody>
          <a:bodyPr/>
          <a:lstStyle/>
          <a:p>
            <a:pPr marL="342900" marR="0" lvl="0" indent="-342900" algn="l" defTabSz="914400" rtl="0" eaLnBrk="1" fontAlgn="base" latinLnBrk="0" hangingPunct="1">
              <a:lnSpc>
                <a:spcPct val="100000"/>
              </a:lnSpc>
              <a:spcBef>
                <a:spcPct val="20000"/>
              </a:spcBef>
              <a:spcAft>
                <a:spcPct val="0"/>
              </a:spcAft>
              <a:buClr>
                <a:srgbClr val="006666"/>
              </a:buClr>
              <a:buSzPct val="70000"/>
              <a:buFont typeface="Wingdings" pitchFamily="2" charset="2"/>
              <a:buChar char="¡"/>
              <a:tabLst/>
              <a:defRPr/>
            </a:pPr>
            <a:r>
              <a:rPr kumimoji="0" lang="en-US" sz="2900" b="0" i="0" u="none" strike="noStrike" kern="1200" cap="none" spc="0" normalizeH="0" baseline="0" noProof="0" dirty="0">
                <a:ln>
                  <a:noFill/>
                </a:ln>
                <a:solidFill>
                  <a:srgbClr val="0000FF"/>
                </a:solidFill>
                <a:effectLst/>
                <a:uLnTx/>
                <a:uFillTx/>
                <a:latin typeface="Verdana" pitchFamily="34" charset="0"/>
                <a:ea typeface="+mn-ea"/>
                <a:cs typeface="Calibri"/>
                <a:sym typeface="Helvetica"/>
              </a:rPr>
              <a:t>Sum of products has 2 levels of gates</a:t>
            </a:r>
          </a:p>
        </p:txBody>
      </p:sp>
      <p:pic>
        <p:nvPicPr>
          <p:cNvPr id="24583" name="Picture 9"/>
          <p:cNvPicPr>
            <a:picLocks noChangeAspect="1" noChangeArrowheads="1"/>
          </p:cNvPicPr>
          <p:nvPr/>
        </p:nvPicPr>
        <p:blipFill>
          <a:blip r:embed="rId2" cstate="print"/>
          <a:srcRect/>
          <a:stretch>
            <a:fillRect/>
          </a:stretch>
        </p:blipFill>
        <p:spPr bwMode="auto">
          <a:xfrm>
            <a:off x="5410201" y="2743201"/>
            <a:ext cx="3724275" cy="2657475"/>
          </a:xfrm>
          <a:prstGeom prst="rect">
            <a:avLst/>
          </a:prstGeom>
          <a:noFill/>
          <a:ln w="12700" cap="sq">
            <a:noFill/>
            <a:miter lim="800000"/>
            <a:headEnd type="none" w="sm" len="sm"/>
            <a:tailEnd type="none" w="sm" len="sm"/>
          </a:ln>
        </p:spPr>
      </p:pic>
      <p:sp>
        <p:nvSpPr>
          <p:cNvPr id="24584" name="Rectangle 10"/>
          <p:cNvSpPr>
            <a:spLocks noChangeArrowheads="1"/>
          </p:cNvSpPr>
          <p:nvPr/>
        </p:nvSpPr>
        <p:spPr bwMode="auto">
          <a:xfrm>
            <a:off x="1752600" y="5562600"/>
            <a:ext cx="8610600" cy="685800"/>
          </a:xfrm>
          <a:prstGeom prst="rect">
            <a:avLst/>
          </a:prstGeom>
          <a:noFill/>
          <a:ln w="9525">
            <a:noFill/>
            <a:miter lim="800000"/>
            <a:headEnd/>
            <a:tailEnd/>
          </a:ln>
        </p:spPr>
        <p:txBody>
          <a:bodyPr/>
          <a:lstStyle/>
          <a:p>
            <a:pPr marL="342900" marR="0" lvl="0" indent="-342900" algn="l" defTabSz="914400" rtl="0" eaLnBrk="1" fontAlgn="base" latinLnBrk="0" hangingPunct="1">
              <a:lnSpc>
                <a:spcPct val="100000"/>
              </a:lnSpc>
              <a:spcBef>
                <a:spcPct val="20000"/>
              </a:spcBef>
              <a:spcAft>
                <a:spcPct val="0"/>
              </a:spcAft>
              <a:buClr>
                <a:srgbClr val="006666"/>
              </a:buClr>
              <a:buSzPct val="70000"/>
              <a:buFont typeface="Wingdings" pitchFamily="2" charset="2"/>
              <a:buChar char="¡"/>
              <a:tabLst/>
              <a:defRPr/>
            </a:pPr>
            <a:r>
              <a:rPr kumimoji="0" lang="en-US" sz="2900" b="1" i="0" u="none" strike="noStrike" kern="1200" cap="none" spc="0" normalizeH="0" baseline="0" noProof="0">
                <a:ln>
                  <a:noFill/>
                </a:ln>
                <a:solidFill>
                  <a:srgbClr val="CC0000"/>
                </a:solidFill>
                <a:effectLst/>
                <a:uLnTx/>
                <a:uFillTx/>
                <a:latin typeface="Verdana" pitchFamily="34" charset="0"/>
                <a:ea typeface="+mn-ea"/>
                <a:cs typeface="Calibri"/>
                <a:sym typeface="Helvetica"/>
              </a:rPr>
              <a:t>Is there a 3-level rep of this circuit?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a:xfrm>
            <a:off x="1524000" y="1"/>
            <a:ext cx="9144000" cy="744537"/>
          </a:xfrm>
          <a:ln w="12700">
            <a:miter lim="400000"/>
          </a:ln>
        </p:spPr>
        <p:txBody>
          <a:bodyPr lIns="45718" tIns="45718" rIns="45718" bIns="45718" anchor="ctr">
            <a:normAutofit/>
          </a:bodyPr>
          <a:lstStyle/>
          <a:p>
            <a:r>
              <a:rPr lang="en-US" sz="3200" b="1" dirty="0">
                <a:solidFill>
                  <a:srgbClr val="532F84"/>
                </a:solidFill>
                <a:latin typeface="FrutigerLTArabic-55Roman"/>
              </a:rPr>
              <a:t>2-level vs. 3-level Implementation</a:t>
            </a:r>
          </a:p>
        </p:txBody>
      </p:sp>
      <p:pic>
        <p:nvPicPr>
          <p:cNvPr id="423941" name="Picture 5"/>
          <p:cNvPicPr>
            <a:picLocks noChangeAspect="1" noChangeArrowheads="1"/>
          </p:cNvPicPr>
          <p:nvPr/>
        </p:nvPicPr>
        <p:blipFill>
          <a:blip r:embed="rId2" cstate="print"/>
          <a:srcRect/>
          <a:stretch>
            <a:fillRect/>
          </a:stretch>
        </p:blipFill>
        <p:spPr bwMode="auto">
          <a:xfrm>
            <a:off x="5791201" y="2057401"/>
            <a:ext cx="4467225" cy="2257425"/>
          </a:xfrm>
          <a:prstGeom prst="rect">
            <a:avLst/>
          </a:prstGeom>
          <a:noFill/>
          <a:ln w="12700" cap="sq">
            <a:noFill/>
            <a:miter lim="800000"/>
            <a:headEnd type="none" w="sm" len="sm"/>
            <a:tailEnd type="none" w="sm" len="sm"/>
          </a:ln>
        </p:spPr>
      </p:pic>
      <p:sp>
        <p:nvSpPr>
          <p:cNvPr id="423942" name="Text Box 6"/>
          <p:cNvSpPr txBox="1">
            <a:spLocks noChangeArrowheads="1"/>
          </p:cNvSpPr>
          <p:nvPr/>
        </p:nvSpPr>
        <p:spPr bwMode="auto">
          <a:xfrm>
            <a:off x="2133600" y="3048001"/>
            <a:ext cx="3200400" cy="1311275"/>
          </a:xfrm>
          <a:prstGeom prst="rect">
            <a:avLst/>
          </a:prstGeom>
          <a:noFill/>
          <a:ln w="12700" cap="sq">
            <a:noFill/>
            <a:miter lim="800000"/>
            <a:headEnd type="none" w="sm" len="sm"/>
            <a:tailEnd type="none" w="sm" len="sm"/>
          </a:ln>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Verdana" pitchFamily="34" charset="0"/>
                <a:ea typeface="+mn-ea"/>
                <a:cs typeface="Calibri"/>
                <a:sym typeface="Helvetica"/>
              </a:rPr>
              <a:t>AB + CD + CE can be</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Verdana" pitchFamily="34" charset="0"/>
                <a:ea typeface="+mn-ea"/>
                <a:cs typeface="Calibri"/>
                <a:sym typeface="Helvetica"/>
              </a:rPr>
              <a:t>Also expressed as </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Verdana" pitchFamily="34" charset="0"/>
                <a:ea typeface="+mn-ea"/>
                <a:cs typeface="Calibri"/>
                <a:sym typeface="Helvetica"/>
              </a:rPr>
              <a:t>AB + C(D+E)</a:t>
            </a:r>
          </a:p>
        </p:txBody>
      </p:sp>
      <p:sp>
        <p:nvSpPr>
          <p:cNvPr id="423944" name="Rectangle 8"/>
          <p:cNvSpPr>
            <a:spLocks noChangeArrowheads="1"/>
          </p:cNvSpPr>
          <p:nvPr/>
        </p:nvSpPr>
        <p:spPr bwMode="auto">
          <a:xfrm>
            <a:off x="2286000" y="4648201"/>
            <a:ext cx="6553200" cy="1465263"/>
          </a:xfrm>
          <a:prstGeom prst="rect">
            <a:avLst/>
          </a:prstGeom>
          <a:noFill/>
          <a:ln w="12700" cap="sq">
            <a:noFill/>
            <a:miter lim="800000"/>
            <a:headEnd type="none" w="sm" len="sm"/>
            <a:tailEnd type="none" w="sm" len="sm"/>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5F5F5F"/>
                </a:solidFill>
                <a:effectLst/>
                <a:uLnTx/>
                <a:uFillTx/>
                <a:latin typeface="Verdana" pitchFamily="34" charset="0"/>
                <a:ea typeface="+mn-ea"/>
                <a:cs typeface="Calibri"/>
                <a:sym typeface="Helvetica"/>
              </a:rPr>
              <a:t>What’s best? </a:t>
            </a:r>
          </a:p>
          <a:p>
            <a:pPr marL="457200" marR="0" lvl="1" indent="0" algn="l" defTabSz="914400" rtl="0" eaLnBrk="0" fontAlgn="base" latinLnBrk="0" hangingPunct="0">
              <a:lnSpc>
                <a:spcPct val="100000"/>
              </a:lnSpc>
              <a:spcBef>
                <a:spcPct val="0"/>
              </a:spcBef>
              <a:spcAft>
                <a:spcPct val="0"/>
              </a:spcAft>
              <a:buClrTx/>
              <a:buSzTx/>
              <a:buFontTx/>
              <a:buChar char="•"/>
              <a:tabLst/>
              <a:defRPr/>
            </a:pPr>
            <a:r>
              <a:rPr kumimoji="0" lang="en-US" sz="1800" b="1" i="0" u="none" strike="noStrike" kern="1200" cap="none" spc="0" normalizeH="0" baseline="0" noProof="0">
                <a:ln>
                  <a:noFill/>
                </a:ln>
                <a:solidFill>
                  <a:srgbClr val="5F5F5F"/>
                </a:solidFill>
                <a:effectLst/>
                <a:uLnTx/>
                <a:uFillTx/>
                <a:latin typeface="Verdana" pitchFamily="34" charset="0"/>
                <a:ea typeface="+mn-ea"/>
                <a:cs typeface="Calibri"/>
                <a:sym typeface="Helvetica"/>
              </a:rPr>
              <a:t> Hard to answer!!</a:t>
            </a:r>
          </a:p>
          <a:p>
            <a:pPr marL="457200" marR="0" lvl="1" indent="0" algn="l" defTabSz="914400" rtl="0" eaLnBrk="0" fontAlgn="base" latinLnBrk="0" hangingPunct="0">
              <a:lnSpc>
                <a:spcPct val="100000"/>
              </a:lnSpc>
              <a:spcBef>
                <a:spcPct val="0"/>
              </a:spcBef>
              <a:spcAft>
                <a:spcPct val="0"/>
              </a:spcAft>
              <a:buClrTx/>
              <a:buSzTx/>
              <a:buFontTx/>
              <a:buChar char="•"/>
              <a:tabLst/>
              <a:defRPr/>
            </a:pPr>
            <a:r>
              <a:rPr kumimoji="0" lang="en-US" sz="1800" b="1" i="0" u="none" strike="noStrike" kern="1200" cap="none" spc="0" normalizeH="0" baseline="0" noProof="0">
                <a:ln>
                  <a:noFill/>
                </a:ln>
                <a:solidFill>
                  <a:srgbClr val="5F5F5F"/>
                </a:solidFill>
                <a:effectLst/>
                <a:uLnTx/>
                <a:uFillTx/>
                <a:latin typeface="Verdana" pitchFamily="34" charset="0"/>
                <a:ea typeface="+mn-ea"/>
                <a:cs typeface="Calibri"/>
                <a:sym typeface="Helvetica"/>
              </a:rPr>
              <a:t> More gate delays?</a:t>
            </a:r>
          </a:p>
          <a:p>
            <a:pPr marL="457200" marR="0" lvl="1" indent="0" algn="l" defTabSz="914400" rtl="0" eaLnBrk="0" fontAlgn="base" latinLnBrk="0" hangingPunct="0">
              <a:lnSpc>
                <a:spcPct val="100000"/>
              </a:lnSpc>
              <a:spcBef>
                <a:spcPct val="0"/>
              </a:spcBef>
              <a:spcAft>
                <a:spcPct val="0"/>
              </a:spcAft>
              <a:buClrTx/>
              <a:buSzTx/>
              <a:buFontTx/>
              <a:buChar char="•"/>
              <a:tabLst/>
              <a:defRPr/>
            </a:pPr>
            <a:r>
              <a:rPr kumimoji="0" lang="en-US" sz="1800" b="1" i="0" u="none" strike="noStrike" kern="1200" cap="none" spc="0" normalizeH="0" baseline="0" noProof="0">
                <a:ln>
                  <a:noFill/>
                </a:ln>
                <a:solidFill>
                  <a:srgbClr val="5F5F5F"/>
                </a:solidFill>
                <a:effectLst/>
                <a:uLnTx/>
                <a:uFillTx/>
                <a:latin typeface="Verdana" pitchFamily="34" charset="0"/>
                <a:ea typeface="+mn-ea"/>
                <a:cs typeface="Calibri"/>
                <a:sym typeface="Helvetica"/>
              </a:rPr>
              <a:t> But maybe we only have 2-input gates</a:t>
            </a:r>
          </a:p>
          <a:p>
            <a:pPr marL="457200" marR="0" lvl="1" indent="0" algn="l" defTabSz="914400" rtl="0" eaLnBrk="0" fontAlgn="base" latinLnBrk="0" hangingPunct="0">
              <a:lnSpc>
                <a:spcPct val="100000"/>
              </a:lnSpc>
              <a:spcBef>
                <a:spcPct val="0"/>
              </a:spcBef>
              <a:spcAft>
                <a:spcPct val="0"/>
              </a:spcAft>
              <a:buClrTx/>
              <a:buSzTx/>
              <a:buFontTx/>
              <a:buChar char="•"/>
              <a:tabLst/>
              <a:defRPr/>
            </a:pPr>
            <a:endParaRPr kumimoji="0" lang="en-US" sz="1800" b="1" i="0" u="none" strike="noStrike" kern="1200" cap="none" spc="0" normalizeH="0" baseline="0" noProof="0">
              <a:ln>
                <a:noFill/>
              </a:ln>
              <a:solidFill>
                <a:srgbClr val="5F5F5F"/>
              </a:solidFill>
              <a:effectLst/>
              <a:uLnTx/>
              <a:uFillTx/>
              <a:latin typeface="Verdana" pitchFamily="34" charset="0"/>
              <a:ea typeface="+mn-ea"/>
              <a:cs typeface="Calibri"/>
              <a:sym typeface="Helvetic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39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39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39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42" grpId="0"/>
      <p:bldP spid="42394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Artboard 3@2x.png" descr="Artboard 3@2x.png"/>
          <p:cNvPicPr>
            <a:picLocks noChangeAspect="1"/>
          </p:cNvPicPr>
          <p:nvPr/>
        </p:nvPicPr>
        <p:blipFill>
          <a:blip r:embed="rId2"/>
          <a:srcRect t="8869" r="116" b="11106"/>
          <a:stretch>
            <a:fillRect/>
          </a:stretch>
        </p:blipFill>
        <p:spPr>
          <a:xfrm>
            <a:off x="1784" y="-22926"/>
            <a:ext cx="12188316" cy="6903851"/>
          </a:xfrm>
          <a:prstGeom prst="rect">
            <a:avLst/>
          </a:prstGeom>
          <a:ln w="12700">
            <a:miter lim="400000"/>
          </a:ln>
        </p:spPr>
      </p:pic>
      <p:sp>
        <p:nvSpPr>
          <p:cNvPr id="128" name="TextBox 2"/>
          <p:cNvSpPr txBox="1"/>
          <p:nvPr/>
        </p:nvSpPr>
        <p:spPr>
          <a:xfrm>
            <a:off x="1238140" y="3111212"/>
            <a:ext cx="2529977" cy="6756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rtl="0">
              <a:defRPr sz="3800">
                <a:solidFill>
                  <a:srgbClr val="FFFFFF"/>
                </a:solidFill>
                <a:latin typeface="FrutigerLTArabic-55Roman"/>
                <a:ea typeface="FrutigerLTArabic-55Roman"/>
                <a:cs typeface="FrutigerLTArabic-55Roman"/>
                <a:sym typeface="FrutigerLTArabic-55Roman"/>
              </a:defRPr>
            </a:lvl1pPr>
          </a:lstStyle>
          <a:p>
            <a:r>
              <a:t>Thank You</a:t>
            </a:r>
          </a:p>
        </p:txBody>
      </p:sp>
      <p:pic>
        <p:nvPicPr>
          <p:cNvPr id="129" name="Artboard 2@4x.png" descr="Artboard 2@4x.png"/>
          <p:cNvPicPr>
            <a:picLocks noChangeAspect="1"/>
          </p:cNvPicPr>
          <p:nvPr/>
        </p:nvPicPr>
        <p:blipFill>
          <a:blip r:embed="rId3"/>
          <a:stretch>
            <a:fillRect/>
          </a:stretch>
        </p:blipFill>
        <p:spPr>
          <a:xfrm>
            <a:off x="6089898" y="5811861"/>
            <a:ext cx="6080963" cy="1050521"/>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Box 2"/>
          <p:cNvSpPr txBox="1"/>
          <p:nvPr/>
        </p:nvSpPr>
        <p:spPr>
          <a:xfrm>
            <a:off x="505373" y="529890"/>
            <a:ext cx="5590627" cy="5847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rtl="0">
              <a:defRPr sz="3200">
                <a:solidFill>
                  <a:srgbClr val="58BBCF"/>
                </a:solidFill>
                <a:latin typeface="FrutigerLTArabic-55Roman"/>
                <a:ea typeface="FrutigerLTArabic-55Roman"/>
                <a:cs typeface="FrutigerLTArabic-55Roman"/>
                <a:sym typeface="FrutigerLTArabic-55Roman"/>
              </a:defRPr>
            </a:lvl1pPr>
          </a:lstStyle>
          <a:p>
            <a:r>
              <a:rPr lang="en-US" dirty="0"/>
              <a:t>Required Reading</a:t>
            </a:r>
            <a:endParaRPr dirty="0"/>
          </a:p>
        </p:txBody>
      </p:sp>
      <p:pic>
        <p:nvPicPr>
          <p:cNvPr id="108" name="Artboard 3@4x.png" descr="Artboard 3@4x.png"/>
          <p:cNvPicPr>
            <a:picLocks noChangeAspect="1"/>
          </p:cNvPicPr>
          <p:nvPr/>
        </p:nvPicPr>
        <p:blipFill>
          <a:blip r:embed="rId2"/>
          <a:stretch>
            <a:fillRect/>
          </a:stretch>
        </p:blipFill>
        <p:spPr>
          <a:xfrm>
            <a:off x="6293691" y="5773806"/>
            <a:ext cx="5989152" cy="1162476"/>
          </a:xfrm>
          <a:prstGeom prst="rect">
            <a:avLst/>
          </a:prstGeom>
          <a:ln w="12700">
            <a:miter lim="400000"/>
          </a:ln>
        </p:spPr>
      </p:pic>
      <p:sp>
        <p:nvSpPr>
          <p:cNvPr id="4" name="TextBox 2">
            <a:extLst>
              <a:ext uri="{FF2B5EF4-FFF2-40B4-BE49-F238E27FC236}">
                <a16:creationId xmlns:a16="http://schemas.microsoft.com/office/drawing/2014/main" id="{15A2C34D-3770-4DB0-9CF9-77919C7AB067}"/>
              </a:ext>
            </a:extLst>
          </p:cNvPr>
          <p:cNvSpPr txBox="1"/>
          <p:nvPr/>
        </p:nvSpPr>
        <p:spPr>
          <a:xfrm>
            <a:off x="505373" y="1255496"/>
            <a:ext cx="10378650" cy="2554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rtl="0">
              <a:defRPr sz="3200">
                <a:solidFill>
                  <a:srgbClr val="58BBCF"/>
                </a:solidFill>
                <a:latin typeface="FrutigerLTArabic-55Roman"/>
                <a:ea typeface="FrutigerLTArabic-55Roman"/>
                <a:cs typeface="FrutigerLTArabic-55Roman"/>
                <a:sym typeface="FrutigerLTArabic-55Roman"/>
              </a:defRPr>
            </a:lvl1pPr>
          </a:lstStyle>
          <a:p>
            <a:pPr marL="514350" indent="-514350">
              <a:buFont typeface="+mj-lt"/>
              <a:buAutoNum type="arabicPeriod"/>
            </a:pPr>
            <a:r>
              <a:rPr lang="fr-FR" dirty="0" err="1"/>
              <a:t>Chapter</a:t>
            </a:r>
            <a:r>
              <a:rPr lang="fr-FR" dirty="0"/>
              <a:t> 2 </a:t>
            </a:r>
          </a:p>
          <a:p>
            <a:pPr marL="514350" indent="-514350">
              <a:buFont typeface="+mj-lt"/>
              <a:buAutoNum type="arabicPeriod"/>
            </a:pPr>
            <a:r>
              <a:rPr lang="en-US" dirty="0"/>
              <a:t>Chapter 3</a:t>
            </a:r>
          </a:p>
          <a:p>
            <a:r>
              <a:rPr lang="en-US" dirty="0"/>
              <a:t>(Digital Design with An Introduction to the Verilog HDL, VHDL and System Verilog)</a:t>
            </a:r>
          </a:p>
          <a:p>
            <a:pPr marL="514350" indent="-514350">
              <a:buFont typeface="+mj-lt"/>
              <a:buAutoNum type="arabicPeriod"/>
            </a:pPr>
            <a:endParaRPr lang="en-US" dirty="0"/>
          </a:p>
        </p:txBody>
      </p:sp>
      <p:sp>
        <p:nvSpPr>
          <p:cNvPr id="5" name="TextBox 2">
            <a:extLst>
              <a:ext uri="{FF2B5EF4-FFF2-40B4-BE49-F238E27FC236}">
                <a16:creationId xmlns:a16="http://schemas.microsoft.com/office/drawing/2014/main" id="{1B69D194-9420-47FD-ABA2-44C814D457E1}"/>
              </a:ext>
            </a:extLst>
          </p:cNvPr>
          <p:cNvSpPr txBox="1"/>
          <p:nvPr/>
        </p:nvSpPr>
        <p:spPr>
          <a:xfrm>
            <a:off x="253124" y="3791815"/>
            <a:ext cx="5590627" cy="5847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rtl="0">
              <a:defRPr sz="3200">
                <a:solidFill>
                  <a:srgbClr val="58BBCF"/>
                </a:solidFill>
                <a:latin typeface="FrutigerLTArabic-55Roman"/>
                <a:ea typeface="FrutigerLTArabic-55Roman"/>
                <a:cs typeface="FrutigerLTArabic-55Roman"/>
                <a:sym typeface="FrutigerLTArabic-55Roman"/>
              </a:defRPr>
            </a:lvl1pPr>
          </a:lstStyle>
          <a:p>
            <a:r>
              <a:rPr lang="en-US" dirty="0">
                <a:solidFill>
                  <a:schemeClr val="accent2">
                    <a:lumMod val="75000"/>
                  </a:schemeClr>
                </a:solidFill>
              </a:rPr>
              <a:t>Recommended Reading</a:t>
            </a:r>
            <a:endParaRPr dirty="0">
              <a:solidFill>
                <a:schemeClr val="accent2">
                  <a:lumMod val="75000"/>
                </a:schemeClr>
              </a:solidFill>
            </a:endParaRPr>
          </a:p>
        </p:txBody>
      </p:sp>
      <p:sp>
        <p:nvSpPr>
          <p:cNvPr id="6" name="TextBox 2">
            <a:extLst>
              <a:ext uri="{FF2B5EF4-FFF2-40B4-BE49-F238E27FC236}">
                <a16:creationId xmlns:a16="http://schemas.microsoft.com/office/drawing/2014/main" id="{AD60C7CE-1D2C-433A-BEDB-80C8F5F598FE}"/>
              </a:ext>
            </a:extLst>
          </p:cNvPr>
          <p:cNvSpPr txBox="1"/>
          <p:nvPr/>
        </p:nvSpPr>
        <p:spPr>
          <a:xfrm>
            <a:off x="253124" y="4375380"/>
            <a:ext cx="10937944" cy="21396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rtl="0">
              <a:defRPr sz="3200">
                <a:solidFill>
                  <a:srgbClr val="58BBCF"/>
                </a:solidFill>
                <a:latin typeface="FrutigerLTArabic-55Roman"/>
                <a:ea typeface="FrutigerLTArabic-55Roman"/>
                <a:cs typeface="FrutigerLTArabic-55Roman"/>
                <a:sym typeface="FrutigerLTArabic-55Roman"/>
              </a:defRPr>
            </a:lvl1pPr>
          </a:lstStyle>
          <a:p>
            <a:pPr marL="514350" indent="-514350">
              <a:lnSpc>
                <a:spcPct val="150000"/>
              </a:lnSpc>
              <a:buFont typeface="+mj-lt"/>
              <a:buAutoNum type="arabicPeriod"/>
            </a:pPr>
            <a:r>
              <a:rPr lang="en-US" sz="2800" dirty="0">
                <a:solidFill>
                  <a:schemeClr val="accent2">
                    <a:lumMod val="75000"/>
                  </a:schemeClr>
                </a:solidFill>
              </a:rPr>
              <a:t>Chapters 3 &amp; 4 (John </a:t>
            </a:r>
            <a:r>
              <a:rPr lang="en-US" sz="2800" dirty="0" err="1">
                <a:solidFill>
                  <a:schemeClr val="accent2">
                    <a:lumMod val="75000"/>
                  </a:schemeClr>
                </a:solidFill>
              </a:rPr>
              <a:t>Seiffertt</a:t>
            </a:r>
            <a:r>
              <a:rPr lang="en-US" sz="2800" dirty="0">
                <a:solidFill>
                  <a:schemeClr val="accent2">
                    <a:lumMod val="75000"/>
                  </a:schemeClr>
                </a:solidFill>
              </a:rPr>
              <a:t> Digital Logic for Computing)</a:t>
            </a:r>
          </a:p>
          <a:p>
            <a:pPr marL="514350" indent="-514350">
              <a:lnSpc>
                <a:spcPct val="150000"/>
              </a:lnSpc>
              <a:buFont typeface="+mj-lt"/>
              <a:buAutoNum type="arabicPeriod"/>
            </a:pPr>
            <a:r>
              <a:rPr lang="en-US" dirty="0">
                <a:solidFill>
                  <a:schemeClr val="accent2">
                    <a:lumMod val="75000"/>
                  </a:schemeClr>
                </a:solidFill>
              </a:rPr>
              <a:t>https://www.tutorialspoint.com/digital_circuits/digital_circuits_canonical_standard_forms.htm</a:t>
            </a:r>
          </a:p>
        </p:txBody>
      </p:sp>
    </p:spTree>
    <p:extLst>
      <p:ext uri="{BB962C8B-B14F-4D97-AF65-F5344CB8AC3E}">
        <p14:creationId xmlns:p14="http://schemas.microsoft.com/office/powerpoint/2010/main" val="345720681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Box 2"/>
          <p:cNvSpPr txBox="1"/>
          <p:nvPr/>
        </p:nvSpPr>
        <p:spPr>
          <a:xfrm>
            <a:off x="526940" y="3136612"/>
            <a:ext cx="9274008" cy="14784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rtl="0">
              <a:defRPr sz="3200">
                <a:solidFill>
                  <a:srgbClr val="58BBCF"/>
                </a:solidFill>
                <a:latin typeface="FrutigerLTArabic-55Roman"/>
                <a:ea typeface="FrutigerLTArabic-55Roman"/>
                <a:cs typeface="FrutigerLTArabic-55Roman"/>
                <a:sym typeface="FrutigerLTArabic-55Roman"/>
              </a:defRPr>
            </a:lvl1pPr>
          </a:lstStyle>
          <a:p>
            <a:pPr marL="0" marR="0" lvl="0" indent="0" algn="ctr" defTabSz="914400" rtl="0" eaLnBrk="1" fontAlgn="auto" latinLnBrk="0" hangingPunct="0">
              <a:lnSpc>
                <a:spcPct val="15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58BBCF"/>
                </a:solidFill>
                <a:effectLst/>
                <a:uLnTx/>
                <a:uFillTx/>
                <a:latin typeface="FrutigerLTArabic-55Roman"/>
                <a:sym typeface="FrutigerLTArabic-55Roman"/>
              </a:rPr>
              <a:t>Basic Theorems and Properties of Boolean Algebra</a:t>
            </a:r>
            <a:endParaRPr kumimoji="0" lang="en-US" sz="3200" b="0" i="0" u="none" strike="noStrike" kern="0" cap="none" spc="0" normalizeH="0" baseline="0" noProof="0" dirty="0">
              <a:ln>
                <a:noFill/>
              </a:ln>
              <a:solidFill>
                <a:srgbClr val="58BBCF"/>
              </a:solidFill>
              <a:effectLst/>
              <a:uLnTx/>
              <a:uFillTx/>
              <a:latin typeface="FrutigerLTArabic-55Roman"/>
              <a:sym typeface="FrutigerLTArabic-55Roman"/>
            </a:endParaRPr>
          </a:p>
        </p:txBody>
      </p:sp>
      <p:pic>
        <p:nvPicPr>
          <p:cNvPr id="108" name="Artboard 3@4x.png" descr="Artboard 3@4x.png"/>
          <p:cNvPicPr>
            <a:picLocks noChangeAspect="1"/>
          </p:cNvPicPr>
          <p:nvPr/>
        </p:nvPicPr>
        <p:blipFill>
          <a:blip r:embed="rId2"/>
          <a:stretch>
            <a:fillRect/>
          </a:stretch>
        </p:blipFill>
        <p:spPr>
          <a:xfrm>
            <a:off x="6293691" y="5773806"/>
            <a:ext cx="5989152" cy="1162476"/>
          </a:xfrm>
          <a:prstGeom prst="rect">
            <a:avLst/>
          </a:prstGeom>
          <a:ln w="12700">
            <a:miter lim="400000"/>
          </a:ln>
        </p:spPr>
      </p:pic>
    </p:spTree>
    <p:extLst>
      <p:ext uri="{BB962C8B-B14F-4D97-AF65-F5344CB8AC3E}">
        <p14:creationId xmlns:p14="http://schemas.microsoft.com/office/powerpoint/2010/main" val="287061310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918D-F56A-49A3-8F71-474D8064429B}"/>
              </a:ext>
            </a:extLst>
          </p:cNvPr>
          <p:cNvSpPr>
            <a:spLocks noGrp="1"/>
          </p:cNvSpPr>
          <p:nvPr>
            <p:ph type="title"/>
          </p:nvPr>
        </p:nvSpPr>
        <p:spPr>
          <a:xfrm>
            <a:off x="838200" y="365125"/>
            <a:ext cx="10515600" cy="798657"/>
          </a:xfrm>
        </p:spPr>
        <p:txBody>
          <a:bodyPr/>
          <a:lstStyle/>
          <a:p>
            <a:r>
              <a:rPr lang="en-US" dirty="0"/>
              <a:t>Basic Theorems</a:t>
            </a:r>
          </a:p>
        </p:txBody>
      </p:sp>
      <p:pic>
        <p:nvPicPr>
          <p:cNvPr id="4" name="Picture 3"/>
          <p:cNvPicPr>
            <a:picLocks noChangeAspect="1"/>
          </p:cNvPicPr>
          <p:nvPr/>
        </p:nvPicPr>
        <p:blipFill>
          <a:blip r:embed="rId2"/>
          <a:stretch>
            <a:fillRect/>
          </a:stretch>
        </p:blipFill>
        <p:spPr>
          <a:xfrm>
            <a:off x="838200" y="1371599"/>
            <a:ext cx="10312532" cy="5001491"/>
          </a:xfrm>
          <a:prstGeom prst="rect">
            <a:avLst/>
          </a:prstGeom>
        </p:spPr>
      </p:pic>
    </p:spTree>
    <p:extLst>
      <p:ext uri="{BB962C8B-B14F-4D97-AF65-F5344CB8AC3E}">
        <p14:creationId xmlns:p14="http://schemas.microsoft.com/office/powerpoint/2010/main" val="69831492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918D-F56A-49A3-8F71-474D8064429B}"/>
              </a:ext>
            </a:extLst>
          </p:cNvPr>
          <p:cNvSpPr>
            <a:spLocks noGrp="1"/>
          </p:cNvSpPr>
          <p:nvPr>
            <p:ph type="title"/>
          </p:nvPr>
        </p:nvSpPr>
        <p:spPr/>
        <p:txBody>
          <a:bodyPr/>
          <a:lstStyle/>
          <a:p>
            <a:r>
              <a:rPr lang="en-US" dirty="0"/>
              <a:t>Basic Theorems</a:t>
            </a:r>
          </a:p>
        </p:txBody>
      </p:sp>
      <p:sp>
        <p:nvSpPr>
          <p:cNvPr id="3" name="Text Placeholder 2">
            <a:extLst>
              <a:ext uri="{FF2B5EF4-FFF2-40B4-BE49-F238E27FC236}">
                <a16:creationId xmlns:a16="http://schemas.microsoft.com/office/drawing/2014/main" id="{0E7085A6-C178-47AD-8CDB-23B43997FDD9}"/>
              </a:ext>
            </a:extLst>
          </p:cNvPr>
          <p:cNvSpPr>
            <a:spLocks noGrp="1"/>
          </p:cNvSpPr>
          <p:nvPr>
            <p:ph type="body" idx="1"/>
          </p:nvPr>
        </p:nvSpPr>
        <p:spPr/>
        <p:txBody>
          <a:bodyPr>
            <a:normAutofit/>
          </a:bodyPr>
          <a:lstStyle/>
          <a:p>
            <a:pPr marL="0" indent="0">
              <a:lnSpc>
                <a:spcPct val="200000"/>
              </a:lnSpc>
              <a:buNone/>
            </a:pPr>
            <a:r>
              <a:rPr lang="en-US" dirty="0"/>
              <a:t>The postulates are basic axioms of the algebraic structure and</a:t>
            </a:r>
            <a:br>
              <a:rPr lang="en-US" dirty="0"/>
            </a:br>
            <a:r>
              <a:rPr lang="en-US" dirty="0"/>
              <a:t>need no proof. The theorems must be proven from the postulates. Proofs of the theorems with one variable are presented next. </a:t>
            </a:r>
            <a:br>
              <a:rPr lang="en-US" dirty="0"/>
            </a:br>
            <a:endParaRPr lang="en-US" dirty="0"/>
          </a:p>
        </p:txBody>
      </p:sp>
    </p:spTree>
    <p:extLst>
      <p:ext uri="{BB962C8B-B14F-4D97-AF65-F5344CB8AC3E}">
        <p14:creationId xmlns:p14="http://schemas.microsoft.com/office/powerpoint/2010/main" val="756402937"/>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1"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1"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1"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1"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1"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1"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841</TotalTime>
  <Words>1666</Words>
  <Application>Microsoft Office PowerPoint</Application>
  <PresentationFormat>Widescreen</PresentationFormat>
  <Paragraphs>480</Paragraphs>
  <Slides>52</Slides>
  <Notes>1</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52</vt:i4>
      </vt:variant>
    </vt:vector>
  </HeadingPairs>
  <TitlesOfParts>
    <vt:vector size="65" baseType="lpstr">
      <vt:lpstr>Arial</vt:lpstr>
      <vt:lpstr>Calibri</vt:lpstr>
      <vt:lpstr>Calibri Light</vt:lpstr>
      <vt:lpstr>Cambria Math</vt:lpstr>
      <vt:lpstr>Frutiger LT Arabic 45 Light</vt:lpstr>
      <vt:lpstr>FrutigerLTArabic-55Roman</vt:lpstr>
      <vt:lpstr>Helvetica</vt:lpstr>
      <vt:lpstr>Times New Roman</vt:lpstr>
      <vt:lpstr>Verdana</vt:lpstr>
      <vt:lpstr>Wingdings</vt:lpstr>
      <vt:lpstr>Office Theme</vt:lpstr>
      <vt:lpstr>1_Office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Basic Theorems</vt:lpstr>
      <vt:lpstr>Basic Theorems</vt:lpstr>
      <vt:lpstr>Basic Theorems</vt:lpstr>
      <vt:lpstr>Basic Theorems</vt:lpstr>
      <vt:lpstr>Basic Theorems</vt:lpstr>
      <vt:lpstr>Basic Theorems</vt:lpstr>
      <vt:lpstr>Basic Theorems</vt:lpstr>
      <vt:lpstr>Basic Theorems</vt:lpstr>
      <vt:lpstr>Basic Theorems</vt:lpstr>
      <vt:lpstr>Operator Precedence </vt:lpstr>
      <vt:lpstr>Boolean Functions</vt:lpstr>
      <vt:lpstr>Logic Diagram  Boolean Expression</vt:lpstr>
      <vt:lpstr>Boolean Expression  Logic Diagram</vt:lpstr>
      <vt:lpstr>Truth Tables </vt:lpstr>
      <vt:lpstr>Boolean Expression Truth Table</vt:lpstr>
      <vt:lpstr>Boolean Expression  Truth Table</vt:lpstr>
      <vt:lpstr>Boolean Expression  Truth Table</vt:lpstr>
      <vt:lpstr>Boolean Expression  Truth Table</vt:lpstr>
      <vt:lpstr>Boolean Expression  Truth Table</vt:lpstr>
      <vt:lpstr>PowerPoint Presentation</vt:lpstr>
      <vt:lpstr>Common Logic Gates and Expressions</vt:lpstr>
      <vt:lpstr>Boolean Operator Precedence</vt:lpstr>
      <vt:lpstr>PowerPoint Presentation</vt:lpstr>
      <vt:lpstr>Complement of a Function</vt:lpstr>
      <vt:lpstr>Complement of a Function …  Cont.</vt:lpstr>
      <vt:lpstr>Complement of a Function …  Cont.</vt:lpstr>
      <vt:lpstr>Example (Why we need inverted input)</vt:lpstr>
      <vt:lpstr>PowerPoint Presentation</vt:lpstr>
      <vt:lpstr>Representation: Truth Table</vt:lpstr>
      <vt:lpstr> Truth Table  Boolean Function</vt:lpstr>
      <vt:lpstr>PowerPoint Presentation</vt:lpstr>
      <vt:lpstr>From Truth Table to Function</vt:lpstr>
      <vt:lpstr>Number of Minterms</vt:lpstr>
      <vt:lpstr>Product term</vt:lpstr>
      <vt:lpstr>Definition: Minterm</vt:lpstr>
      <vt:lpstr>Sum of Minterms (SOM)</vt:lpstr>
      <vt:lpstr>Alternative Representation</vt:lpstr>
      <vt:lpstr>Summary of Properties of Minterms</vt:lpstr>
      <vt:lpstr>PowerPoint Presentation</vt:lpstr>
      <vt:lpstr>Sum of Products (SOP) Standard Form</vt:lpstr>
      <vt:lpstr>SOM vs. SOP</vt:lpstr>
      <vt:lpstr>Sum of Products Implementation</vt:lpstr>
      <vt:lpstr>2-level Implementation</vt:lpstr>
      <vt:lpstr>2-level vs. 3-level Implementation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Haidar Saleh Almubarak</cp:lastModifiedBy>
  <cp:revision>9</cp:revision>
  <dcterms:modified xsi:type="dcterms:W3CDTF">2023-06-16T01:18:05Z</dcterms:modified>
</cp:coreProperties>
</file>