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9" r:id="rId3"/>
    <p:sldId id="361" r:id="rId4"/>
    <p:sldId id="365" r:id="rId5"/>
    <p:sldId id="362" r:id="rId6"/>
    <p:sldId id="366" r:id="rId7"/>
    <p:sldId id="363" r:id="rId8"/>
    <p:sldId id="367" r:id="rId9"/>
    <p:sldId id="364" r:id="rId10"/>
    <p:sldId id="3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567"/>
  </p:normalViewPr>
  <p:slideViewPr>
    <p:cSldViewPr snapToGrid="0" snapToObjects="1">
      <p:cViewPr varScale="1">
        <p:scale>
          <a:sx n="90" d="100"/>
          <a:sy n="90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A832-70B6-7B4F-89B0-46192367B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02486-FF6E-A446-A5BA-354C213FC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CD588-02EA-B446-94BE-D23BFF6E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C1C3-E5BD-5F43-8186-A831451B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D273-CE04-D44D-9C6A-924112A9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A16B-E417-F545-B388-A053FD2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99026-C07A-C840-A900-C8EEBF9D3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C12A-4523-BE47-95B3-098050E5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EF38-A197-1C43-933F-CCD4692C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C324-722E-684F-BC19-9027E3A2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93F86-4094-264D-AEBF-04155B1EE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20517-E84F-2A4C-9884-4545B9D1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EABB-258D-A849-A338-F1089A8B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E3B0-BC9D-4D4E-A7DE-74E8D76D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3F12-C225-6043-A379-3255FF8E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CE4A-8C62-AB43-A669-FBB1CD22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0733-4314-FA43-BCE4-10CB2855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D08C-21C1-EA4B-A9E1-7295D1D0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9FF7-CB70-9642-9AA6-31AAD066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0F2E-9496-6C4D-8D8B-C6029851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BF3E-3E41-FC4F-928A-44627713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D689-AB96-864B-90DE-FB5BCD50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A313-C5E5-C248-8EC0-4563139B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2BDF-A038-5B42-99FF-41F637CF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552D-F747-524F-9EE0-26527557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B162-80D7-5C4B-8EB4-2735A305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C332-6BD1-4740-8C10-02BE7E48E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C4E9D-63F9-944A-ACFE-528EB46E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6E017-9542-494A-A377-941349A3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29F9E-4FDA-CB45-9857-C66D94DD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A533F-B497-BA4B-8680-0AB805BA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DFE-55DE-1F45-9D08-EBFC889D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DD65F-5F7E-4944-8074-9CDEBB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8A767-1C1E-E44A-9DB9-314D1EDB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313D3-522D-CB4A-ADF2-61FF470E1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D522-2843-8D40-ACE6-A4EE1152F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210D-72B1-B845-8905-24DDBDD6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7148C-4891-2746-AECC-8422BB5D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C6120-7C4D-A242-B307-BD00E431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625B-FCBC-CA45-AD6E-162E8246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431FB-DC53-7C45-B42D-542C1FA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A5BEB-D5CB-0849-898F-F6F34CAD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2F059-FFFC-DC41-AE18-D31ADAE9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2C4AC-B967-EC4C-9368-1F1E8E96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E49C2-663C-4144-8F1B-C9C0E398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53598-080C-0545-9720-68690A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771-A005-0349-B485-E6763176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31AE-0393-1E47-8439-7C442FBD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86216-30A6-F143-AC90-562EB3E1F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CE346-1CDB-8B4A-A69A-7A816DAA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6BAC5-520D-D84B-864B-DDEEAD0F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6F582-8E25-A744-AADA-AE3E5D7A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A991-DF7A-8B47-8AF2-07E8AB2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1CE71-838A-2047-B966-D4B54BD06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69A02-919A-B048-A7C2-994A81D52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C2486-8ED0-554D-B8C2-5E1258D6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E111-710C-F741-889E-50E3BF0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8DBA-4598-8D4E-9484-39A5FEC7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F3C3-D461-CF4D-BC90-B24D6B5C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55DA-B560-A74B-9D51-EAA47DDC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6560-8B91-6547-AABF-8D3DC6545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2BF4-83FE-2940-8C09-743E875FBD69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D42E-D676-4C49-8528-CB8D7C82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3388-04E1-2643-A2CF-F2E9B713C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5423-0411-E14E-B527-29D5B833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A4FF-D793-9340-8B5B-4DA88D2DF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Flynn’s classification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CD8F-A646-B64F-A29E-63315FD37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</a:t>
            </a:r>
          </a:p>
        </p:txBody>
      </p:sp>
      <p:pic>
        <p:nvPicPr>
          <p:cNvPr id="4" name="Content Placeholder 3" descr="Screen Shot 2021-11-25 at 7.00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88" b="-6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365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9184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Classification of parallel architectures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Flynn’s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SISD (Single Instruction Single Data)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SIMD (Single Instruction Multiple Data)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MISD (Multiple Instruction Single Data)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MIMD (Multiple Instruction Multiple Data)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SISD</a:t>
            </a:r>
          </a:p>
        </p:txBody>
      </p:sp>
      <p:pic>
        <p:nvPicPr>
          <p:cNvPr id="6" name="Content Placeholder 5" descr="Screen Shot 2021-11-25 at 5.42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" b="31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746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SISD</a:t>
            </a:r>
          </a:p>
        </p:txBody>
      </p:sp>
      <p:pic>
        <p:nvPicPr>
          <p:cNvPr id="4" name="Content Placeholder 3" descr="Screen Shot 2021-11-25 at 5.46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65" r="-245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631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pic>
        <p:nvPicPr>
          <p:cNvPr id="4" name="Content Placeholder 3" descr="Screen Shot 2021-11-25 at 5.42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" b="4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898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pic>
        <p:nvPicPr>
          <p:cNvPr id="4" name="Content Placeholder 3" descr="Screen Shot 2021-11-25 at 5.49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" b="-6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84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</a:t>
            </a:r>
          </a:p>
        </p:txBody>
      </p:sp>
      <p:pic>
        <p:nvPicPr>
          <p:cNvPr id="4" name="Content Placeholder 3" descr="Screen Shot 2021-11-25 at 5.43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12" b="-7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803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</a:t>
            </a:r>
          </a:p>
        </p:txBody>
      </p:sp>
      <p:pic>
        <p:nvPicPr>
          <p:cNvPr id="4" name="Content Placeholder 3" descr="Screen Shot 2021-11-25 at 6.58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6" b="-41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757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</a:t>
            </a:r>
          </a:p>
        </p:txBody>
      </p:sp>
      <p:pic>
        <p:nvPicPr>
          <p:cNvPr id="4" name="Content Placeholder 3" descr="Screen Shot 2021-11-25 at 5.43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22" b="-11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076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Flynn’s classification </vt:lpstr>
      <vt:lpstr>Classification of parallel architectures</vt:lpstr>
      <vt:lpstr>SISD</vt:lpstr>
      <vt:lpstr>SISD</vt:lpstr>
      <vt:lpstr>SIMD</vt:lpstr>
      <vt:lpstr>SIMD</vt:lpstr>
      <vt:lpstr>MISD</vt:lpstr>
      <vt:lpstr>MISD</vt:lpstr>
      <vt:lpstr>MIMD</vt:lpstr>
      <vt:lpstr>MIMD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Flynn’s classification </dc:title>
  <dc:creator>Microsoft Office User</dc:creator>
  <cp:lastModifiedBy>Microsoft Office User</cp:lastModifiedBy>
  <cp:revision>1</cp:revision>
  <dcterms:created xsi:type="dcterms:W3CDTF">2023-04-10T04:22:03Z</dcterms:created>
  <dcterms:modified xsi:type="dcterms:W3CDTF">2023-04-10T04:22:59Z</dcterms:modified>
</cp:coreProperties>
</file>