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HAPPINESS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esented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Miss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J.Faritha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Beham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B.sc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Computer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Miss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S.Shifa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parveen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B.sc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Computer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Miss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S.Shifana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Begum –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B.sc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Computer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Miss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N.Meena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B.sc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Computer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P.Preethika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-BCA(Computer Application)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Track Name: Deep Drive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Trainer Name: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Mayank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Shrivastava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9B89A-A505-BB68-ECE3-41AE35A67038}"/>
              </a:ext>
            </a:extLst>
          </p:cNvPr>
          <p:cNvSpPr txBox="1"/>
          <p:nvPr/>
        </p:nvSpPr>
        <p:spPr>
          <a:xfrm>
            <a:off x="5122068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solidFill>
                <a:schemeClr val="accent1"/>
              </a:solidFill>
              <a:latin typeface="Arial"/>
              <a:cs typeface="Calibri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Future Scope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2127277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 is mainly expressed individual’s own feeling that is a sensational state of a person 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 is all about what we imagine, feel, assume and how do we perform in harmony. 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Nowadays, there is a rising trend of measurement of happiness amongst government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 over the world to determine their people’s well-being.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318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Happiness Problem shows that this way of thinking is too simplistic and can even be harmful: no matter how much progress we make, we will still be vulnerable to disappointment, loss and suffering. </a:t>
            </a:r>
            <a:endParaRPr lang="en-GB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things we do to make ourselves happy are merely the tip of the iceberg.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proposed solution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2127277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“happiness project” is an approach to changing your life. </a:t>
            </a:r>
            <a:endParaRPr lang="en-GB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First is the preparation stage, when you identify what brings you joy,     satisfaction, and engagement, and also what brings you guilt, anger,  boredom, and remorse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50DE89-3D68-7111-A3CA-AE10F84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6" y="2583236"/>
            <a:ext cx="9326233" cy="30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8C838D8-CF05-146E-9B33-363F5EE8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3377"/>
            <a:ext cx="9144000" cy="247808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Python: Python is a popular programming language for developing Al applications, with many powerful libraries for data analysis, machine learning, and </a:t>
            </a:r>
            <a:r>
              <a:rPr lang="en-US" sz="1800" dirty="0" err="1">
                <a:solidFill>
                  <a:schemeClr val="accent1"/>
                </a:solidFill>
              </a:rPr>
              <a:t>visualization.Google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Colab:Colaboratory</a:t>
            </a:r>
            <a:r>
              <a:rPr lang="en-US" sz="1800" dirty="0">
                <a:solidFill>
                  <a:schemeClr val="accent1"/>
                </a:solidFill>
              </a:rPr>
              <a:t>, or “</a:t>
            </a:r>
            <a:r>
              <a:rPr lang="en-US" sz="1800" dirty="0" err="1">
                <a:solidFill>
                  <a:schemeClr val="accent1"/>
                </a:solidFill>
              </a:rPr>
              <a:t>Colab</a:t>
            </a:r>
            <a:r>
              <a:rPr lang="en-US" sz="1800" dirty="0">
                <a:solidFill>
                  <a:schemeClr val="accent1"/>
                </a:solidFill>
              </a:rPr>
              <a:t>” for short, is a product from Google Research.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Colab</a:t>
            </a:r>
            <a:r>
              <a:rPr lang="en-US" sz="1800" dirty="0">
                <a:solidFill>
                  <a:schemeClr val="accent1"/>
                </a:solidFill>
              </a:rPr>
              <a:t> allows anybody to write and execute arbitrary python code through the browser, and is especially well suited to machine learning, data analysis and education..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 err="1">
                <a:solidFill>
                  <a:schemeClr val="accent1"/>
                </a:solidFill>
              </a:rPr>
              <a:t>Scikit</a:t>
            </a:r>
            <a:r>
              <a:rPr lang="en-US" sz="1800" dirty="0">
                <a:solidFill>
                  <a:schemeClr val="accent1"/>
                </a:solidFill>
              </a:rPr>
              <a:t>-learn: </a:t>
            </a:r>
            <a:r>
              <a:rPr lang="en-US" sz="1800" dirty="0" err="1">
                <a:solidFill>
                  <a:schemeClr val="accent1"/>
                </a:solidFill>
              </a:rPr>
              <a:t>Scikit</a:t>
            </a:r>
            <a:r>
              <a:rPr lang="en-US" sz="1800" dirty="0">
                <a:solidFill>
                  <a:schemeClr val="accent1"/>
                </a:solidFill>
              </a:rPr>
              <a:t>-learn is a Python library that provides simple and efficient tools for data mining and data analysis, including machine learning algorithms for classification, </a:t>
            </a:r>
            <a:r>
              <a:rPr lang="en-US" sz="1800" dirty="0" err="1">
                <a:solidFill>
                  <a:schemeClr val="accent1"/>
                </a:solidFill>
              </a:rPr>
              <a:t>regression,and</a:t>
            </a:r>
            <a:r>
              <a:rPr lang="en-US" sz="1800" dirty="0">
                <a:solidFill>
                  <a:schemeClr val="accent1"/>
                </a:solidFill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65A6-49ED-7909-E063-9184B233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511" y="2521743"/>
            <a:ext cx="9144000" cy="289083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/>
                </a:solidFill>
              </a:rPr>
              <a:t>Numpy</a:t>
            </a:r>
            <a:endParaRPr lang="en-US" sz="3200" dirty="0">
              <a:solidFill>
                <a:schemeClr val="accent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Pandas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/>
                </a:solidFill>
              </a:rPr>
              <a:t>Seaborn</a:t>
            </a:r>
            <a:endParaRPr lang="en-US" sz="3200" dirty="0">
              <a:solidFill>
                <a:schemeClr val="accent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/>
                </a:solidFill>
              </a:rPr>
              <a:t>Matplotlib.pyplot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HAPPINESS </vt:lpstr>
      <vt:lpstr>OUTLINE</vt:lpstr>
      <vt:lpstr>Abstract</vt:lpstr>
      <vt:lpstr>Problem Statement</vt:lpstr>
      <vt:lpstr>proposed solution 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shifaparveenbcs20@gmail.com</cp:lastModifiedBy>
  <cp:revision>48</cp:revision>
  <dcterms:created xsi:type="dcterms:W3CDTF">2021-04-26T07:43:48Z</dcterms:created>
  <dcterms:modified xsi:type="dcterms:W3CDTF">2023-05-03T04:18:10Z</dcterms:modified>
</cp:coreProperties>
</file>