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66" r:id="rId4"/>
    <p:sldId id="267" r:id="rId5"/>
    <p:sldId id="268" r:id="rId6"/>
    <p:sldId id="269" r:id="rId7"/>
    <p:sldId id="270" r:id="rId8"/>
    <p:sldId id="27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6A68FB-EA17-4B9D-B306-D5C6FB3483FC}" v="8" dt="2025-03-24T04:11:36.7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fa A" userId="4a68fdf0cdb5114a" providerId="LiveId" clId="{5D6A68FB-EA17-4B9D-B306-D5C6FB3483FC}"/>
    <pc:docChg chg="custSel addSld delSld modSld">
      <pc:chgData name="Shifa A" userId="4a68fdf0cdb5114a" providerId="LiveId" clId="{5D6A68FB-EA17-4B9D-B306-D5C6FB3483FC}" dt="2025-03-24T04:11:36.801" v="65" actId="27636"/>
      <pc:docMkLst>
        <pc:docMk/>
      </pc:docMkLst>
      <pc:sldChg chg="modSp mod">
        <pc:chgData name="Shifa A" userId="4a68fdf0cdb5114a" providerId="LiveId" clId="{5D6A68FB-EA17-4B9D-B306-D5C6FB3483FC}" dt="2025-03-24T04:11:36.801" v="65" actId="27636"/>
        <pc:sldMkLst>
          <pc:docMk/>
          <pc:sldMk cId="4087227172" sldId="256"/>
        </pc:sldMkLst>
        <pc:spChg chg="mod">
          <ac:chgData name="Shifa A" userId="4a68fdf0cdb5114a" providerId="LiveId" clId="{5D6A68FB-EA17-4B9D-B306-D5C6FB3483FC}" dt="2025-03-24T04:11:36.801" v="65" actId="27636"/>
          <ac:spMkLst>
            <pc:docMk/>
            <pc:sldMk cId="4087227172" sldId="256"/>
            <ac:spMk id="2" creationId="{35AED083-9EF4-CAB8-90C9-092EC0613EC4}"/>
          </ac:spMkLst>
        </pc:spChg>
        <pc:spChg chg="mod">
          <ac:chgData name="Shifa A" userId="4a68fdf0cdb5114a" providerId="LiveId" clId="{5D6A68FB-EA17-4B9D-B306-D5C6FB3483FC}" dt="2025-03-24T03:50:33.837" v="26" actId="20577"/>
          <ac:spMkLst>
            <pc:docMk/>
            <pc:sldMk cId="4087227172" sldId="256"/>
            <ac:spMk id="4" creationId="{3828D919-A474-2BCD-4858-C6027302ADA1}"/>
          </ac:spMkLst>
        </pc:spChg>
      </pc:sldChg>
      <pc:sldChg chg="modSp">
        <pc:chgData name="Shifa A" userId="4a68fdf0cdb5114a" providerId="LiveId" clId="{5D6A68FB-EA17-4B9D-B306-D5C6FB3483FC}" dt="2025-03-24T04:11:36.719" v="64"/>
        <pc:sldMkLst>
          <pc:docMk/>
          <pc:sldMk cId="2564975879" sldId="265"/>
        </pc:sldMkLst>
        <pc:spChg chg="mod">
          <ac:chgData name="Shifa A" userId="4a68fdf0cdb5114a" providerId="LiveId" clId="{5D6A68FB-EA17-4B9D-B306-D5C6FB3483FC}" dt="2025-03-24T04:11:36.719" v="64"/>
          <ac:spMkLst>
            <pc:docMk/>
            <pc:sldMk cId="2564975879" sldId="265"/>
            <ac:spMk id="2" creationId="{A892FE3F-42E7-0B24-F3FA-91ADF53A4B3B}"/>
          </ac:spMkLst>
        </pc:spChg>
        <pc:spChg chg="mod">
          <ac:chgData name="Shifa A" userId="4a68fdf0cdb5114a" providerId="LiveId" clId="{5D6A68FB-EA17-4B9D-B306-D5C6FB3483FC}" dt="2025-03-24T04:11:36.719" v="64"/>
          <ac:spMkLst>
            <pc:docMk/>
            <pc:sldMk cId="2564975879" sldId="265"/>
            <ac:spMk id="3" creationId="{23ACB1D9-3434-C8E9-E715-02D84EDC8A3C}"/>
          </ac:spMkLst>
        </pc:spChg>
      </pc:sldChg>
      <pc:sldChg chg="modSp">
        <pc:chgData name="Shifa A" userId="4a68fdf0cdb5114a" providerId="LiveId" clId="{5D6A68FB-EA17-4B9D-B306-D5C6FB3483FC}" dt="2025-03-24T04:11:36.719" v="64"/>
        <pc:sldMkLst>
          <pc:docMk/>
          <pc:sldMk cId="1841957036" sldId="266"/>
        </pc:sldMkLst>
        <pc:spChg chg="mod">
          <ac:chgData name="Shifa A" userId="4a68fdf0cdb5114a" providerId="LiveId" clId="{5D6A68FB-EA17-4B9D-B306-D5C6FB3483FC}" dt="2025-03-24T04:11:36.719" v="64"/>
          <ac:spMkLst>
            <pc:docMk/>
            <pc:sldMk cId="1841957036" sldId="266"/>
            <ac:spMk id="2" creationId="{5CFAD3EA-8D41-E539-1B56-7245804CB67B}"/>
          </ac:spMkLst>
        </pc:spChg>
      </pc:sldChg>
      <pc:sldChg chg="addSp modSp new mod">
        <pc:chgData name="Shifa A" userId="4a68fdf0cdb5114a" providerId="LiveId" clId="{5D6A68FB-EA17-4B9D-B306-D5C6FB3483FC}" dt="2025-03-24T04:07:44.996" v="33" actId="1076"/>
        <pc:sldMkLst>
          <pc:docMk/>
          <pc:sldMk cId="2415797578" sldId="267"/>
        </pc:sldMkLst>
        <pc:picChg chg="add mod">
          <ac:chgData name="Shifa A" userId="4a68fdf0cdb5114a" providerId="LiveId" clId="{5D6A68FB-EA17-4B9D-B306-D5C6FB3483FC}" dt="2025-03-24T04:06:50.460" v="30" actId="1076"/>
          <ac:picMkLst>
            <pc:docMk/>
            <pc:sldMk cId="2415797578" sldId="267"/>
            <ac:picMk id="3" creationId="{048BFEEF-B873-1B40-0732-C727CC47ADD9}"/>
          </ac:picMkLst>
        </pc:picChg>
        <pc:picChg chg="add mod">
          <ac:chgData name="Shifa A" userId="4a68fdf0cdb5114a" providerId="LiveId" clId="{5D6A68FB-EA17-4B9D-B306-D5C6FB3483FC}" dt="2025-03-24T04:07:44.996" v="33" actId="1076"/>
          <ac:picMkLst>
            <pc:docMk/>
            <pc:sldMk cId="2415797578" sldId="267"/>
            <ac:picMk id="5" creationId="{A796D43E-4E48-9701-6A3A-7C2A663CB3BC}"/>
          </ac:picMkLst>
        </pc:picChg>
      </pc:sldChg>
      <pc:sldChg chg="modSp del mod">
        <pc:chgData name="Shifa A" userId="4a68fdf0cdb5114a" providerId="LiveId" clId="{5D6A68FB-EA17-4B9D-B306-D5C6FB3483FC}" dt="2025-03-24T03:50:01.265" v="3" actId="47"/>
        <pc:sldMkLst>
          <pc:docMk/>
          <pc:sldMk cId="4290568556" sldId="267"/>
        </pc:sldMkLst>
        <pc:spChg chg="mod">
          <ac:chgData name="Shifa A" userId="4a68fdf0cdb5114a" providerId="LiveId" clId="{5D6A68FB-EA17-4B9D-B306-D5C6FB3483FC}" dt="2025-03-24T03:49:51.728" v="2" actId="6549"/>
          <ac:spMkLst>
            <pc:docMk/>
            <pc:sldMk cId="4290568556" sldId="267"/>
            <ac:spMk id="4" creationId="{9CB39A64-BD45-68A8-B02F-3A20E56E5382}"/>
          </ac:spMkLst>
        </pc:spChg>
        <pc:picChg chg="mod">
          <ac:chgData name="Shifa A" userId="4a68fdf0cdb5114a" providerId="LiveId" clId="{5D6A68FB-EA17-4B9D-B306-D5C6FB3483FC}" dt="2025-03-24T03:49:31.043" v="0" actId="1076"/>
          <ac:picMkLst>
            <pc:docMk/>
            <pc:sldMk cId="4290568556" sldId="267"/>
            <ac:picMk id="6" creationId="{17FC7E45-9081-968C-4078-398B4FA8EBBA}"/>
          </ac:picMkLst>
        </pc:picChg>
      </pc:sldChg>
      <pc:sldChg chg="addSp modSp new mod">
        <pc:chgData name="Shifa A" userId="4a68fdf0cdb5114a" providerId="LiveId" clId="{5D6A68FB-EA17-4B9D-B306-D5C6FB3483FC}" dt="2025-03-24T04:08:23.907" v="39" actId="1076"/>
        <pc:sldMkLst>
          <pc:docMk/>
          <pc:sldMk cId="3407766650" sldId="268"/>
        </pc:sldMkLst>
        <pc:picChg chg="add mod">
          <ac:chgData name="Shifa A" userId="4a68fdf0cdb5114a" providerId="LiveId" clId="{5D6A68FB-EA17-4B9D-B306-D5C6FB3483FC}" dt="2025-03-24T04:08:23.907" v="39" actId="1076"/>
          <ac:picMkLst>
            <pc:docMk/>
            <pc:sldMk cId="3407766650" sldId="268"/>
            <ac:picMk id="3" creationId="{6FD4EBB6-9491-7D8A-06E6-654E126237C4}"/>
          </ac:picMkLst>
        </pc:picChg>
      </pc:sldChg>
      <pc:sldChg chg="addSp modSp new mod">
        <pc:chgData name="Shifa A" userId="4a68fdf0cdb5114a" providerId="LiveId" clId="{5D6A68FB-EA17-4B9D-B306-D5C6FB3483FC}" dt="2025-03-24T04:09:08.572" v="44" actId="1076"/>
        <pc:sldMkLst>
          <pc:docMk/>
          <pc:sldMk cId="169386655" sldId="269"/>
        </pc:sldMkLst>
        <pc:picChg chg="add mod">
          <ac:chgData name="Shifa A" userId="4a68fdf0cdb5114a" providerId="LiveId" clId="{5D6A68FB-EA17-4B9D-B306-D5C6FB3483FC}" dt="2025-03-24T04:09:08.572" v="44" actId="1076"/>
          <ac:picMkLst>
            <pc:docMk/>
            <pc:sldMk cId="169386655" sldId="269"/>
            <ac:picMk id="3" creationId="{C05A6097-B64F-9240-A60B-E947734A26DC}"/>
          </ac:picMkLst>
        </pc:picChg>
      </pc:sldChg>
      <pc:sldChg chg="addSp modSp new mod">
        <pc:chgData name="Shifa A" userId="4a68fdf0cdb5114a" providerId="LiveId" clId="{5D6A68FB-EA17-4B9D-B306-D5C6FB3483FC}" dt="2025-03-24T04:10:10.345" v="54" actId="1076"/>
        <pc:sldMkLst>
          <pc:docMk/>
          <pc:sldMk cId="28105369" sldId="270"/>
        </pc:sldMkLst>
        <pc:picChg chg="add mod">
          <ac:chgData name="Shifa A" userId="4a68fdf0cdb5114a" providerId="LiveId" clId="{5D6A68FB-EA17-4B9D-B306-D5C6FB3483FC}" dt="2025-03-24T04:10:07.530" v="53" actId="1076"/>
          <ac:picMkLst>
            <pc:docMk/>
            <pc:sldMk cId="28105369" sldId="270"/>
            <ac:picMk id="3" creationId="{E623C961-173D-7217-E463-766BC28ABD8D}"/>
          </ac:picMkLst>
        </pc:picChg>
        <pc:picChg chg="add mod">
          <ac:chgData name="Shifa A" userId="4a68fdf0cdb5114a" providerId="LiveId" clId="{5D6A68FB-EA17-4B9D-B306-D5C6FB3483FC}" dt="2025-03-24T04:10:10.345" v="54" actId="1076"/>
          <ac:picMkLst>
            <pc:docMk/>
            <pc:sldMk cId="28105369" sldId="270"/>
            <ac:picMk id="5" creationId="{AEF6F20F-44ED-17EC-0A5C-D76155A2F75A}"/>
          </ac:picMkLst>
        </pc:picChg>
      </pc:sldChg>
      <pc:sldChg chg="addSp modSp new mod">
        <pc:chgData name="Shifa A" userId="4a68fdf0cdb5114a" providerId="LiveId" clId="{5D6A68FB-EA17-4B9D-B306-D5C6FB3483FC}" dt="2025-03-24T04:10:53.043" v="62" actId="5793"/>
        <pc:sldMkLst>
          <pc:docMk/>
          <pc:sldMk cId="4169506645" sldId="271"/>
        </pc:sldMkLst>
        <pc:spChg chg="add mod">
          <ac:chgData name="Shifa A" userId="4a68fdf0cdb5114a" providerId="LiveId" clId="{5D6A68FB-EA17-4B9D-B306-D5C6FB3483FC}" dt="2025-03-24T04:10:53.043" v="62" actId="5793"/>
          <ac:spMkLst>
            <pc:docMk/>
            <pc:sldMk cId="4169506645" sldId="271"/>
            <ac:spMk id="3" creationId="{4E851637-E415-D1F0-8ABB-28D1EEC4065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CE4DF5-20D6-49D6-BA20-543703B0C1BC}" type="datetimeFigureOut">
              <a:rPr lang="en-IN" smtClean="0"/>
              <a:t>24-03-2025</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7CFE8FE2-B2BE-459E-BB71-88BF151C797C}"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0123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CE4DF5-20D6-49D6-BA20-543703B0C1BC}" type="datetimeFigureOut">
              <a:rPr lang="en-IN" smtClean="0"/>
              <a:t>24-03-2025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FE8FE2-B2BE-459E-BB71-88BF151C797C}"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5895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CE4DF5-20D6-49D6-BA20-543703B0C1BC}" type="datetimeFigureOut">
              <a:rPr lang="en-IN" smtClean="0"/>
              <a:t>24-03-2025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FE8FE2-B2BE-459E-BB71-88BF151C797C}"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2538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CE4DF5-20D6-49D6-BA20-543703B0C1BC}" type="datetimeFigureOut">
              <a:rPr lang="en-IN" smtClean="0"/>
              <a:t>24-03-2025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FE8FE2-B2BE-459E-BB71-88BF151C797C}"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10516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CE4DF5-20D6-49D6-BA20-543703B0C1BC}" type="datetimeFigureOut">
              <a:rPr lang="en-IN" smtClean="0"/>
              <a:t>24-03-2025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FE8FE2-B2BE-459E-BB71-88BF151C797C}"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2088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CE4DF5-20D6-49D6-BA20-543703B0C1BC}" type="datetimeFigureOut">
              <a:rPr lang="en-IN" smtClean="0"/>
              <a:t>24-03-2025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FE8FE2-B2BE-459E-BB71-88BF151C797C}"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1335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CE4DF5-20D6-49D6-BA20-543703B0C1BC}" type="datetimeFigureOut">
              <a:rPr lang="en-IN" smtClean="0"/>
              <a:t>24-03-2025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FE8FE2-B2BE-459E-BB71-88BF151C797C}"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429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CE4DF5-20D6-49D6-BA20-543703B0C1BC}" type="datetimeFigureOut">
              <a:rPr lang="en-IN" smtClean="0"/>
              <a:t>24-03-2025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FE8FE2-B2BE-459E-BB71-88BF151C797C}"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5186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CE4DF5-20D6-49D6-BA20-543703B0C1BC}" type="datetimeFigureOut">
              <a:rPr lang="en-IN" smtClean="0"/>
              <a:t>24-03-2025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CFE8FE2-B2BE-459E-BB71-88BF151C797C}" type="slidenum">
              <a:rPr lang="en-IN" smtClean="0"/>
              <a:t>‹#›</a:t>
            </a:fld>
            <a:endParaRPr lang="en-IN"/>
          </a:p>
        </p:txBody>
      </p:sp>
    </p:spTree>
    <p:extLst>
      <p:ext uri="{BB962C8B-B14F-4D97-AF65-F5344CB8AC3E}">
        <p14:creationId xmlns:p14="http://schemas.microsoft.com/office/powerpoint/2010/main" val="3734331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CE4DF5-20D6-49D6-BA20-543703B0C1BC}" type="datetimeFigureOut">
              <a:rPr lang="en-IN" smtClean="0"/>
              <a:t>24-03-2025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FE8FE2-B2BE-459E-BB71-88BF151C797C}"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6894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ECE4DF5-20D6-49D6-BA20-543703B0C1BC}" type="datetimeFigureOut">
              <a:rPr lang="en-IN" smtClean="0"/>
              <a:t>24-03-2025</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7CFE8FE2-B2BE-459E-BB71-88BF151C797C}"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9456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ECE4DF5-20D6-49D6-BA20-543703B0C1BC}" type="datetimeFigureOut">
              <a:rPr lang="en-IN" smtClean="0"/>
              <a:t>24-03-2025</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CFE8FE2-B2BE-459E-BB71-88BF151C797C}"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49223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ED083-9EF4-CAB8-90C9-092EC0613EC4}"/>
              </a:ext>
            </a:extLst>
          </p:cNvPr>
          <p:cNvSpPr>
            <a:spLocks noGrp="1"/>
          </p:cNvSpPr>
          <p:nvPr>
            <p:ph type="ctrTitle"/>
          </p:nvPr>
        </p:nvSpPr>
        <p:spPr/>
        <p:txBody>
          <a:bodyPr>
            <a:normAutofit fontScale="90000"/>
          </a:bodyPr>
          <a:lstStyle/>
          <a:p>
            <a:r>
              <a:rPr lang="en-US" dirty="0"/>
              <a:t>ATM Application Using </a:t>
            </a:r>
            <a:r>
              <a:rPr lang="en-US" dirty="0" err="1"/>
              <a:t>Tkinter</a:t>
            </a:r>
            <a:r>
              <a:rPr lang="en-US" dirty="0"/>
              <a:t> and MySQL</a:t>
            </a:r>
            <a:endParaRPr lang="en-IN" dirty="0"/>
          </a:p>
        </p:txBody>
      </p:sp>
      <p:sp>
        <p:nvSpPr>
          <p:cNvPr id="4" name="TextBox 3">
            <a:extLst>
              <a:ext uri="{FF2B5EF4-FFF2-40B4-BE49-F238E27FC236}">
                <a16:creationId xmlns:a16="http://schemas.microsoft.com/office/drawing/2014/main" id="{3828D919-A474-2BCD-4858-C6027302ADA1}"/>
              </a:ext>
            </a:extLst>
          </p:cNvPr>
          <p:cNvSpPr txBox="1"/>
          <p:nvPr/>
        </p:nvSpPr>
        <p:spPr>
          <a:xfrm>
            <a:off x="7368467" y="4705165"/>
            <a:ext cx="4243524" cy="1200329"/>
          </a:xfrm>
          <a:prstGeom prst="rect">
            <a:avLst/>
          </a:prstGeom>
          <a:noFill/>
        </p:spPr>
        <p:txBody>
          <a:bodyPr wrap="square" rtlCol="0">
            <a:spAutoFit/>
          </a:bodyPr>
          <a:lstStyle/>
          <a:p>
            <a:r>
              <a:rPr lang="en-US" b="1" dirty="0"/>
              <a:t>Title: ATM Transaction Management System</a:t>
            </a:r>
          </a:p>
          <a:p>
            <a:r>
              <a:rPr lang="en-US" b="1" dirty="0"/>
              <a:t>Subtitle: Using SQL, </a:t>
            </a:r>
            <a:r>
              <a:rPr lang="en-US" b="1" dirty="0" err="1"/>
              <a:t>Tkinter</a:t>
            </a:r>
            <a:r>
              <a:rPr lang="en-US" b="1" dirty="0"/>
              <a:t>, and Python Name: </a:t>
            </a:r>
            <a:r>
              <a:rPr lang="en-US" b="1" dirty="0" err="1"/>
              <a:t>Shifana.A</a:t>
            </a:r>
            <a:endParaRPr lang="en-US" b="1" dirty="0"/>
          </a:p>
        </p:txBody>
      </p:sp>
    </p:spTree>
    <p:extLst>
      <p:ext uri="{BB962C8B-B14F-4D97-AF65-F5344CB8AC3E}">
        <p14:creationId xmlns:p14="http://schemas.microsoft.com/office/powerpoint/2010/main" val="4087227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2FE3F-42E7-0B24-F3FA-91ADF53A4B3B}"/>
              </a:ext>
            </a:extLst>
          </p:cNvPr>
          <p:cNvSpPr>
            <a:spLocks noGrp="1"/>
          </p:cNvSpPr>
          <p:nvPr>
            <p:ph type="title"/>
          </p:nvPr>
        </p:nvSpPr>
        <p:spPr/>
        <p:txBody>
          <a:bodyPr/>
          <a:lstStyle/>
          <a:p>
            <a:r>
              <a:rPr lang="en-US" dirty="0"/>
              <a:t>Objective of the ATM Application</a:t>
            </a:r>
            <a:endParaRPr lang="en-IN" dirty="0"/>
          </a:p>
        </p:txBody>
      </p:sp>
      <p:sp>
        <p:nvSpPr>
          <p:cNvPr id="3" name="Content Placeholder 2">
            <a:extLst>
              <a:ext uri="{FF2B5EF4-FFF2-40B4-BE49-F238E27FC236}">
                <a16:creationId xmlns:a16="http://schemas.microsoft.com/office/drawing/2014/main" id="{23ACB1D9-3434-C8E9-E715-02D84EDC8A3C}"/>
              </a:ext>
            </a:extLst>
          </p:cNvPr>
          <p:cNvSpPr>
            <a:spLocks noGrp="1"/>
          </p:cNvSpPr>
          <p:nvPr>
            <p:ph idx="1"/>
          </p:nvPr>
        </p:nvSpPr>
        <p:spPr/>
        <p:txBody>
          <a:bodyPr/>
          <a:lstStyle/>
          <a:p>
            <a:r>
              <a:rPr lang="en-US" dirty="0"/>
              <a:t>The objective of this ATM application is to provide a simple yet functional system for managing user accounts, transactions, and balances, simulating an ATM interface. It allows users to securely log in, perform transactions like deposits and withdrawals, check their balance, and view transaction history—all through a graphical user interface (GUI) powered by </a:t>
            </a:r>
            <a:r>
              <a:rPr lang="en-US" dirty="0" err="1"/>
              <a:t>Tkinter</a:t>
            </a:r>
            <a:r>
              <a:rPr lang="en-US" dirty="0"/>
              <a:t>. The system interacts with a MySQL database to store and manage user data, ensuring data persistence and security (via PIN hashing).</a:t>
            </a:r>
            <a:endParaRPr lang="en-IN" dirty="0"/>
          </a:p>
        </p:txBody>
      </p:sp>
    </p:spTree>
    <p:extLst>
      <p:ext uri="{BB962C8B-B14F-4D97-AF65-F5344CB8AC3E}">
        <p14:creationId xmlns:p14="http://schemas.microsoft.com/office/powerpoint/2010/main" val="2564975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AD3EA-8D41-E539-1B56-7245804CB67B}"/>
              </a:ext>
            </a:extLst>
          </p:cNvPr>
          <p:cNvSpPr>
            <a:spLocks noGrp="1"/>
          </p:cNvSpPr>
          <p:nvPr>
            <p:ph type="title"/>
          </p:nvPr>
        </p:nvSpPr>
        <p:spPr/>
        <p:txBody>
          <a:bodyPr/>
          <a:lstStyle/>
          <a:p>
            <a:r>
              <a:rPr lang="en-IN" dirty="0"/>
              <a:t>Key goals include:</a:t>
            </a:r>
          </a:p>
        </p:txBody>
      </p:sp>
      <p:sp>
        <p:nvSpPr>
          <p:cNvPr id="4" name="Rectangle 1">
            <a:extLst>
              <a:ext uri="{FF2B5EF4-FFF2-40B4-BE49-F238E27FC236}">
                <a16:creationId xmlns:a16="http://schemas.microsoft.com/office/drawing/2014/main" id="{6C08D22F-5DB5-8A05-8551-8D5A690E9C13}"/>
              </a:ext>
            </a:extLst>
          </p:cNvPr>
          <p:cNvSpPr>
            <a:spLocks noGrp="1" noChangeArrowheads="1"/>
          </p:cNvSpPr>
          <p:nvPr>
            <p:ph idx="1"/>
          </p:nvPr>
        </p:nvSpPr>
        <p:spPr bwMode="auto">
          <a:xfrm>
            <a:off x="438912" y="1253249"/>
            <a:ext cx="11033760" cy="495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Secure Login</a:t>
            </a:r>
            <a:r>
              <a:rPr kumimoji="0" lang="en-US" altLang="en-US" sz="1800" b="0" i="0" u="none" strike="noStrike" cap="none" normalizeH="0" baseline="0" dirty="0">
                <a:ln>
                  <a:noFill/>
                </a:ln>
                <a:solidFill>
                  <a:schemeClr val="tx1"/>
                </a:solidFill>
                <a:effectLst/>
                <a:latin typeface="Arial" panose="020B0604020202020204" pitchFamily="34" charset="0"/>
              </a:rPr>
              <a:t>: Users log in with their account number and PIN, with the PIN being securely hashed to protect sensitive information.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Transaction Handling</a:t>
            </a:r>
            <a:r>
              <a:rPr kumimoji="0" lang="en-US" altLang="en-US" sz="1800" b="0" i="0" u="none" strike="noStrike" cap="none" normalizeH="0" baseline="0" dirty="0">
                <a:ln>
                  <a:noFill/>
                </a:ln>
                <a:solidFill>
                  <a:schemeClr val="tx1"/>
                </a:solidFill>
                <a:effectLst/>
                <a:latin typeface="Arial" panose="020B0604020202020204" pitchFamily="34" charset="0"/>
              </a:rPr>
              <a:t>: Users can deposit and withdraw money, with all transactions recorded in the system for historical tracking.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Balance Inquiry</a:t>
            </a:r>
            <a:r>
              <a:rPr kumimoji="0" lang="en-US" altLang="en-US" sz="1800" b="0" i="0" u="none" strike="noStrike" cap="none" normalizeH="0" baseline="0" dirty="0">
                <a:ln>
                  <a:noFill/>
                </a:ln>
                <a:solidFill>
                  <a:schemeClr val="tx1"/>
                </a:solidFill>
                <a:effectLst/>
                <a:latin typeface="Arial" panose="020B0604020202020204" pitchFamily="34" charset="0"/>
              </a:rPr>
              <a:t>: Users can check their account balance at any time.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Transaction History</a:t>
            </a:r>
            <a:r>
              <a:rPr kumimoji="0" lang="en-US" altLang="en-US" sz="1800" b="0" i="0" u="none" strike="noStrike" cap="none" normalizeH="0" baseline="0" dirty="0">
                <a:ln>
                  <a:noFill/>
                </a:ln>
                <a:solidFill>
                  <a:schemeClr val="tx1"/>
                </a:solidFill>
                <a:effectLst/>
                <a:latin typeface="Arial" panose="020B0604020202020204" pitchFamily="34" charset="0"/>
              </a:rPr>
              <a:t>: Users can view a detailed history of their past transactions, including type, amount, and date.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Account Registration</a:t>
            </a:r>
            <a:r>
              <a:rPr kumimoji="0" lang="en-US" altLang="en-US" sz="1800" b="0" i="0" u="none" strike="noStrike" cap="none" normalizeH="0" baseline="0" dirty="0">
                <a:ln>
                  <a:noFill/>
                </a:ln>
                <a:solidFill>
                  <a:schemeClr val="tx1"/>
                </a:solidFill>
                <a:effectLst/>
                <a:latin typeface="Arial" panose="020B0604020202020204" pitchFamily="34" charset="0"/>
              </a:rPr>
              <a:t>: New users can register by creating an account with an initial balance, securely storing their PIN.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Database Interaction</a:t>
            </a:r>
            <a:r>
              <a:rPr kumimoji="0" lang="en-US" altLang="en-US" sz="1800" b="0" i="0" u="none" strike="noStrike" cap="none" normalizeH="0" baseline="0" dirty="0">
                <a:ln>
                  <a:noFill/>
                </a:ln>
                <a:solidFill>
                  <a:schemeClr val="tx1"/>
                </a:solidFill>
                <a:effectLst/>
                <a:latin typeface="Arial" panose="020B0604020202020204" pitchFamily="34" charset="0"/>
              </a:rPr>
              <a:t>: All user and transaction data is stored in a MySQL database, ensuring persistence and integrity. </a:t>
            </a: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41957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8BFEEF-B873-1B40-0732-C727CC47AD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945" y="363984"/>
            <a:ext cx="9604110" cy="2533722"/>
          </a:xfrm>
          <a:prstGeom prst="rect">
            <a:avLst/>
          </a:prstGeom>
        </p:spPr>
      </p:pic>
      <p:pic>
        <p:nvPicPr>
          <p:cNvPr id="5" name="Picture 4">
            <a:extLst>
              <a:ext uri="{FF2B5EF4-FFF2-40B4-BE49-F238E27FC236}">
                <a16:creationId xmlns:a16="http://schemas.microsoft.com/office/drawing/2014/main" id="{A796D43E-4E48-9701-6A3A-7C2A663CB3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8081" y="3572550"/>
            <a:ext cx="9155837" cy="2921466"/>
          </a:xfrm>
          <a:prstGeom prst="rect">
            <a:avLst/>
          </a:prstGeom>
        </p:spPr>
      </p:pic>
    </p:spTree>
    <p:extLst>
      <p:ext uri="{BB962C8B-B14F-4D97-AF65-F5344CB8AC3E}">
        <p14:creationId xmlns:p14="http://schemas.microsoft.com/office/powerpoint/2010/main" val="2415797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D4EBB6-9491-7D8A-06E6-654E126237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457" y="1141864"/>
            <a:ext cx="10943489" cy="4433312"/>
          </a:xfrm>
          <a:prstGeom prst="rect">
            <a:avLst/>
          </a:prstGeom>
        </p:spPr>
      </p:pic>
    </p:spTree>
    <p:extLst>
      <p:ext uri="{BB962C8B-B14F-4D97-AF65-F5344CB8AC3E}">
        <p14:creationId xmlns:p14="http://schemas.microsoft.com/office/powerpoint/2010/main" val="3407766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5A6097-B64F-9240-A60B-E947734A26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8283" y="818049"/>
            <a:ext cx="9724008" cy="4927912"/>
          </a:xfrm>
          <a:prstGeom prst="rect">
            <a:avLst/>
          </a:prstGeom>
        </p:spPr>
      </p:pic>
    </p:spTree>
    <p:extLst>
      <p:ext uri="{BB962C8B-B14F-4D97-AF65-F5344CB8AC3E}">
        <p14:creationId xmlns:p14="http://schemas.microsoft.com/office/powerpoint/2010/main" val="169386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23C961-173D-7217-E463-766BC28AB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0325" y="253968"/>
            <a:ext cx="8623177" cy="3291014"/>
          </a:xfrm>
          <a:prstGeom prst="rect">
            <a:avLst/>
          </a:prstGeom>
        </p:spPr>
      </p:pic>
      <p:pic>
        <p:nvPicPr>
          <p:cNvPr id="5" name="Picture 4">
            <a:extLst>
              <a:ext uri="{FF2B5EF4-FFF2-40B4-BE49-F238E27FC236}">
                <a16:creationId xmlns:a16="http://schemas.microsoft.com/office/drawing/2014/main" id="{AEF6F20F-44ED-17EC-0A5C-D76155A2F7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5899" y="3682962"/>
            <a:ext cx="7460202" cy="2921070"/>
          </a:xfrm>
          <a:prstGeom prst="rect">
            <a:avLst/>
          </a:prstGeom>
        </p:spPr>
      </p:pic>
    </p:spTree>
    <p:extLst>
      <p:ext uri="{BB962C8B-B14F-4D97-AF65-F5344CB8AC3E}">
        <p14:creationId xmlns:p14="http://schemas.microsoft.com/office/powerpoint/2010/main" val="28105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851637-E415-D1F0-8ABB-28D1EEC40659}"/>
              </a:ext>
            </a:extLst>
          </p:cNvPr>
          <p:cNvSpPr txBox="1"/>
          <p:nvPr/>
        </p:nvSpPr>
        <p:spPr>
          <a:xfrm>
            <a:off x="1020932" y="843379"/>
            <a:ext cx="8120848" cy="2862322"/>
          </a:xfrm>
          <a:prstGeom prst="rect">
            <a:avLst/>
          </a:prstGeom>
          <a:noFill/>
        </p:spPr>
        <p:txBody>
          <a:bodyPr wrap="square">
            <a:spAutoFit/>
          </a:bodyPr>
          <a:lstStyle/>
          <a:p>
            <a:pPr>
              <a:buNone/>
            </a:pPr>
            <a:r>
              <a:rPr lang="en-US" b="1" dirty="0"/>
              <a:t>Conclusion</a:t>
            </a:r>
          </a:p>
          <a:p>
            <a:pPr>
              <a:buFont typeface="Arial" panose="020B0604020202020204" pitchFamily="34" charset="0"/>
              <a:buChar char="•"/>
            </a:pPr>
            <a:r>
              <a:rPr lang="en-US" b="1" dirty="0"/>
              <a:t>Outcome</a:t>
            </a:r>
            <a:r>
              <a:rPr lang="en-US" dirty="0"/>
              <a:t>: A fully functional ATM simulation with secure user login, balance management, and transaction history tracking.</a:t>
            </a:r>
          </a:p>
          <a:p>
            <a:pPr>
              <a:buFont typeface="Arial" panose="020B0604020202020204" pitchFamily="34" charset="0"/>
              <a:buChar char="•"/>
            </a:pPr>
            <a:endParaRPr lang="en-US" dirty="0"/>
          </a:p>
          <a:p>
            <a:endParaRPr lang="en-US" dirty="0"/>
          </a:p>
          <a:p>
            <a:pPr>
              <a:buFont typeface="Arial" panose="020B0604020202020204" pitchFamily="34" charset="0"/>
              <a:buChar char="•"/>
            </a:pPr>
            <a:r>
              <a:rPr lang="en-US" b="1" dirty="0"/>
              <a:t>Future Enhancements</a:t>
            </a:r>
            <a:r>
              <a:rPr lang="en-US" dirty="0"/>
              <a:t>:</a:t>
            </a:r>
          </a:p>
          <a:p>
            <a:endParaRPr lang="en-US" dirty="0"/>
          </a:p>
          <a:p>
            <a:pPr marL="742950" lvl="1" indent="-285750">
              <a:buFont typeface="Arial" panose="020B0604020202020204" pitchFamily="34" charset="0"/>
              <a:buChar char="•"/>
            </a:pPr>
            <a:r>
              <a:rPr lang="en-US" dirty="0"/>
              <a:t>Integrating a more advanced security system (e.g., two-factor authentication).</a:t>
            </a:r>
          </a:p>
          <a:p>
            <a:pPr marL="742950" lvl="1" indent="-285750">
              <a:buFont typeface="Arial" panose="020B0604020202020204" pitchFamily="34" charset="0"/>
              <a:buChar char="•"/>
            </a:pPr>
            <a:r>
              <a:rPr lang="en-US" dirty="0"/>
              <a:t>Adding features like fund transfer between accounts.</a:t>
            </a:r>
          </a:p>
        </p:txBody>
      </p:sp>
    </p:spTree>
    <p:extLst>
      <p:ext uri="{BB962C8B-B14F-4D97-AF65-F5344CB8AC3E}">
        <p14:creationId xmlns:p14="http://schemas.microsoft.com/office/powerpoint/2010/main" val="416950664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56</TotalTime>
  <Words>292</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Gallery</vt:lpstr>
      <vt:lpstr>ATM Application Using Tkinter and MySQL</vt:lpstr>
      <vt:lpstr>Objective of the ATM Application</vt:lpstr>
      <vt:lpstr>Key goals include: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Shifa A</dc:creator>
  <cp:lastModifiedBy>Shifa A</cp:lastModifiedBy>
  <cp:revision>1</cp:revision>
  <dcterms:created xsi:type="dcterms:W3CDTF">2025-02-25T17:58:31Z</dcterms:created>
  <dcterms:modified xsi:type="dcterms:W3CDTF">2025-03-24T04:11:36Z</dcterms:modified>
</cp:coreProperties>
</file>