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86B4E-8CC2-4D3C-B98A-DE1086A53BC4}" v="4" dt="2025-03-24T05:07:09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fa A" userId="4a68fdf0cdb5114a" providerId="LiveId" clId="{47786B4E-8CC2-4D3C-B98A-DE1086A53BC4}"/>
    <pc:docChg chg="undo custSel addSld delSld modSld">
      <pc:chgData name="Shifa A" userId="4a68fdf0cdb5114a" providerId="LiveId" clId="{47786B4E-8CC2-4D3C-B98A-DE1086A53BC4}" dt="2025-03-24T05:07:44.269" v="70" actId="20577"/>
      <pc:docMkLst>
        <pc:docMk/>
      </pc:docMkLst>
      <pc:sldChg chg="modSp mod">
        <pc:chgData name="Shifa A" userId="4a68fdf0cdb5114a" providerId="LiveId" clId="{47786B4E-8CC2-4D3C-B98A-DE1086A53BC4}" dt="2025-03-24T05:07:44.269" v="70" actId="20577"/>
        <pc:sldMkLst>
          <pc:docMk/>
          <pc:sldMk cId="2522654200" sldId="256"/>
        </pc:sldMkLst>
        <pc:spChg chg="mod">
          <ac:chgData name="Shifa A" userId="4a68fdf0cdb5114a" providerId="LiveId" clId="{47786B4E-8CC2-4D3C-B98A-DE1086A53BC4}" dt="2025-03-24T05:07:09.367" v="16"/>
          <ac:spMkLst>
            <pc:docMk/>
            <pc:sldMk cId="2522654200" sldId="256"/>
            <ac:spMk id="2" creationId="{580ECA10-E685-F430-67A7-AAA6C8143115}"/>
          </ac:spMkLst>
        </pc:spChg>
        <pc:spChg chg="mod">
          <ac:chgData name="Shifa A" userId="4a68fdf0cdb5114a" providerId="LiveId" clId="{47786B4E-8CC2-4D3C-B98A-DE1086A53BC4}" dt="2025-03-24T05:07:44.269" v="70" actId="20577"/>
          <ac:spMkLst>
            <pc:docMk/>
            <pc:sldMk cId="2522654200" sldId="256"/>
            <ac:spMk id="3" creationId="{9B6F5B29-9D5F-6F2B-C0C8-59D30CFE90D3}"/>
          </ac:spMkLst>
        </pc:spChg>
      </pc:sldChg>
      <pc:sldChg chg="delSp modSp del mod">
        <pc:chgData name="Shifa A" userId="4a68fdf0cdb5114a" providerId="LiveId" clId="{47786B4E-8CC2-4D3C-B98A-DE1086A53BC4}" dt="2025-03-24T05:06:35.744" v="13" actId="47"/>
        <pc:sldMkLst>
          <pc:docMk/>
          <pc:sldMk cId="2809338552" sldId="261"/>
        </pc:sldMkLst>
        <pc:spChg chg="del mod">
          <ac:chgData name="Shifa A" userId="4a68fdf0cdb5114a" providerId="LiveId" clId="{47786B4E-8CC2-4D3C-B98A-DE1086A53BC4}" dt="2025-03-24T05:06:33.381" v="12"/>
          <ac:spMkLst>
            <pc:docMk/>
            <pc:sldMk cId="2809338552" sldId="261"/>
            <ac:spMk id="3" creationId="{D6D36AC1-155A-4BD4-05C5-83896AB3A49F}"/>
          </ac:spMkLst>
        </pc:spChg>
      </pc:sldChg>
      <pc:sldChg chg="addSp modSp new">
        <pc:chgData name="Shifa A" userId="4a68fdf0cdb5114a" providerId="LiveId" clId="{47786B4E-8CC2-4D3C-B98A-DE1086A53BC4}" dt="2025-03-24T05:04:52.108" v="1"/>
        <pc:sldMkLst>
          <pc:docMk/>
          <pc:sldMk cId="294688600" sldId="262"/>
        </pc:sldMkLst>
        <pc:picChg chg="add mod">
          <ac:chgData name="Shifa A" userId="4a68fdf0cdb5114a" providerId="LiveId" clId="{47786B4E-8CC2-4D3C-B98A-DE1086A53BC4}" dt="2025-03-24T05:04:52.108" v="1"/>
          <ac:picMkLst>
            <pc:docMk/>
            <pc:sldMk cId="294688600" sldId="262"/>
            <ac:picMk id="3" creationId="{8F392DE8-8FE6-3DB8-84AE-E72CB5343762}"/>
          </ac:picMkLst>
        </pc:picChg>
      </pc:sldChg>
      <pc:sldChg chg="addSp modSp new mod">
        <pc:chgData name="Shifa A" userId="4a68fdf0cdb5114a" providerId="LiveId" clId="{47786B4E-8CC2-4D3C-B98A-DE1086A53BC4}" dt="2025-03-24T05:05:12.560" v="5" actId="1076"/>
        <pc:sldMkLst>
          <pc:docMk/>
          <pc:sldMk cId="2313275255" sldId="263"/>
        </pc:sldMkLst>
        <pc:picChg chg="add mod">
          <ac:chgData name="Shifa A" userId="4a68fdf0cdb5114a" providerId="LiveId" clId="{47786B4E-8CC2-4D3C-B98A-DE1086A53BC4}" dt="2025-03-24T05:05:12.560" v="5" actId="1076"/>
          <ac:picMkLst>
            <pc:docMk/>
            <pc:sldMk cId="2313275255" sldId="263"/>
            <ac:picMk id="3" creationId="{58483FE1-37F5-CE19-B6D5-38F1667C1D77}"/>
          </ac:picMkLst>
        </pc:picChg>
      </pc:sldChg>
      <pc:sldChg chg="addSp modSp new mod">
        <pc:chgData name="Shifa A" userId="4a68fdf0cdb5114a" providerId="LiveId" clId="{47786B4E-8CC2-4D3C-B98A-DE1086A53BC4}" dt="2025-03-24T05:05:32.960" v="9" actId="1076"/>
        <pc:sldMkLst>
          <pc:docMk/>
          <pc:sldMk cId="3997557352" sldId="264"/>
        </pc:sldMkLst>
        <pc:picChg chg="add mod">
          <ac:chgData name="Shifa A" userId="4a68fdf0cdb5114a" providerId="LiveId" clId="{47786B4E-8CC2-4D3C-B98A-DE1086A53BC4}" dt="2025-03-24T05:05:32.960" v="9" actId="1076"/>
          <ac:picMkLst>
            <pc:docMk/>
            <pc:sldMk cId="3997557352" sldId="264"/>
            <ac:picMk id="3" creationId="{7AE60BFC-7F5B-638C-2389-B4D5182623F9}"/>
          </ac:picMkLst>
        </pc:picChg>
      </pc:sldChg>
      <pc:sldChg chg="addSp new mod">
        <pc:chgData name="Shifa A" userId="4a68fdf0cdb5114a" providerId="LiveId" clId="{47786B4E-8CC2-4D3C-B98A-DE1086A53BC4}" dt="2025-03-24T05:06:45.160" v="15" actId="22"/>
        <pc:sldMkLst>
          <pc:docMk/>
          <pc:sldMk cId="2209713824" sldId="265"/>
        </pc:sldMkLst>
        <pc:spChg chg="add">
          <ac:chgData name="Shifa A" userId="4a68fdf0cdb5114a" providerId="LiveId" clId="{47786B4E-8CC2-4D3C-B98A-DE1086A53BC4}" dt="2025-03-24T05:06:45.160" v="15" actId="22"/>
          <ac:spMkLst>
            <pc:docMk/>
            <pc:sldMk cId="2209713824" sldId="265"/>
            <ac:spMk id="3" creationId="{6DF19403-1B49-DAC5-B4C5-73BCF6D2D34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3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4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49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97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03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85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027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0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73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42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15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72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40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9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9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5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A7044F8-CD33-4E51-83C1-1771A66B8008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B2C43-23DF-4997-9EFD-CFBDBC959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220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CA10-E685-F430-67A7-AAA6C8143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Calorie Tracker Using Django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F5B29-9D5F-6F2B-C0C8-59D30CFE9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Title: Calorie  Tracker Web Application</a:t>
            </a:r>
          </a:p>
          <a:p>
            <a:r>
              <a:rPr lang="en-US" b="1"/>
              <a:t>Subtitle</a:t>
            </a:r>
            <a:r>
              <a:rPr lang="en-US" b="1" dirty="0"/>
              <a:t>: A Simple Django-based Calorie Tracking System </a:t>
            </a:r>
          </a:p>
          <a:p>
            <a:r>
              <a:rPr lang="en-US" b="1" dirty="0"/>
              <a:t>Presented by : Shifana 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65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C6544D-FE3B-5E3D-5B38-5186142EB6F2}"/>
              </a:ext>
            </a:extLst>
          </p:cNvPr>
          <p:cNvSpPr txBox="1"/>
          <p:nvPr/>
        </p:nvSpPr>
        <p:spPr>
          <a:xfrm>
            <a:off x="1544715" y="941032"/>
            <a:ext cx="97032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Project Overview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Create a web application to track users' calorie intake based on their meals.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food items with calorie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 meals by selecting food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total calories consumed for each meal.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 overall calorie consumption.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IN" b="1" dirty="0"/>
              <a:t>Tech Stack</a:t>
            </a:r>
          </a:p>
          <a:p>
            <a:pPr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Frontend</a:t>
            </a:r>
            <a:r>
              <a:rPr lang="en-IN" dirty="0"/>
              <a:t>: HTML, CSS, Django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</a:t>
            </a:r>
            <a:r>
              <a:rPr lang="en-IN" dirty="0"/>
              <a:t>: Django Framework (Python)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</a:t>
            </a:r>
            <a:r>
              <a:rPr lang="en-IN" dirty="0"/>
              <a:t>: SQLite (default Django database)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40B718-466F-1607-71B8-882456797055}"/>
              </a:ext>
            </a:extLst>
          </p:cNvPr>
          <p:cNvSpPr txBox="1"/>
          <p:nvPr/>
        </p:nvSpPr>
        <p:spPr>
          <a:xfrm>
            <a:off x="1198485" y="1189611"/>
            <a:ext cx="101294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Models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Category Model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Represents different food categories (e.g., Breakfast, Lunch, Dinner, Snacks).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Fooditem</a:t>
            </a:r>
            <a:r>
              <a:rPr lang="en-US" b="1" dirty="0"/>
              <a:t> Model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Stores details of food items, including calories.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Linked to a specific food category.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Model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Stores user-specific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Represents a relationship with a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UserFooditem</a:t>
            </a:r>
            <a:r>
              <a:rPr lang="en-US" b="1" dirty="0"/>
              <a:t> Model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Many-to-many relationship between users and food items they log for calorie tracking.</a:t>
            </a:r>
          </a:p>
        </p:txBody>
      </p:sp>
    </p:spTree>
    <p:extLst>
      <p:ext uri="{BB962C8B-B14F-4D97-AF65-F5344CB8AC3E}">
        <p14:creationId xmlns:p14="http://schemas.microsoft.com/office/powerpoint/2010/main" val="13885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80061D-05E7-9660-8C74-D578D25F7045}"/>
              </a:ext>
            </a:extLst>
          </p:cNvPr>
          <p:cNvSpPr txBox="1"/>
          <p:nvPr/>
        </p:nvSpPr>
        <p:spPr>
          <a:xfrm>
            <a:off x="1751120" y="712756"/>
            <a:ext cx="89642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Views &amp; Logic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Home View</a:t>
            </a:r>
            <a:r>
              <a:rPr lang="en-US" dirty="0"/>
              <a:t> (Admin Panel):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Displays food items from different categories (Breakfast, Lunch, Dinner, Snacks).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Displays customer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Fooditem</a:t>
            </a:r>
            <a:r>
              <a:rPr lang="en-US" b="1" dirty="0"/>
              <a:t> View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admin to view all food items and manage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Create </a:t>
            </a:r>
            <a:r>
              <a:rPr lang="en-US" b="1" dirty="0" err="1"/>
              <a:t>Fooditem</a:t>
            </a:r>
            <a:r>
              <a:rPr lang="en-US" b="1" dirty="0"/>
              <a:t> View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 to add new food items (only accessible to admins).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Page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users to view their logged food items and track total calorie consumption.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Displays remaining calories based on the 2000-calorie daily limit.</a:t>
            </a:r>
          </a:p>
          <a:p>
            <a:pPr>
              <a:buNone/>
            </a:pPr>
            <a:r>
              <a:rPr lang="en-US" b="1" dirty="0"/>
              <a:t>Add </a:t>
            </a:r>
            <a:r>
              <a:rPr lang="en-US" b="1" dirty="0" err="1"/>
              <a:t>Fooditem</a:t>
            </a:r>
            <a:r>
              <a:rPr lang="en-US" b="1" dirty="0"/>
              <a:t> for User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users to log new food items and track their calories.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11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4874A03B-194A-1D1B-AF1C-53E9FBB8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196" y="629709"/>
            <a:ext cx="898420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 Unicode MS"/>
              </a:rPr>
              <a:t>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Admin panel showing food items and customer details.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 err="1">
                <a:latin typeface="Arial Unicode MS"/>
              </a:rPr>
              <a:t>F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ooditem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Admin view for managing food items.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 err="1">
                <a:latin typeface="Arial Unicode MS"/>
              </a:rPr>
              <a:t>C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reatefooditem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Admin view for adding new food items.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 err="1">
                <a:latin typeface="Arial Unicode MS"/>
              </a:rPr>
              <a:t>R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egisterPage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User registration view.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 err="1">
                <a:latin typeface="Arial Unicode MS"/>
              </a:rPr>
              <a:t>L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oginPage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User login view.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 err="1">
                <a:latin typeface="Arial Unicode MS"/>
              </a:rPr>
              <a:t>U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serPage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dashboard for viewing and adding food items.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 err="1">
                <a:latin typeface="Arial Unicode MS"/>
              </a:rPr>
              <a:t>A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ddFooditem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 for users to add food items.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 Unicode MS"/>
              </a:rPr>
              <a:t>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ood </a:t>
            </a:r>
            <a:r>
              <a:rPr lang="en-US" altLang="en-US" b="1" dirty="0">
                <a:latin typeface="Arial Unicode MS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 Form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 for creating and updating food items.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 Unicode MS"/>
              </a:rPr>
              <a:t>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dd User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Fooditem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 for users to log food items.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User Form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 for user registration.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Fooditem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Filter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Allows users to filter food items by name and category.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5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92DE8-8FE6-3DB8-84AE-E72CB534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89" y="582683"/>
            <a:ext cx="9007621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83FE1-37F5-CE19-B6D5-38F1667C1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441" y="708908"/>
            <a:ext cx="9857173" cy="43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7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E60BFC-7F5B-638C-2389-B4D518262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3" y="74862"/>
            <a:ext cx="10377558" cy="62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5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19403-1B49-DAC5-B4C5-73BCF6D2D348}"/>
              </a:ext>
            </a:extLst>
          </p:cNvPr>
          <p:cNvSpPr txBox="1"/>
          <p:nvPr/>
        </p:nvSpPr>
        <p:spPr>
          <a:xfrm>
            <a:off x="3047260" y="1030562"/>
            <a:ext cx="60945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Future Enhancements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Profile</a:t>
            </a:r>
            <a:r>
              <a:rPr lang="en-US" dirty="0"/>
              <a:t>: Allow users to set personal calorie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Food Item Nutritional Info</a:t>
            </a:r>
            <a:r>
              <a:rPr lang="en-US" dirty="0"/>
              <a:t>: Include more details like protein, fat, and carbs.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Daily/Weekly Reports</a:t>
            </a:r>
            <a:r>
              <a:rPr lang="en-US" dirty="0"/>
              <a:t>: Generate reports of the user's calorie intake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Mobile Version</a:t>
            </a:r>
            <a:r>
              <a:rPr lang="en-US" dirty="0"/>
              <a:t>: Optimize the application for mobile use.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Conclusion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Outcome</a:t>
            </a:r>
            <a:r>
              <a:rPr lang="en-US" dirty="0"/>
              <a:t>: Developed a Django-based calorie tracking web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</a:t>
            </a:r>
            <a:r>
              <a:rPr lang="en-US" dirty="0"/>
              <a:t>: User registration, food item management, calorie tracking, role-based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Scope</a:t>
            </a:r>
            <a:r>
              <a:rPr lang="en-US" dirty="0"/>
              <a:t>: Enhance functionality with user-specific reports and mobile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209713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</TotalTime>
  <Words>481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Century Gothic</vt:lpstr>
      <vt:lpstr>Wingdings 3</vt:lpstr>
      <vt:lpstr>Ion</vt:lpstr>
      <vt:lpstr>Calorie Tracker Using Django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Shifa A</dc:creator>
  <cp:lastModifiedBy>Shifa A</cp:lastModifiedBy>
  <cp:revision>1</cp:revision>
  <dcterms:created xsi:type="dcterms:W3CDTF">2025-03-24T04:26:50Z</dcterms:created>
  <dcterms:modified xsi:type="dcterms:W3CDTF">2025-03-24T05:07:46Z</dcterms:modified>
</cp:coreProperties>
</file>