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t>
            </a:r>
            <a:r>
              <a:rPr altLang="en-GB" sz="2400" lang="en-US"/>
              <a:t>A</a:t>
            </a:r>
            <a:r>
              <a:rPr altLang="en-GB" sz="2400" lang="en-US"/>
              <a:t>M</a:t>
            </a:r>
            <a:r>
              <a:rPr altLang="en-GB" sz="2400" lang="en-US"/>
              <a:t>E</a:t>
            </a:r>
            <a:r>
              <a:rPr altLang="en-GB" sz="2400" lang="en-US"/>
              <a:t>:</a:t>
            </a:r>
            <a:r>
              <a:rPr altLang="en-GB" sz="2400" lang="en-US"/>
              <a:t> </a:t>
            </a:r>
            <a:r>
              <a:rPr altLang="en-GB" sz="2400" lang="en-US"/>
              <a:t>S</a:t>
            </a:r>
            <a:r>
              <a:rPr altLang="en-GB" sz="2400" lang="en-US"/>
              <a:t>H</a:t>
            </a:r>
            <a:r>
              <a:rPr altLang="en-GB" sz="2400" lang="en-US"/>
              <a:t>I</a:t>
            </a:r>
            <a:r>
              <a:rPr altLang="en-GB" sz="2400" lang="en-US"/>
              <a:t>F</a:t>
            </a:r>
            <a:r>
              <a:rPr altLang="en-GB" sz="2400" lang="en-US"/>
              <a:t>A</a:t>
            </a:r>
            <a:r>
              <a:rPr altLang="en-GB" sz="2400" lang="en-US"/>
              <a:t>N</a:t>
            </a:r>
            <a:r>
              <a:rPr altLang="en-GB" sz="2400" lang="en-US"/>
              <a:t>A</a:t>
            </a:r>
            <a:r>
              <a:rPr altLang="en-GB" sz="2400" lang="en-US"/>
              <a:t> </a:t>
            </a:r>
            <a:r>
              <a:rPr altLang="en-GB" sz="2400" lang="en-US"/>
              <a:t>F</a:t>
            </a:r>
            <a:r>
              <a:rPr altLang="en-GB" sz="2400" lang="en-US"/>
              <a:t>A</a:t>
            </a:r>
            <a:r>
              <a:rPr altLang="en-GB" sz="2400" lang="en-US"/>
              <a:t>T</a:t>
            </a:r>
            <a:r>
              <a:rPr altLang="en-GB" sz="2400" lang="en-US"/>
              <a:t>H</a:t>
            </a:r>
            <a:r>
              <a:rPr altLang="en-GB" sz="2400" lang="en-US"/>
              <a:t>I</a:t>
            </a:r>
            <a:r>
              <a:rPr altLang="en-GB" sz="2400" lang="en-US"/>
              <a:t>M</a:t>
            </a:r>
            <a:r>
              <a:rPr altLang="en-GB" sz="2400" lang="en-US"/>
              <a:t>A</a:t>
            </a:r>
            <a:r>
              <a:rPr altLang="en-GB" sz="2400" lang="en-US"/>
              <a:t> </a:t>
            </a:r>
            <a:r>
              <a:rPr altLang="en-GB" sz="2400" lang="en-US"/>
              <a:t>.</a:t>
            </a:r>
            <a:r>
              <a:rPr altLang="en-GB"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altLang="en-GB" dirty="0" sz="2400" lang="en-US"/>
              <a:t>5</a:t>
            </a:r>
            <a:r>
              <a:rPr altLang="en-GB" dirty="0" sz="2400" lang="en-US"/>
              <a:t>7</a:t>
            </a:r>
            <a:endParaRPr dirty="0" sz="2400" lang="en-IN"/>
          </a:p>
          <a:p>
            <a:r>
              <a:rPr dirty="0" sz="2400" lang="en-IN"/>
              <a:t>NAAN MUDHALVAN ID: </a:t>
            </a:r>
            <a:r>
              <a:rPr dirty="0" sz="2400" lang="en-US"/>
              <a:t>asunm14751222035</a:t>
            </a:r>
            <a:r>
              <a:rPr altLang="en-GB" dirty="0" sz="2400" lang="en-US"/>
              <a:t>5</a:t>
            </a:r>
            <a:r>
              <a:rPr altLang="en-GB" dirty="0" sz="2400" lang="en-US"/>
              <a:t>7</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altLang="en-GB" dirty="0" sz="2400" lang="en-US"/>
              <a:t>(</a:t>
            </a:r>
            <a:r>
              <a:rPr altLang="en-GB" dirty="0" sz="2400" lang="en-US"/>
              <a:t>C</a:t>
            </a:r>
            <a:r>
              <a:rPr altLang="en-GB" dirty="0" sz="2400" lang="en-US"/>
              <a:t>O</a:t>
            </a:r>
            <a:r>
              <a:rPr altLang="en-GB" dirty="0" sz="2400" lang="en-US"/>
              <a:t>R</a:t>
            </a:r>
            <a:r>
              <a:rPr altLang="en-GB" dirty="0" sz="2400" lang="en-US"/>
              <a:t>P</a:t>
            </a:r>
            <a:r>
              <a:rPr altLang="en-GB" dirty="0" sz="2400" lang="en-US"/>
              <a:t>ORATE </a:t>
            </a:r>
            <a:r>
              <a:rPr altLang="en-GB" dirty="0" sz="2400" lang="en-US"/>
              <a:t>SECRETARYSHIP</a:t>
            </a:r>
            <a:r>
              <a:rPr altLang="en-GB"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2918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5585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2250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2024-03-28T17:07:22Z</dcterms:created>
  <dcterms:modified xsi:type="dcterms:W3CDTF">2024-09-03T08:11:20Z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7e6351729bda4fc6b1a680ee5c93d747</vt:lpwstr>
  </property>
</Properties>
</file>