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81" r:id="rId11"/>
    <p:sldId id="262" r:id="rId12"/>
    <p:sldId id="282" r:id="rId13"/>
    <p:sldId id="263" r:id="rId14"/>
    <p:sldId id="267" r:id="rId15"/>
    <p:sldId id="278" r:id="rId16"/>
    <p:sldId id="268" r:id="rId17"/>
    <p:sldId id="279" r:id="rId18"/>
    <p:sldId id="269" r:id="rId19"/>
    <p:sldId id="270" r:id="rId20"/>
    <p:sldId id="264" r:id="rId21"/>
    <p:sldId id="271" r:id="rId22"/>
    <p:sldId id="272" r:id="rId23"/>
    <p:sldId id="275" r:id="rId24"/>
    <p:sldId id="280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21-08-2025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82BD-82B5-4A86-BCAE-B9C1E288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1460-1787-42FD-9D68-8163A552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Admin 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Login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Post scheme alert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Update shop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Manage complaints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 real time scraping for automation</a:t>
            </a: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FA7E-8528-4410-9B41-B518E0C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9617-A2B6-40FD-8BC0-59559C3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Fetches data from ration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Provides offline access.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Displays alerts in local language.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AF85-8844-4CBF-82A8-C571FC4A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MODULE DESCRIPTION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B9A7-7620-48E9-9BB9-099F18C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F5350-FA97-4B4A-8382-7F3824B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40887-F2C4-4CC1-A5E4-4F3B60D7D803}"/>
              </a:ext>
            </a:extLst>
          </p:cNvPr>
          <p:cNvSpPr/>
          <p:nvPr/>
        </p:nvSpPr>
        <p:spPr>
          <a:xfrm>
            <a:off x="609600" y="1295400"/>
            <a:ext cx="6248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Admin Module</a:t>
            </a:r>
          </a:p>
          <a:p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sym typeface="Times New Roman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Updates scheme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Approves and resolves complaints.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Ensures users receive latest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46033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Operating System: Windows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IDE: Visual Studio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Frontend: Android SDK (Kotlin/Java + XML)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Backend: Kotlin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Database: SQLite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Languages: English &amp; Malayalam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558419720"/>
              </p:ext>
            </p:extLst>
          </p:nvPr>
        </p:nvGraphicFramePr>
        <p:xfrm>
          <a:off x="533400" y="1143000"/>
          <a:ext cx="8028000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 registration and login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iew card details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ration item list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pecial scheme notification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 shop 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04307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Complaint submission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405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alert management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ABA-94C6-CA52-F911-B86A81B9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PRODUCT BACKLOG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D723-D4AF-0628-3F3D-64E8744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BB86-1D8E-0F15-C9B1-977D9DF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EA6A2053-BDA0-D01F-44EB-53A5168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753978"/>
              </p:ext>
            </p:extLst>
          </p:nvPr>
        </p:nvGraphicFramePr>
        <p:xfrm>
          <a:off x="506400" y="1219200"/>
          <a:ext cx="8228744" cy="4789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holiday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complaint  review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Multilingual support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 mode implementation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 scraping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6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59319097"/>
              </p:ext>
            </p:extLst>
          </p:nvPr>
        </p:nvGraphicFramePr>
        <p:xfrm>
          <a:off x="457200" y="1219200"/>
          <a:ext cx="8208000" cy="4716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Register/Login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my account  securely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 card and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card  type and member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monthly list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my ration item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scheme alerts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 about special benefit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shop status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waste trip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ubmit complaint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issue early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BDC-55EB-7DAD-122A-0447464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3D3D-5DEF-9FC2-258D-2910065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AA7A-B2B5-3DA6-15C5-2210168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Google Shape;381;p28">
            <a:extLst>
              <a:ext uri="{FF2B5EF4-FFF2-40B4-BE49-F238E27FC236}">
                <a16:creationId xmlns:a16="http://schemas.microsoft.com/office/drawing/2014/main" id="{D0E16745-C7D5-FA8E-18F5-7DB20162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092803"/>
              </p:ext>
            </p:extLst>
          </p:nvPr>
        </p:nvGraphicFramePr>
        <p:xfrm>
          <a:off x="478800" y="1191601"/>
          <a:ext cx="8208000" cy="4817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Alert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 all users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88613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holidays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shop information update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86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Complaints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 user problem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71878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Malayalam and English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preferred language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247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offline mode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without internet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47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Securely access panel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55960"/>
                  </a:ext>
                </a:extLst>
              </a:tr>
              <a:tr h="666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scraping from government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latest scheme and update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E9EFA2-0F31-4CA6-9F23-5976935DF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85306"/>
              </p:ext>
            </p:extLst>
          </p:nvPr>
        </p:nvGraphicFramePr>
        <p:xfrm>
          <a:off x="533398" y="1143000"/>
          <a:ext cx="8001002" cy="4846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892">
                  <a:extLst>
                    <a:ext uri="{9D8B030D-6E8A-4147-A177-3AD203B41FA5}">
                      <a16:colId xmlns:a16="http://schemas.microsoft.com/office/drawing/2014/main" val="291732279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17510752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3518917870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954821778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35325951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2637084956"/>
                    </a:ext>
                  </a:extLst>
                </a:gridCol>
              </a:tblGrid>
              <a:tr h="717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6021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Sprint 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9739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14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4253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15230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623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186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7880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15804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598113725"/>
              </p:ext>
            </p:extLst>
          </p:nvPr>
        </p:nvGraphicFramePr>
        <p:xfrm>
          <a:off x="505690" y="1219200"/>
          <a:ext cx="8137449" cy="4419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704399211"/>
              </p:ext>
            </p:extLst>
          </p:nvPr>
        </p:nvGraphicFramePr>
        <p:xfrm>
          <a:off x="457200" y="1219200"/>
          <a:ext cx="8229602" cy="43434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22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tem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Estimation in Hours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7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SPRINT1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&amp;Admin login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21/08/2025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 item list feature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F5498-615A-83C2-A801-83285C6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0486"/>
            <a:ext cx="7111944" cy="4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A07F12-06F6-2641-96FA-4BBC282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4576763" cy="45767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24EBE-498E-4038-582F-5121BA0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D18D94-4AA8-5246-25C3-BC08AD8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A07864-27B2-D200-DF25-0641103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62E708-8BC1-EDD9-31FF-FB1540A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0480"/>
            <a:ext cx="9525" cy="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6F4F6-6287-948A-1045-37135E16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6400800" cy="44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DB462-622A-7D0C-4F1E-E19CEFBF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8396"/>
            <a:ext cx="410585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AD77-B6DA-661D-E113-43B08703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CD98-FF30-9F5C-8178-D0852F91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LEVEL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562B7-3DB6-430E-F6EB-3CFDDECB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1AD5-1A08-D22E-CD22-4AC8B04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D523C-9E90-ADB9-F18C-0D78350D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938462"/>
            <a:ext cx="6896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B2E3-6100-0ABC-5B0C-2EE4F728E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6227"/>
            <a:ext cx="6858000" cy="48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latin typeface="Times New Roman" panose="02020603050405020304" pitchFamily="18" charset="0"/>
              </a:rPr>
              <a:t>RATIONMATE</a:t>
            </a:r>
            <a:endParaRPr lang="en-US" sz="30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 user’s monthly ration items and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quantites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Notify about special government schemes.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Show shop availability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Multilingual support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Enable offline access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Ensure </a:t>
            </a:r>
            <a:r>
              <a:rPr lang="en-US" sz="3000" dirty="0" err="1">
                <a:latin typeface="Times New Roman" panose="02020603050405020304" pitchFamily="18" charset="0"/>
              </a:rPr>
              <a:t>timely,accurate</a:t>
            </a:r>
            <a:r>
              <a:rPr lang="en-US" sz="3000" dirty="0">
                <a:latin typeface="Times New Roman" panose="02020603050405020304" pitchFamily="18" charset="0"/>
              </a:rPr>
              <a:t>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Citizens must physically visit ration shop for update.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No real-time scheme alerts.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Information often delayed or  unavailable.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Lack of awareness about entitlements.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Complaint are difficult to manage.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Mobile app with ration details and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Realtime scraping to fetch instant update from government portals.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Offline storage using SQLite database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Multilingual interface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MOTIVATIONS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Kerala’s public distribution system is a lifeline for many families.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Lack of timely accurate information cause frustration.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Citizens often travel to closed shop , waste time and resources.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Need for a reliable digital tool to bridge the information gap.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Login with mobile number or ration card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View card details and 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Monthly ration 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Special scheme notification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Ration shop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Submit complaints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987</Words>
  <Application>Microsoft Office PowerPoint</Application>
  <PresentationFormat>On-screen Show (4:3)</PresentationFormat>
  <Paragraphs>420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Courier New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55</cp:revision>
  <dcterms:created xsi:type="dcterms:W3CDTF">2024-09-27T10:56:22Z</dcterms:created>
  <dcterms:modified xsi:type="dcterms:W3CDTF">2025-08-20T10:54:37Z</dcterms:modified>
</cp:coreProperties>
</file>