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6" r:id="rId3"/>
    <p:sldId id="257" r:id="rId4"/>
    <p:sldId id="258" r:id="rId5"/>
    <p:sldId id="259" r:id="rId6"/>
    <p:sldId id="276" r:id="rId7"/>
    <p:sldId id="277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3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RATIONMATE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SHIFANA NASRIN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MES24MCA-2052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20-08-2025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Write Module Descriptions using bullet points (1 to 2 Slide)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software tools/technologies used for developing the project like Operating System, Front End, Back End, Database, Framework, IDE etc..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3206989839"/>
              </p:ext>
            </p:extLst>
          </p:nvPr>
        </p:nvGraphicFramePr>
        <p:xfrm>
          <a:off x="457200" y="1177233"/>
          <a:ext cx="8229599" cy="43853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833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Original Estimation in Hours 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2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7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8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10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SPRINT1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Table designing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16/8/2022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Form designing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22/8/2022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Coding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27/8/2022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2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collection 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13/9/2022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13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processing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29/9/2022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596835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6504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  <p:graphicFrame>
        <p:nvGraphicFramePr>
          <p:cNvPr id="8" name="Google Shape;417;p33"/>
          <p:cNvGraphicFramePr/>
          <p:nvPr>
            <p:extLst>
              <p:ext uri="{D42A27DB-BD31-4B8C-83A1-F6EECF244321}">
                <p14:modId xmlns:p14="http://schemas.microsoft.com/office/powerpoint/2010/main" val="3902094266"/>
              </p:ext>
            </p:extLst>
          </p:nvPr>
        </p:nvGraphicFramePr>
        <p:xfrm>
          <a:off x="457199" y="1241610"/>
          <a:ext cx="8229603" cy="43746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393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Original Estimation in Hours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2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4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5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6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7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8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9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10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SPRINT3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6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Course contents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3/10/2022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Assassement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20/10/2022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4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Certificate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8/11/2022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15/11/2022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TOTAL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716020743"/>
              </p:ext>
            </p:extLst>
          </p:nvPr>
        </p:nvGraphicFramePr>
        <p:xfrm>
          <a:off x="489375" y="1219200"/>
          <a:ext cx="8165225" cy="4449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REGISTRATION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LOGIN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CRUD(Course,Student,University)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OPERATIONS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STUDENT ENROLLMENT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CERTIFICATE GENERATION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7266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4059172709"/>
              </p:ext>
            </p:extLst>
          </p:nvPr>
        </p:nvGraphicFramePr>
        <p:xfrm>
          <a:off x="515964" y="1247240"/>
          <a:ext cx="8143125" cy="43302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login successful with correct username and password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View and Manage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Can view and Manage registered users,Faculties and Universities</a:t>
                      </a:r>
                      <a:endParaRPr sz="11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Verification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Verify Courses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Register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Can users register</a:t>
                      </a:r>
                      <a:r>
                        <a:rPr lang="en" sz="1300" dirty="0"/>
                        <a:t> 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Login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login successful with correct username and password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Enrollment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Can enroll in  any Courses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View Profile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View users profile in application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638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57266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  <p:graphicFrame>
        <p:nvGraphicFramePr>
          <p:cNvPr id="7" name="Google Shape;395;p30"/>
          <p:cNvGraphicFramePr/>
          <p:nvPr>
            <p:extLst>
              <p:ext uri="{D42A27DB-BD31-4B8C-83A1-F6EECF244321}">
                <p14:modId xmlns:p14="http://schemas.microsoft.com/office/powerpoint/2010/main" val="2944679008"/>
              </p:ext>
            </p:extLst>
          </p:nvPr>
        </p:nvGraphicFramePr>
        <p:xfrm>
          <a:off x="519390" y="1249950"/>
          <a:ext cx="8139700" cy="438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Sprint 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16/08/2022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17/08/2022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18/08/2022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19/08/2022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23/08/2022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25/08/2022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27/08/2022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13/09/2022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23/09/2022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23/09/2022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24/09/2022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29/09/2022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Google Shape;402;p31"/>
          <p:cNvGraphicFramePr/>
          <p:nvPr>
            <p:extLst>
              <p:ext uri="{D42A27DB-BD31-4B8C-83A1-F6EECF244321}">
                <p14:modId xmlns:p14="http://schemas.microsoft.com/office/powerpoint/2010/main" val="56936155"/>
              </p:ext>
            </p:extLst>
          </p:nvPr>
        </p:nvGraphicFramePr>
        <p:xfrm>
          <a:off x="505690" y="1219200"/>
          <a:ext cx="8137449" cy="43015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08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Task Name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Start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End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 Days 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Status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03/10/2022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06/10/2022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07/10/2022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10/10/2022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13/10/2022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28/10/2022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13/11/2022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638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3560652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Google Shape;31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7800" y="1600200"/>
            <a:ext cx="6155475" cy="401958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9906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figure given above is for reference only. Create a figure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Google Shape;32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9224" y="1600200"/>
            <a:ext cx="8207576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0668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figure given above is for reference only. Create a figure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cs typeface="Times New Roman" panose="02020603050405020304" pitchFamily="18" charset="0"/>
              </a:rPr>
              <a:t>MRS.RESHMI K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cs typeface="Times New Roman" panose="02020603050405020304" pitchFamily="18" charset="0"/>
              </a:rPr>
              <a:t>ASSISTANT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Google Shape;33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734" y="1600200"/>
            <a:ext cx="8087865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0668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figure given above is for reference only. Create a figure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2305161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you ER Diagram (if any) here.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pPr algn="l"/>
            <a:r>
              <a:rPr lang="en-IN" sz="3000" dirty="0"/>
              <a:t>RATIONMATE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Mobile app for ration card holder in Kerala.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Tracks monthly ration entitlements.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Sends notifications for special schemes like Onam kit.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Displays shop open/closed status for the day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Support  Malayalam and English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Work offline for rural accessibility.</a:t>
            </a:r>
          </a:p>
          <a:p>
            <a:pPr lvl="0"/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Display user’s monthly ration items and </a:t>
            </a:r>
            <a:r>
              <a:rPr lang="en-US" dirty="0" err="1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quantites</a:t>
            </a: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.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Notify about special government schemes.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Show  ration shop </a:t>
            </a:r>
            <a:r>
              <a:rPr lang="en-US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statu</a:t>
            </a:r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EXISTING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13F8-EA75-8B73-B691-9967DDB1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Write Existing system using bullet points (1 Slide)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Write Proposed system using bullet points (1 Slide)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Write Project Motivations using bullet points (1 Slide)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Write Project Functionalities with short description using bullet points (1 to 2 Slide)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980</Words>
  <Application>Microsoft Office PowerPoint</Application>
  <PresentationFormat>On-screen Show (4:3)</PresentationFormat>
  <Paragraphs>438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Bookman Old Style</vt:lpstr>
      <vt:lpstr>Calibri</vt:lpstr>
      <vt:lpstr>Times New Roman</vt:lpstr>
      <vt:lpstr>Office Theme</vt:lpstr>
      <vt:lpstr>RATIONMATE</vt:lpstr>
      <vt:lpstr>PRODUCT OWNER  MRS.RESHMI K  ASSISTANT PROFESSOR DEPARTMENT OF COMPUTER APPLICATIONS MES COLLEGE OF ENGINEERING, KUTTIPPURAM</vt:lpstr>
      <vt:lpstr>TABLE OF CONTENTS</vt:lpstr>
      <vt:lpstr>RATIONMATE</vt:lpstr>
      <vt:lpstr>OBJECTIVES</vt:lpstr>
      <vt:lpstr>EXISTING SYSTEM</vt:lpstr>
      <vt:lpstr>PROPOSED SYSTEM</vt:lpstr>
      <vt:lpstr>MOTIVATIONS</vt:lpstr>
      <vt:lpstr>FUNCTIONALITIES</vt:lpstr>
      <vt:lpstr>MODULE DESCRIPTION</vt:lpstr>
      <vt:lpstr>DEVELOPING ENVIRONMENT</vt:lpstr>
      <vt:lpstr>SPRINT BACKLOG</vt:lpstr>
      <vt:lpstr>SPRINT BACKLOG</vt:lpstr>
      <vt:lpstr>PRODUCT BACKLOG</vt:lpstr>
      <vt:lpstr>USER STORY</vt:lpstr>
      <vt:lpstr>PROJECT PLAN</vt:lpstr>
      <vt:lpstr>PROJECT PLAN</vt:lpstr>
      <vt:lpstr>DATA FLOW DIAGRAM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Admin</cp:lastModifiedBy>
  <cp:revision>42</cp:revision>
  <dcterms:created xsi:type="dcterms:W3CDTF">2024-09-27T10:56:22Z</dcterms:created>
  <dcterms:modified xsi:type="dcterms:W3CDTF">2025-08-12T09:29:46Z</dcterms:modified>
</cp:coreProperties>
</file>