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dlesssoftware/sqlite3/blob/8004eeafeec9ac4bc0fbc7a3c0bb01eca55694a0/os.c#L304" TargetMode="External"/><Relationship Id="rId2" Type="http://schemas.openxmlformats.org/officeDocument/2006/relationships/hyperlink" Target="https://github.com/endlesssoftware/sqlite3/blob/8004eeafeec9ac4bc0fbc7a3c0bb01eca55694a0/os.c#L303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endlesssoftware/sqlite3/blob/8004eeafeec9ac4bc0fbc7a3c0bb01eca55694a0/os.c#L30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1942-4347-A730-3E75-932D54253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14495"/>
            <a:ext cx="9001462" cy="2387600"/>
          </a:xfrm>
        </p:spPr>
        <p:txBody>
          <a:bodyPr/>
          <a:lstStyle/>
          <a:p>
            <a:r>
              <a:rPr lang="en-US" dirty="0">
                <a:latin typeface="Arial Unicode MS"/>
              </a:rPr>
              <a:t>Presentation on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SQLite3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8471A-3D4A-26CD-3CE1-EC8B0B753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Unicode MS"/>
              </a:rPr>
              <a:t>Name: Shifat Jahan Shifa</a:t>
            </a:r>
          </a:p>
          <a:p>
            <a:pPr algn="just"/>
            <a:r>
              <a:rPr lang="en-US" dirty="0">
                <a:latin typeface="Arial Unicode MS"/>
              </a:rPr>
              <a:t>Roll: 1301      </a:t>
            </a:r>
          </a:p>
        </p:txBody>
      </p:sp>
    </p:spTree>
    <p:extLst>
      <p:ext uri="{BB962C8B-B14F-4D97-AF65-F5344CB8AC3E}">
        <p14:creationId xmlns:p14="http://schemas.microsoft.com/office/powerpoint/2010/main" val="101589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6CB812F2-2F6B-AD10-E10D-7A35EE4B7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gcc shell.c sqlite3.c -lpthread -ldl -lm -o sqlite3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1ADE2-550F-61E1-2A75-0DD0165A1ED6}"/>
              </a:ext>
            </a:extLst>
          </p:cNvPr>
          <p:cNvSpPr txBox="1"/>
          <p:nvPr/>
        </p:nvSpPr>
        <p:spPr>
          <a:xfrm>
            <a:off x="1390834" y="965446"/>
            <a:ext cx="9573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ptos" panose="020B0004020202020204" pitchFamily="34" charset="0"/>
              </a:rPr>
              <a:t>int sqlite3_initialize(void);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int sqlite3_shutdown(void);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int sqlite3_os_init(void);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int sqlite3_os_end(void); </a:t>
            </a:r>
          </a:p>
          <a:p>
            <a:endParaRPr lang="en-US" sz="1800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The sqlite3_initialize() routine initializes the SQLite library. A call to sqlite3_initialize() is an "effective" call if it is the first time sqlite3_initialize() is invoked during the lifetime of the process, or if it is the first time sqlite3_initialize() is invoked following a call to sqlite3_shutdown(). The sqlite3_initialize() routine returns SQLITE_OK on success. Otherwise, it returns error code. The sqlite3_initialize() routine is called internally by many other SQLite interfaces such as sqlite3_open(). </a:t>
            </a:r>
          </a:p>
          <a:p>
            <a:pPr algn="just"/>
            <a:endParaRPr lang="en-US" dirty="0">
              <a:latin typeface="Aptos" panose="020B0004020202020204" pitchFamily="34" charset="0"/>
            </a:endParaRPr>
          </a:p>
          <a:p>
            <a:pPr algn="just"/>
            <a:endParaRPr lang="en-US" dirty="0">
              <a:latin typeface="Aptos" panose="020B0004020202020204" pitchFamily="34" charset="0"/>
            </a:endParaRPr>
          </a:p>
          <a:p>
            <a:pPr algn="just"/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03399A-76DC-DF1D-4B5F-4E924E787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21270"/>
              </p:ext>
            </p:extLst>
          </p:nvPr>
        </p:nvGraphicFramePr>
        <p:xfrm>
          <a:off x="3694269" y="4410334"/>
          <a:ext cx="5121257" cy="1921726"/>
        </p:xfrm>
        <a:graphic>
          <a:graphicData uri="http://schemas.openxmlformats.org/drawingml/2006/table">
            <a:tbl>
              <a:tblPr/>
              <a:tblGrid>
                <a:gridCol w="428222">
                  <a:extLst>
                    <a:ext uri="{9D8B030D-6E8A-4147-A177-3AD203B41FA5}">
                      <a16:colId xmlns:a16="http://schemas.microsoft.com/office/drawing/2014/main" val="1693092677"/>
                    </a:ext>
                  </a:extLst>
                </a:gridCol>
                <a:gridCol w="4693035">
                  <a:extLst>
                    <a:ext uri="{9D8B030D-6E8A-4147-A177-3AD203B41FA5}">
                      <a16:colId xmlns:a16="http://schemas.microsoft.com/office/drawing/2014/main" val="3247606333"/>
                    </a:ext>
                  </a:extLst>
                </a:gridCol>
              </a:tblGrid>
              <a:tr h="640823">
                <a:tc>
                  <a:txBody>
                    <a:bodyPr/>
                    <a:lstStyle/>
                    <a:p>
                      <a:pPr algn="r" fontAlgn="t"/>
                      <a:r>
                        <a:rPr lang="en-US" u="none" strike="noStrike">
                          <a:effectLst/>
                          <a:latin typeface="ui-monospace"/>
                          <a:hlinkClick r:id="rId2"/>
                        </a:rPr>
                        <a:t>303</a:t>
                      </a:r>
                      <a:endParaRPr lang="en-US">
                        <a:effectLst/>
                        <a:latin typeface="ui-monospac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4292F"/>
                          </a:solidFill>
                          <a:effectLst/>
                          <a:latin typeface="ui-monospace"/>
                        </a:rPr>
                        <a:t>#ifndef SQLITE_OMIT_AUTOINIT</a:t>
                      </a:r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82730"/>
                  </a:ext>
                </a:extLst>
              </a:tr>
              <a:tr h="640823">
                <a:tc>
                  <a:txBody>
                    <a:bodyPr/>
                    <a:lstStyle/>
                    <a:p>
                      <a:pPr algn="r" fontAlgn="t"/>
                      <a:r>
                        <a:rPr lang="en-US" u="none" strike="noStrike" dirty="0">
                          <a:effectLst/>
                          <a:latin typeface="ui-monospace"/>
                          <a:hlinkClick r:id="rId3"/>
                        </a:rPr>
                        <a:t>304</a:t>
                      </a:r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4292F"/>
                          </a:solidFill>
                          <a:effectLst/>
                          <a:latin typeface="ui-monospace"/>
                        </a:rPr>
                        <a:t>int </a:t>
                      </a:r>
                      <a:r>
                        <a:rPr lang="en-US" dirty="0" err="1">
                          <a:solidFill>
                            <a:srgbClr val="24292F"/>
                          </a:solidFill>
                          <a:effectLst/>
                          <a:latin typeface="ui-monospace"/>
                        </a:rPr>
                        <a:t>rc</a:t>
                      </a:r>
                      <a:r>
                        <a:rPr lang="en-US" dirty="0">
                          <a:solidFill>
                            <a:srgbClr val="24292F"/>
                          </a:solidFill>
                          <a:effectLst/>
                          <a:latin typeface="ui-monospace"/>
                        </a:rPr>
                        <a:t> = sqlite3_initialize();</a:t>
                      </a:r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8810"/>
                  </a:ext>
                </a:extLst>
              </a:tr>
              <a:tr h="540144">
                <a:tc>
                  <a:txBody>
                    <a:bodyPr/>
                    <a:lstStyle/>
                    <a:p>
                      <a:pPr algn="r" fontAlgn="t"/>
                      <a:r>
                        <a:rPr lang="en-US" u="none" strike="noStrike">
                          <a:effectLst/>
                          <a:latin typeface="ui-monospace"/>
                          <a:hlinkClick r:id="rId4"/>
                        </a:rPr>
                        <a:t>305</a:t>
                      </a:r>
                      <a:endParaRPr lang="en-US">
                        <a:effectLst/>
                        <a:latin typeface="ui-monospac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4292F"/>
                          </a:solidFill>
                          <a:effectLst/>
                          <a:latin typeface="ui-monospace"/>
                        </a:rPr>
                        <a:t>if( </a:t>
                      </a:r>
                      <a:r>
                        <a:rPr lang="en-US" dirty="0" err="1">
                          <a:solidFill>
                            <a:srgbClr val="24292F"/>
                          </a:solidFill>
                          <a:effectLst/>
                          <a:latin typeface="ui-monospace"/>
                        </a:rPr>
                        <a:t>rc</a:t>
                      </a:r>
                      <a:r>
                        <a:rPr lang="en-US" dirty="0">
                          <a:solidFill>
                            <a:srgbClr val="24292F"/>
                          </a:solidFill>
                          <a:effectLst/>
                          <a:latin typeface="ui-monospace"/>
                        </a:rPr>
                        <a:t> ) return 0;</a:t>
                      </a:r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30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88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50137D-1212-E9C0-E2E7-669BE38A62F7}"/>
              </a:ext>
            </a:extLst>
          </p:cNvPr>
          <p:cNvSpPr txBox="1"/>
          <p:nvPr/>
        </p:nvSpPr>
        <p:spPr>
          <a:xfrm>
            <a:off x="1313895" y="1065320"/>
            <a:ext cx="8851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The sqlite3_shutdown() routine deallocates any resources that were allocated by sqlite3_initialize(). A call to sqlite3_shutdown() is an "effective" call if it is the first call to sqlite3_shutdown() since the last sqlite3_initialize().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pPr algn="just"/>
            <a:endParaRPr lang="en-US" dirty="0">
              <a:latin typeface="Aptos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sqlite3_initialize() will invoke sqlite3_os_init(). Similarly, sqlite3_shutdown() will invoke sqlite3_os_end(). The sqlite3_os_init() routine does operating-system specific initialization of the SQLite library. The sqlite3_os_end() routine undoes the effect of sqlite3_os_init(). Appropriate implementations for sqlite3_os_init() and sqlite3_os_end() are built into SQLite when it is compiled for Unix, Windows, or OS/2. When built for other platforms ( SQLITE_OS_OTHER=1 option) is set in compile time.</a:t>
            </a:r>
          </a:p>
        </p:txBody>
      </p:sp>
    </p:spTree>
    <p:extLst>
      <p:ext uri="{BB962C8B-B14F-4D97-AF65-F5344CB8AC3E}">
        <p14:creationId xmlns:p14="http://schemas.microsoft.com/office/powerpoint/2010/main" val="60978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578</TotalTime>
  <Words>356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Arial Unicode MS</vt:lpstr>
      <vt:lpstr>Bookman Old Style</vt:lpstr>
      <vt:lpstr>Rockwell</vt:lpstr>
      <vt:lpstr>ui-monospace</vt:lpstr>
      <vt:lpstr>Damask</vt:lpstr>
      <vt:lpstr>Presentation on SQLite3 function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compilation of SQLite3</dc:title>
  <dc:creator>shifat jahan shifa</dc:creator>
  <cp:lastModifiedBy>shifat jahan shifa</cp:lastModifiedBy>
  <cp:revision>2</cp:revision>
  <dcterms:created xsi:type="dcterms:W3CDTF">2023-07-31T09:33:17Z</dcterms:created>
  <dcterms:modified xsi:type="dcterms:W3CDTF">2023-08-15T14:06:23Z</dcterms:modified>
</cp:coreProperties>
</file>