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saveSubsetFonts="1" autoCompressPictures="0">
  <p:sldMasterIdLst>
    <p:sldMasterId id="2147483738" r:id="rId3"/>
    <p:sldMasterId id="2147483739" r:id="rId4"/>
  </p:sldMasterIdLst>
  <p:notesMasterIdLst>
    <p:notesMasterId r:id="rId21"/>
  </p:notesMasterIdLst>
  <p:sldIdLst>
    <p:sldId id="256" r:id="rId5"/>
    <p:sldId id="257" r:id="rId6"/>
    <p:sldId id="258" r:id="rId7"/>
    <p:sldId id="287" r:id="rId8"/>
    <p:sldId id="277" r:id="rId9"/>
    <p:sldId id="266" r:id="rId10"/>
    <p:sldId id="278" r:id="rId11"/>
    <p:sldId id="279" r:id="rId12"/>
    <p:sldId id="280" r:id="rId13"/>
    <p:sldId id="282" r:id="rId14"/>
    <p:sldId id="283" r:id="rId15"/>
    <p:sldId id="284" r:id="rId16"/>
    <p:sldId id="285" r:id="rId17"/>
    <p:sldId id="286" r:id="rId18"/>
    <p:sldId id="290"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ffali Singh" initials="SS" lastIdx="1" clrIdx="0">
    <p:extLst>
      <p:ext uri="{19B8F6BF-5375-455C-9EA6-DF929625EA0E}">
        <p15:presenceInfo xmlns:p15="http://schemas.microsoft.com/office/powerpoint/2012/main" userId="S::n01501249@humber.ca::788e8690-8a36-4150-8fa5-26fc5c01c2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1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167" autoAdjust="0"/>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sorterViewPr>
    <p:cViewPr>
      <p:scale>
        <a:sx n="200" d="100"/>
        <a:sy n="200" d="100"/>
      </p:scale>
      <p:origin x="0" y="-86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AB5B7-897E-401E-BB75-D7C1E53953E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DB4AEE-382A-4521-8857-A3CF58EDE91C}">
      <dgm:prSet/>
      <dgm:spPr/>
      <dgm:t>
        <a:bodyPr/>
        <a:lstStyle/>
        <a:p>
          <a:r>
            <a:rPr lang="en-US" dirty="0"/>
            <a:t>Introduction</a:t>
          </a:r>
        </a:p>
      </dgm:t>
    </dgm:pt>
    <dgm:pt modelId="{BF4B213B-F787-40CA-A2B1-AF2E3C927555}" type="parTrans" cxnId="{57FA36E7-4D06-4E89-9628-0C85E534184E}">
      <dgm:prSet/>
      <dgm:spPr/>
      <dgm:t>
        <a:bodyPr/>
        <a:lstStyle/>
        <a:p>
          <a:endParaRPr lang="en-US"/>
        </a:p>
      </dgm:t>
    </dgm:pt>
    <dgm:pt modelId="{77F5543F-4246-42F4-91F9-D323CD8A325B}" type="sibTrans" cxnId="{57FA36E7-4D06-4E89-9628-0C85E534184E}">
      <dgm:prSet/>
      <dgm:spPr/>
      <dgm:t>
        <a:bodyPr/>
        <a:lstStyle/>
        <a:p>
          <a:endParaRPr lang="en-US"/>
        </a:p>
      </dgm:t>
    </dgm:pt>
    <dgm:pt modelId="{487036FD-9115-4D0E-8755-C9AB4AE25CFF}">
      <dgm:prSet/>
      <dgm:spPr/>
      <dgm:t>
        <a:bodyPr/>
        <a:lstStyle/>
        <a:p>
          <a:r>
            <a:rPr lang="en-US"/>
            <a:t>Consumer Demographics and Behavior </a:t>
          </a:r>
        </a:p>
      </dgm:t>
    </dgm:pt>
    <dgm:pt modelId="{54551492-19D1-458B-BF37-40EA1E5BB7B3}" type="parTrans" cxnId="{ACB9142C-2C9E-48DF-A3D3-0E90714F0D3A}">
      <dgm:prSet/>
      <dgm:spPr/>
      <dgm:t>
        <a:bodyPr/>
        <a:lstStyle/>
        <a:p>
          <a:endParaRPr lang="en-US"/>
        </a:p>
      </dgm:t>
    </dgm:pt>
    <dgm:pt modelId="{EB3CC94A-7A33-4E57-850E-779035365B52}" type="sibTrans" cxnId="{ACB9142C-2C9E-48DF-A3D3-0E90714F0D3A}">
      <dgm:prSet/>
      <dgm:spPr/>
      <dgm:t>
        <a:bodyPr/>
        <a:lstStyle/>
        <a:p>
          <a:endParaRPr lang="en-US"/>
        </a:p>
      </dgm:t>
    </dgm:pt>
    <dgm:pt modelId="{7F9E7F0C-6BE6-4638-B231-129C0B11CC68}">
      <dgm:prSet/>
      <dgm:spPr/>
      <dgm:t>
        <a:bodyPr/>
        <a:lstStyle/>
        <a:p>
          <a:r>
            <a:rPr lang="en-US" dirty="0"/>
            <a:t>Demographics</a:t>
          </a:r>
        </a:p>
      </dgm:t>
    </dgm:pt>
    <dgm:pt modelId="{077F7FC6-F07B-4C71-A037-50CC776BCD50}" type="parTrans" cxnId="{6779FFA1-3299-45F3-AD51-AB1A9A981C86}">
      <dgm:prSet/>
      <dgm:spPr/>
      <dgm:t>
        <a:bodyPr/>
        <a:lstStyle/>
        <a:p>
          <a:endParaRPr lang="en-US"/>
        </a:p>
      </dgm:t>
    </dgm:pt>
    <dgm:pt modelId="{5EB1AF4B-1B7D-48C9-8566-E62E360125B7}" type="sibTrans" cxnId="{6779FFA1-3299-45F3-AD51-AB1A9A981C86}">
      <dgm:prSet/>
      <dgm:spPr/>
      <dgm:t>
        <a:bodyPr/>
        <a:lstStyle/>
        <a:p>
          <a:endParaRPr lang="en-US"/>
        </a:p>
      </dgm:t>
    </dgm:pt>
    <dgm:pt modelId="{DB5E13F2-548B-47CB-9CD6-45D06C2C893C}">
      <dgm:prSet/>
      <dgm:spPr/>
      <dgm:t>
        <a:bodyPr/>
        <a:lstStyle/>
        <a:p>
          <a:r>
            <a:rPr lang="en-US" dirty="0"/>
            <a:t>Attitudes</a:t>
          </a:r>
        </a:p>
      </dgm:t>
    </dgm:pt>
    <dgm:pt modelId="{DE6F520A-755F-4DB1-80A1-BDC7419A1F9F}" type="parTrans" cxnId="{A03FC822-6D4B-4C0D-B266-57AFA913B06B}">
      <dgm:prSet/>
      <dgm:spPr/>
      <dgm:t>
        <a:bodyPr/>
        <a:lstStyle/>
        <a:p>
          <a:endParaRPr lang="en-US"/>
        </a:p>
      </dgm:t>
    </dgm:pt>
    <dgm:pt modelId="{82107897-5818-4ED3-AE91-6A05F26123B2}" type="sibTrans" cxnId="{A03FC822-6D4B-4C0D-B266-57AFA913B06B}">
      <dgm:prSet/>
      <dgm:spPr/>
      <dgm:t>
        <a:bodyPr/>
        <a:lstStyle/>
        <a:p>
          <a:endParaRPr lang="en-US"/>
        </a:p>
      </dgm:t>
    </dgm:pt>
    <dgm:pt modelId="{4CF1DEF2-F272-4F6A-8B1F-9CEDEE3909B5}">
      <dgm:prSet/>
      <dgm:spPr/>
      <dgm:t>
        <a:bodyPr/>
        <a:lstStyle/>
        <a:p>
          <a:r>
            <a:rPr lang="en-US" dirty="0"/>
            <a:t>Car Ownership &amp; Purchase</a:t>
          </a:r>
        </a:p>
      </dgm:t>
    </dgm:pt>
    <dgm:pt modelId="{0A4A5C21-E32A-4AC5-81DF-83CAD1A03FC0}" type="parTrans" cxnId="{08D1927E-2AF7-440F-B6A0-A94C4BAA940B}">
      <dgm:prSet/>
      <dgm:spPr/>
      <dgm:t>
        <a:bodyPr/>
        <a:lstStyle/>
        <a:p>
          <a:endParaRPr lang="en-US"/>
        </a:p>
      </dgm:t>
    </dgm:pt>
    <dgm:pt modelId="{BC756214-CFF3-40A0-BAEC-3169350AB07A}" type="sibTrans" cxnId="{08D1927E-2AF7-440F-B6A0-A94C4BAA940B}">
      <dgm:prSet/>
      <dgm:spPr/>
      <dgm:t>
        <a:bodyPr/>
        <a:lstStyle/>
        <a:p>
          <a:endParaRPr lang="en-US"/>
        </a:p>
      </dgm:t>
    </dgm:pt>
    <dgm:pt modelId="{E642B071-EDB7-4676-871E-2CBD582FE383}">
      <dgm:prSet/>
      <dgm:spPr/>
      <dgm:t>
        <a:bodyPr/>
        <a:lstStyle/>
        <a:p>
          <a:r>
            <a:rPr lang="en-US" dirty="0"/>
            <a:t>Brand Perception Analysis</a:t>
          </a:r>
        </a:p>
      </dgm:t>
    </dgm:pt>
    <dgm:pt modelId="{C26FCC05-C359-4807-91C2-6C167A0F9494}" type="parTrans" cxnId="{432AFB6F-AA8A-4D47-977C-2897B3BABA41}">
      <dgm:prSet/>
      <dgm:spPr/>
      <dgm:t>
        <a:bodyPr/>
        <a:lstStyle/>
        <a:p>
          <a:endParaRPr lang="en-US"/>
        </a:p>
      </dgm:t>
    </dgm:pt>
    <dgm:pt modelId="{3F0AACEE-C821-4B92-9A01-EBD1974DC463}" type="sibTrans" cxnId="{432AFB6F-AA8A-4D47-977C-2897B3BABA41}">
      <dgm:prSet/>
      <dgm:spPr/>
      <dgm:t>
        <a:bodyPr/>
        <a:lstStyle/>
        <a:p>
          <a:endParaRPr lang="en-US"/>
        </a:p>
      </dgm:t>
    </dgm:pt>
    <dgm:pt modelId="{5730A42F-914A-4F79-95B4-F6DA0964E2FF}">
      <dgm:prSet/>
      <dgm:spPr/>
      <dgm:t>
        <a:bodyPr/>
        <a:lstStyle/>
        <a:p>
          <a:r>
            <a:rPr lang="en-US" dirty="0"/>
            <a:t>Chevrolet</a:t>
          </a:r>
        </a:p>
      </dgm:t>
    </dgm:pt>
    <dgm:pt modelId="{80C07BF9-8555-45F6-BE55-01D7D7BC32DA}" type="parTrans" cxnId="{BC305916-9457-4B94-BD1B-9E539DD6E28D}">
      <dgm:prSet/>
      <dgm:spPr/>
      <dgm:t>
        <a:bodyPr/>
        <a:lstStyle/>
        <a:p>
          <a:endParaRPr lang="en-US"/>
        </a:p>
      </dgm:t>
    </dgm:pt>
    <dgm:pt modelId="{64072EE7-7FD3-4063-A5F5-0486C7187AE2}" type="sibTrans" cxnId="{BC305916-9457-4B94-BD1B-9E539DD6E28D}">
      <dgm:prSet/>
      <dgm:spPr/>
      <dgm:t>
        <a:bodyPr/>
        <a:lstStyle/>
        <a:p>
          <a:endParaRPr lang="en-US"/>
        </a:p>
      </dgm:t>
    </dgm:pt>
    <dgm:pt modelId="{3F44E3E9-B8C0-40BB-BB48-EADB4943BB14}">
      <dgm:prSet/>
      <dgm:spPr/>
      <dgm:t>
        <a:bodyPr/>
        <a:lstStyle/>
        <a:p>
          <a:r>
            <a:rPr lang="en-US" dirty="0"/>
            <a:t>Dodge</a:t>
          </a:r>
        </a:p>
      </dgm:t>
    </dgm:pt>
    <dgm:pt modelId="{36F90E69-BB1C-41F6-809D-00C48CAD7F89}" type="parTrans" cxnId="{D54AD67B-0B7A-4C7D-8CD8-2CDE164EF83A}">
      <dgm:prSet/>
      <dgm:spPr/>
      <dgm:t>
        <a:bodyPr/>
        <a:lstStyle/>
        <a:p>
          <a:endParaRPr lang="en-US"/>
        </a:p>
      </dgm:t>
    </dgm:pt>
    <dgm:pt modelId="{0C60808D-4DE0-4518-997A-7ECDDDA03F9C}" type="sibTrans" cxnId="{D54AD67B-0B7A-4C7D-8CD8-2CDE164EF83A}">
      <dgm:prSet/>
      <dgm:spPr/>
      <dgm:t>
        <a:bodyPr/>
        <a:lstStyle/>
        <a:p>
          <a:endParaRPr lang="en-US"/>
        </a:p>
      </dgm:t>
    </dgm:pt>
    <dgm:pt modelId="{9B36688C-9AE1-4E14-A0B9-D1A9DBCFA798}">
      <dgm:prSet/>
      <dgm:spPr/>
      <dgm:t>
        <a:bodyPr/>
        <a:lstStyle/>
        <a:p>
          <a:r>
            <a:rPr lang="en-US" dirty="0"/>
            <a:t>Ford</a:t>
          </a:r>
        </a:p>
      </dgm:t>
    </dgm:pt>
    <dgm:pt modelId="{13D37F14-5E79-420A-B0A6-761CC5E33BE9}" type="parTrans" cxnId="{FC4E2E27-D6F3-4A76-A6E4-E6359DEC3A5D}">
      <dgm:prSet/>
      <dgm:spPr/>
      <dgm:t>
        <a:bodyPr/>
        <a:lstStyle/>
        <a:p>
          <a:endParaRPr lang="en-US"/>
        </a:p>
      </dgm:t>
    </dgm:pt>
    <dgm:pt modelId="{3BA3A5D7-B7BB-4441-8ADC-FF5385C4F996}" type="sibTrans" cxnId="{FC4E2E27-D6F3-4A76-A6E4-E6359DEC3A5D}">
      <dgm:prSet/>
      <dgm:spPr/>
      <dgm:t>
        <a:bodyPr/>
        <a:lstStyle/>
        <a:p>
          <a:endParaRPr lang="en-US"/>
        </a:p>
      </dgm:t>
    </dgm:pt>
    <dgm:pt modelId="{D7CB6BA2-BB1E-464B-8DBF-F1263C75F21A}">
      <dgm:prSet/>
      <dgm:spPr/>
      <dgm:t>
        <a:bodyPr/>
        <a:lstStyle/>
        <a:p>
          <a:r>
            <a:rPr lang="en-US" dirty="0"/>
            <a:t>Honda</a:t>
          </a:r>
        </a:p>
      </dgm:t>
    </dgm:pt>
    <dgm:pt modelId="{09412709-12EF-403C-8582-4B632E3F33A4}" type="parTrans" cxnId="{57040874-703A-4B5A-8AEC-F8FE5803AA66}">
      <dgm:prSet/>
      <dgm:spPr/>
      <dgm:t>
        <a:bodyPr/>
        <a:lstStyle/>
        <a:p>
          <a:endParaRPr lang="en-US"/>
        </a:p>
      </dgm:t>
    </dgm:pt>
    <dgm:pt modelId="{54830B54-7418-477D-B82D-B4AF6DC33800}" type="sibTrans" cxnId="{57040874-703A-4B5A-8AEC-F8FE5803AA66}">
      <dgm:prSet/>
      <dgm:spPr/>
      <dgm:t>
        <a:bodyPr/>
        <a:lstStyle/>
        <a:p>
          <a:endParaRPr lang="en-US"/>
        </a:p>
      </dgm:t>
    </dgm:pt>
    <dgm:pt modelId="{A2808643-4B42-4699-B34C-6A2427A44B29}">
      <dgm:prSet/>
      <dgm:spPr/>
      <dgm:t>
        <a:bodyPr/>
        <a:lstStyle/>
        <a:p>
          <a:r>
            <a:rPr lang="en-US" dirty="0"/>
            <a:t>Toyota</a:t>
          </a:r>
        </a:p>
      </dgm:t>
    </dgm:pt>
    <dgm:pt modelId="{7D29855C-A53C-41DE-AA0B-CD265DBDB5F0}" type="parTrans" cxnId="{F21F1769-7161-465A-BAF5-EFAB1BCC9926}">
      <dgm:prSet/>
      <dgm:spPr/>
      <dgm:t>
        <a:bodyPr/>
        <a:lstStyle/>
        <a:p>
          <a:endParaRPr lang="en-US"/>
        </a:p>
      </dgm:t>
    </dgm:pt>
    <dgm:pt modelId="{F1765B8B-8A93-4C3F-A7E2-D4F3F80388D4}" type="sibTrans" cxnId="{F21F1769-7161-465A-BAF5-EFAB1BCC9926}">
      <dgm:prSet/>
      <dgm:spPr/>
      <dgm:t>
        <a:bodyPr/>
        <a:lstStyle/>
        <a:p>
          <a:endParaRPr lang="en-US"/>
        </a:p>
      </dgm:t>
    </dgm:pt>
    <dgm:pt modelId="{A6725A9D-9EF7-C544-A984-C9FE8233CFAB}">
      <dgm:prSet/>
      <dgm:spPr/>
      <dgm:t>
        <a:bodyPr/>
        <a:lstStyle/>
        <a:p>
          <a:r>
            <a:rPr lang="en-US" dirty="0"/>
            <a:t>Key Insights</a:t>
          </a:r>
        </a:p>
      </dgm:t>
    </dgm:pt>
    <dgm:pt modelId="{650585CF-7D1F-CC4D-B568-F892C8264A63}" type="parTrans" cxnId="{40A3A963-4FC4-8447-9215-C4A8B9F1C95C}">
      <dgm:prSet/>
      <dgm:spPr/>
      <dgm:t>
        <a:bodyPr/>
        <a:lstStyle/>
        <a:p>
          <a:endParaRPr lang="en-GB"/>
        </a:p>
      </dgm:t>
    </dgm:pt>
    <dgm:pt modelId="{CD40B2DA-1754-9946-9DF1-C0B656E3181C}" type="sibTrans" cxnId="{40A3A963-4FC4-8447-9215-C4A8B9F1C95C}">
      <dgm:prSet/>
      <dgm:spPr/>
      <dgm:t>
        <a:bodyPr/>
        <a:lstStyle/>
        <a:p>
          <a:endParaRPr lang="en-GB"/>
        </a:p>
      </dgm:t>
    </dgm:pt>
    <dgm:pt modelId="{3BC2A509-215B-4780-A28C-C91446CFDA89}" type="pres">
      <dgm:prSet presAssocID="{C12AB5B7-897E-401E-BB75-D7C1E53953E8}" presName="linear" presStyleCnt="0">
        <dgm:presLayoutVars>
          <dgm:animLvl val="lvl"/>
          <dgm:resizeHandles val="exact"/>
        </dgm:presLayoutVars>
      </dgm:prSet>
      <dgm:spPr/>
    </dgm:pt>
    <dgm:pt modelId="{C4841D89-1025-4721-85FE-58262E94C7D3}" type="pres">
      <dgm:prSet presAssocID="{5CDB4AEE-382A-4521-8857-A3CF58EDE91C}" presName="parentText" presStyleLbl="node1" presStyleIdx="0" presStyleCnt="4">
        <dgm:presLayoutVars>
          <dgm:chMax val="0"/>
          <dgm:bulletEnabled val="1"/>
        </dgm:presLayoutVars>
      </dgm:prSet>
      <dgm:spPr/>
    </dgm:pt>
    <dgm:pt modelId="{6CBD062F-4A72-4C28-A958-AFB54DD3A289}" type="pres">
      <dgm:prSet presAssocID="{77F5543F-4246-42F4-91F9-D323CD8A325B}" presName="spacer" presStyleCnt="0"/>
      <dgm:spPr/>
    </dgm:pt>
    <dgm:pt modelId="{FB1FA48A-737A-4B81-A58E-E07ABE3BA50E}" type="pres">
      <dgm:prSet presAssocID="{487036FD-9115-4D0E-8755-C9AB4AE25CFF}" presName="parentText" presStyleLbl="node1" presStyleIdx="1" presStyleCnt="4">
        <dgm:presLayoutVars>
          <dgm:chMax val="0"/>
          <dgm:bulletEnabled val="1"/>
        </dgm:presLayoutVars>
      </dgm:prSet>
      <dgm:spPr/>
    </dgm:pt>
    <dgm:pt modelId="{A674682A-E2FD-41AF-BD79-E5376ACB10C0}" type="pres">
      <dgm:prSet presAssocID="{487036FD-9115-4D0E-8755-C9AB4AE25CFF}" presName="childText" presStyleLbl="revTx" presStyleIdx="0" presStyleCnt="2">
        <dgm:presLayoutVars>
          <dgm:bulletEnabled val="1"/>
        </dgm:presLayoutVars>
      </dgm:prSet>
      <dgm:spPr/>
    </dgm:pt>
    <dgm:pt modelId="{C9310E76-9111-411C-BE58-BACF6F5D4309}" type="pres">
      <dgm:prSet presAssocID="{E642B071-EDB7-4676-871E-2CBD582FE383}" presName="parentText" presStyleLbl="node1" presStyleIdx="2" presStyleCnt="4">
        <dgm:presLayoutVars>
          <dgm:chMax val="0"/>
          <dgm:bulletEnabled val="1"/>
        </dgm:presLayoutVars>
      </dgm:prSet>
      <dgm:spPr/>
    </dgm:pt>
    <dgm:pt modelId="{0F71E7B2-FCFB-CE4E-9A03-5E6FF190C466}" type="pres">
      <dgm:prSet presAssocID="{E642B071-EDB7-4676-871E-2CBD582FE383}" presName="childText" presStyleLbl="revTx" presStyleIdx="1" presStyleCnt="2">
        <dgm:presLayoutVars>
          <dgm:bulletEnabled val="1"/>
        </dgm:presLayoutVars>
      </dgm:prSet>
      <dgm:spPr/>
    </dgm:pt>
    <dgm:pt modelId="{BA641C3D-EA6F-B94E-A71F-958FEC35A13D}" type="pres">
      <dgm:prSet presAssocID="{A6725A9D-9EF7-C544-A984-C9FE8233CFAB}" presName="parentText" presStyleLbl="node1" presStyleIdx="3" presStyleCnt="4">
        <dgm:presLayoutVars>
          <dgm:chMax val="0"/>
          <dgm:bulletEnabled val="1"/>
        </dgm:presLayoutVars>
      </dgm:prSet>
      <dgm:spPr/>
    </dgm:pt>
  </dgm:ptLst>
  <dgm:cxnLst>
    <dgm:cxn modelId="{BC305916-9457-4B94-BD1B-9E539DD6E28D}" srcId="{E642B071-EDB7-4676-871E-2CBD582FE383}" destId="{5730A42F-914A-4F79-95B4-F6DA0964E2FF}" srcOrd="0" destOrd="0" parTransId="{80C07BF9-8555-45F6-BE55-01D7D7BC32DA}" sibTransId="{64072EE7-7FD3-4063-A5F5-0486C7187AE2}"/>
    <dgm:cxn modelId="{19368522-2FF1-4719-B91E-3B527BCCBD28}" type="presOf" srcId="{DB5E13F2-548B-47CB-9CD6-45D06C2C893C}" destId="{A674682A-E2FD-41AF-BD79-E5376ACB10C0}" srcOrd="0" destOrd="1" presId="urn:microsoft.com/office/officeart/2005/8/layout/vList2"/>
    <dgm:cxn modelId="{A03FC822-6D4B-4C0D-B266-57AFA913B06B}" srcId="{487036FD-9115-4D0E-8755-C9AB4AE25CFF}" destId="{DB5E13F2-548B-47CB-9CD6-45D06C2C893C}" srcOrd="1" destOrd="0" parTransId="{DE6F520A-755F-4DB1-80A1-BDC7419A1F9F}" sibTransId="{82107897-5818-4ED3-AE91-6A05F26123B2}"/>
    <dgm:cxn modelId="{FC4E2E27-D6F3-4A76-A6E4-E6359DEC3A5D}" srcId="{E642B071-EDB7-4676-871E-2CBD582FE383}" destId="{9B36688C-9AE1-4E14-A0B9-D1A9DBCFA798}" srcOrd="2" destOrd="0" parTransId="{13D37F14-5E79-420A-B0A6-761CC5E33BE9}" sibTransId="{3BA3A5D7-B7BB-4441-8ADC-FF5385C4F996}"/>
    <dgm:cxn modelId="{ACB9142C-2C9E-48DF-A3D3-0E90714F0D3A}" srcId="{C12AB5B7-897E-401E-BB75-D7C1E53953E8}" destId="{487036FD-9115-4D0E-8755-C9AB4AE25CFF}" srcOrd="1" destOrd="0" parTransId="{54551492-19D1-458B-BF37-40EA1E5BB7B3}" sibTransId="{EB3CC94A-7A33-4E57-850E-779035365B52}"/>
    <dgm:cxn modelId="{02DDAB32-FF93-463A-AF01-B6272BCF28BF}" type="presOf" srcId="{E642B071-EDB7-4676-871E-2CBD582FE383}" destId="{C9310E76-9111-411C-BE58-BACF6F5D4309}" srcOrd="0" destOrd="0" presId="urn:microsoft.com/office/officeart/2005/8/layout/vList2"/>
    <dgm:cxn modelId="{428AE75C-3C03-AF43-9521-643AB6CC2B03}" type="presOf" srcId="{A6725A9D-9EF7-C544-A984-C9FE8233CFAB}" destId="{BA641C3D-EA6F-B94E-A71F-958FEC35A13D}" srcOrd="0" destOrd="0" presId="urn:microsoft.com/office/officeart/2005/8/layout/vList2"/>
    <dgm:cxn modelId="{40A3A963-4FC4-8447-9215-C4A8B9F1C95C}" srcId="{C12AB5B7-897E-401E-BB75-D7C1E53953E8}" destId="{A6725A9D-9EF7-C544-A984-C9FE8233CFAB}" srcOrd="3" destOrd="0" parTransId="{650585CF-7D1F-CC4D-B568-F892C8264A63}" sibTransId="{CD40B2DA-1754-9946-9DF1-C0B656E3181C}"/>
    <dgm:cxn modelId="{F21F1769-7161-465A-BAF5-EFAB1BCC9926}" srcId="{E642B071-EDB7-4676-871E-2CBD582FE383}" destId="{A2808643-4B42-4699-B34C-6A2427A44B29}" srcOrd="4" destOrd="0" parTransId="{7D29855C-A53C-41DE-AA0B-CD265DBDB5F0}" sibTransId="{F1765B8B-8A93-4C3F-A7E2-D4F3F80388D4}"/>
    <dgm:cxn modelId="{46ADD36D-6A35-4040-81EC-D91E01B1480E}" type="presOf" srcId="{7F9E7F0C-6BE6-4638-B231-129C0B11CC68}" destId="{A674682A-E2FD-41AF-BD79-E5376ACB10C0}" srcOrd="0" destOrd="0" presId="urn:microsoft.com/office/officeart/2005/8/layout/vList2"/>
    <dgm:cxn modelId="{B629086F-F7AD-7240-AD21-3EA3D2EF0219}" type="presOf" srcId="{5730A42F-914A-4F79-95B4-F6DA0964E2FF}" destId="{0F71E7B2-FCFB-CE4E-9A03-5E6FF190C466}" srcOrd="0" destOrd="0" presId="urn:microsoft.com/office/officeart/2005/8/layout/vList2"/>
    <dgm:cxn modelId="{432AFB6F-AA8A-4D47-977C-2897B3BABA41}" srcId="{C12AB5B7-897E-401E-BB75-D7C1E53953E8}" destId="{E642B071-EDB7-4676-871E-2CBD582FE383}" srcOrd="2" destOrd="0" parTransId="{C26FCC05-C359-4807-91C2-6C167A0F9494}" sibTransId="{3F0AACEE-C821-4B92-9A01-EBD1974DC463}"/>
    <dgm:cxn modelId="{57040874-703A-4B5A-8AEC-F8FE5803AA66}" srcId="{E642B071-EDB7-4676-871E-2CBD582FE383}" destId="{D7CB6BA2-BB1E-464B-8DBF-F1263C75F21A}" srcOrd="3" destOrd="0" parTransId="{09412709-12EF-403C-8582-4B632E3F33A4}" sibTransId="{54830B54-7418-477D-B82D-B4AF6DC33800}"/>
    <dgm:cxn modelId="{C94B767A-407F-40C2-9B2B-01A9F89B88F8}" type="presOf" srcId="{4CF1DEF2-F272-4F6A-8B1F-9CEDEE3909B5}" destId="{A674682A-E2FD-41AF-BD79-E5376ACB10C0}" srcOrd="0" destOrd="2" presId="urn:microsoft.com/office/officeart/2005/8/layout/vList2"/>
    <dgm:cxn modelId="{755FC57A-CD70-6843-81C3-BA4B71FF7701}" type="presOf" srcId="{A2808643-4B42-4699-B34C-6A2427A44B29}" destId="{0F71E7B2-FCFB-CE4E-9A03-5E6FF190C466}" srcOrd="0" destOrd="4" presId="urn:microsoft.com/office/officeart/2005/8/layout/vList2"/>
    <dgm:cxn modelId="{D54AD67B-0B7A-4C7D-8CD8-2CDE164EF83A}" srcId="{E642B071-EDB7-4676-871E-2CBD582FE383}" destId="{3F44E3E9-B8C0-40BB-BB48-EADB4943BB14}" srcOrd="1" destOrd="0" parTransId="{36F90E69-BB1C-41F6-809D-00C48CAD7F89}" sibTransId="{0C60808D-4DE0-4518-997A-7ECDDDA03F9C}"/>
    <dgm:cxn modelId="{08D1927E-2AF7-440F-B6A0-A94C4BAA940B}" srcId="{487036FD-9115-4D0E-8755-C9AB4AE25CFF}" destId="{4CF1DEF2-F272-4F6A-8B1F-9CEDEE3909B5}" srcOrd="2" destOrd="0" parTransId="{0A4A5C21-E32A-4AC5-81DF-83CAD1A03FC0}" sibTransId="{BC756214-CFF3-40A0-BAEC-3169350AB07A}"/>
    <dgm:cxn modelId="{30CE0D8F-BCF5-44C0-B93D-2B109CABE059}" type="presOf" srcId="{487036FD-9115-4D0E-8755-C9AB4AE25CFF}" destId="{FB1FA48A-737A-4B81-A58E-E07ABE3BA50E}" srcOrd="0" destOrd="0" presId="urn:microsoft.com/office/officeart/2005/8/layout/vList2"/>
    <dgm:cxn modelId="{6779FFA1-3299-45F3-AD51-AB1A9A981C86}" srcId="{487036FD-9115-4D0E-8755-C9AB4AE25CFF}" destId="{7F9E7F0C-6BE6-4638-B231-129C0B11CC68}" srcOrd="0" destOrd="0" parTransId="{077F7FC6-F07B-4C71-A037-50CC776BCD50}" sibTransId="{5EB1AF4B-1B7D-48C9-8566-E62E360125B7}"/>
    <dgm:cxn modelId="{B037E2A4-D168-B944-B6A7-C2DCDD88DACB}" type="presOf" srcId="{D7CB6BA2-BB1E-464B-8DBF-F1263C75F21A}" destId="{0F71E7B2-FCFB-CE4E-9A03-5E6FF190C466}" srcOrd="0" destOrd="3" presId="urn:microsoft.com/office/officeart/2005/8/layout/vList2"/>
    <dgm:cxn modelId="{7962B4AB-6BC0-4D4D-BCFD-FE4B4FE86ED2}" type="presOf" srcId="{5CDB4AEE-382A-4521-8857-A3CF58EDE91C}" destId="{C4841D89-1025-4721-85FE-58262E94C7D3}" srcOrd="0" destOrd="0" presId="urn:microsoft.com/office/officeart/2005/8/layout/vList2"/>
    <dgm:cxn modelId="{535A16D3-038C-D54D-A648-7EE2E93F11E9}" type="presOf" srcId="{9B36688C-9AE1-4E14-A0B9-D1A9DBCFA798}" destId="{0F71E7B2-FCFB-CE4E-9A03-5E6FF190C466}" srcOrd="0" destOrd="2" presId="urn:microsoft.com/office/officeart/2005/8/layout/vList2"/>
    <dgm:cxn modelId="{57FA36E7-4D06-4E89-9628-0C85E534184E}" srcId="{C12AB5B7-897E-401E-BB75-D7C1E53953E8}" destId="{5CDB4AEE-382A-4521-8857-A3CF58EDE91C}" srcOrd="0" destOrd="0" parTransId="{BF4B213B-F787-40CA-A2B1-AF2E3C927555}" sibTransId="{77F5543F-4246-42F4-91F9-D323CD8A325B}"/>
    <dgm:cxn modelId="{55D52DEA-F7C8-441F-92AB-9B660F85D29B}" type="presOf" srcId="{C12AB5B7-897E-401E-BB75-D7C1E53953E8}" destId="{3BC2A509-215B-4780-A28C-C91446CFDA89}" srcOrd="0" destOrd="0" presId="urn:microsoft.com/office/officeart/2005/8/layout/vList2"/>
    <dgm:cxn modelId="{CC7330FB-ADED-E344-9D33-6EF57CD5372A}" type="presOf" srcId="{3F44E3E9-B8C0-40BB-BB48-EADB4943BB14}" destId="{0F71E7B2-FCFB-CE4E-9A03-5E6FF190C466}" srcOrd="0" destOrd="1" presId="urn:microsoft.com/office/officeart/2005/8/layout/vList2"/>
    <dgm:cxn modelId="{E177480B-ACCE-462A-90D6-355F58F6286F}" type="presParOf" srcId="{3BC2A509-215B-4780-A28C-C91446CFDA89}" destId="{C4841D89-1025-4721-85FE-58262E94C7D3}" srcOrd="0" destOrd="0" presId="urn:microsoft.com/office/officeart/2005/8/layout/vList2"/>
    <dgm:cxn modelId="{D9CB22A0-1F07-411B-AD5B-E33364388E98}" type="presParOf" srcId="{3BC2A509-215B-4780-A28C-C91446CFDA89}" destId="{6CBD062F-4A72-4C28-A958-AFB54DD3A289}" srcOrd="1" destOrd="0" presId="urn:microsoft.com/office/officeart/2005/8/layout/vList2"/>
    <dgm:cxn modelId="{80A5591C-06AF-4696-B34D-0A72225BBEDC}" type="presParOf" srcId="{3BC2A509-215B-4780-A28C-C91446CFDA89}" destId="{FB1FA48A-737A-4B81-A58E-E07ABE3BA50E}" srcOrd="2" destOrd="0" presId="urn:microsoft.com/office/officeart/2005/8/layout/vList2"/>
    <dgm:cxn modelId="{A81F9143-5998-4192-87B8-017C4EE1F969}" type="presParOf" srcId="{3BC2A509-215B-4780-A28C-C91446CFDA89}" destId="{A674682A-E2FD-41AF-BD79-E5376ACB10C0}" srcOrd="3" destOrd="0" presId="urn:microsoft.com/office/officeart/2005/8/layout/vList2"/>
    <dgm:cxn modelId="{E5FC5AEE-66F8-440D-BF6B-84469F70EF0C}" type="presParOf" srcId="{3BC2A509-215B-4780-A28C-C91446CFDA89}" destId="{C9310E76-9111-411C-BE58-BACF6F5D4309}" srcOrd="4" destOrd="0" presId="urn:microsoft.com/office/officeart/2005/8/layout/vList2"/>
    <dgm:cxn modelId="{1845A503-4C19-954E-BE16-E742CBA6E1C9}" type="presParOf" srcId="{3BC2A509-215B-4780-A28C-C91446CFDA89}" destId="{0F71E7B2-FCFB-CE4E-9A03-5E6FF190C466}" srcOrd="5" destOrd="0" presId="urn:microsoft.com/office/officeart/2005/8/layout/vList2"/>
    <dgm:cxn modelId="{1842C24A-1E8D-9A4B-88F5-0B55B619384A}" type="presParOf" srcId="{3BC2A509-215B-4780-A28C-C91446CFDA89}" destId="{BA641C3D-EA6F-B94E-A71F-958FEC35A13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72A82-3BE5-4782-9368-5D43474F323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72A6F5-D219-4D9A-837C-85D80EFC95DD}">
      <dgm:prSet/>
      <dgm:spPr/>
      <dgm:t>
        <a:bodyPr/>
        <a:lstStyle/>
        <a:p>
          <a:r>
            <a:rPr lang="en-GB" dirty="0"/>
            <a:t>Blue Jays fans have 24% more males than females and have roughly equal representation from all age groups</a:t>
          </a:r>
          <a:r>
            <a:rPr lang="en-US" dirty="0"/>
            <a:t>.</a:t>
          </a:r>
        </a:p>
      </dgm:t>
    </dgm:pt>
    <dgm:pt modelId="{0C5E19E4-E319-44C7-8EF0-3605291C050B}" type="parTrans" cxnId="{8332822B-70BE-4626-A2CA-EE7E76FA2CC4}">
      <dgm:prSet/>
      <dgm:spPr/>
      <dgm:t>
        <a:bodyPr/>
        <a:lstStyle/>
        <a:p>
          <a:endParaRPr lang="en-US"/>
        </a:p>
      </dgm:t>
    </dgm:pt>
    <dgm:pt modelId="{662D157F-8C51-4ED9-8DBD-B690EA8FF15E}" type="sibTrans" cxnId="{8332822B-70BE-4626-A2CA-EE7E76FA2CC4}">
      <dgm:prSet/>
      <dgm:spPr/>
      <dgm:t>
        <a:bodyPr/>
        <a:lstStyle/>
        <a:p>
          <a:endParaRPr lang="en-US"/>
        </a:p>
      </dgm:t>
    </dgm:pt>
    <dgm:pt modelId="{61035D0A-DCD6-433F-806A-38E62C993C94}">
      <dgm:prSet/>
      <dgm:spPr/>
      <dgm:t>
        <a:bodyPr/>
        <a:lstStyle/>
        <a:p>
          <a:r>
            <a:rPr lang="en-US"/>
            <a:t>Blue Jays supporters display more positive attitudes towards cars, with a stronger preference for features like safety and performance.</a:t>
          </a:r>
        </a:p>
      </dgm:t>
    </dgm:pt>
    <dgm:pt modelId="{C3372B61-D7CA-4531-BCCF-4EF4C78E55D3}" type="parTrans" cxnId="{0B43940C-C111-4990-9955-B708C6C52FC2}">
      <dgm:prSet/>
      <dgm:spPr/>
      <dgm:t>
        <a:bodyPr/>
        <a:lstStyle/>
        <a:p>
          <a:endParaRPr lang="en-US"/>
        </a:p>
      </dgm:t>
    </dgm:pt>
    <dgm:pt modelId="{39526E60-B8DC-4FC5-B98A-214F0EB95878}" type="sibTrans" cxnId="{0B43940C-C111-4990-9955-B708C6C52FC2}">
      <dgm:prSet/>
      <dgm:spPr/>
      <dgm:t>
        <a:bodyPr/>
        <a:lstStyle/>
        <a:p>
          <a:endParaRPr lang="en-US"/>
        </a:p>
      </dgm:t>
    </dgm:pt>
    <dgm:pt modelId="{14F2B817-1919-49B2-87B1-6EF5A256D83B}">
      <dgm:prSet/>
      <dgm:spPr/>
      <dgm:t>
        <a:bodyPr/>
        <a:lstStyle/>
        <a:p>
          <a:r>
            <a:rPr lang="en-US"/>
            <a:t>Blue Jays fans are more likely to own multiple cars and use them daily compared to the average Canadian.</a:t>
          </a:r>
        </a:p>
      </dgm:t>
    </dgm:pt>
    <dgm:pt modelId="{A615A5C8-A29A-4FAD-AE40-8A57E39A9721}" type="parTrans" cxnId="{E2733AA5-A1A2-42D8-8E43-9C62140D36C9}">
      <dgm:prSet/>
      <dgm:spPr/>
      <dgm:t>
        <a:bodyPr/>
        <a:lstStyle/>
        <a:p>
          <a:endParaRPr lang="en-US"/>
        </a:p>
      </dgm:t>
    </dgm:pt>
    <dgm:pt modelId="{5499CF1C-F3EB-4D2C-96EF-C7CA34FB3AA4}" type="sibTrans" cxnId="{E2733AA5-A1A2-42D8-8E43-9C62140D36C9}">
      <dgm:prSet/>
      <dgm:spPr/>
      <dgm:t>
        <a:bodyPr/>
        <a:lstStyle/>
        <a:p>
          <a:endParaRPr lang="en-US"/>
        </a:p>
      </dgm:t>
    </dgm:pt>
    <dgm:pt modelId="{102EF2FC-DF8A-4551-9E55-9D55CE9F2867}">
      <dgm:prSet/>
      <dgm:spPr/>
      <dgm:t>
        <a:bodyPr/>
        <a:lstStyle/>
        <a:p>
          <a:r>
            <a:rPr lang="en-GB" dirty="0"/>
            <a:t>Blue Jays fans show a preference for Ford and Honda vehicles, while being less inclined to choose Dodge.
</a:t>
          </a:r>
          <a:endParaRPr lang="en-US" dirty="0"/>
        </a:p>
      </dgm:t>
    </dgm:pt>
    <dgm:pt modelId="{24CC5548-D778-403E-8E23-E21ED96359DA}" type="parTrans" cxnId="{F4CB36C7-8481-425B-B477-07D3932C27D6}">
      <dgm:prSet/>
      <dgm:spPr/>
      <dgm:t>
        <a:bodyPr/>
        <a:lstStyle/>
        <a:p>
          <a:endParaRPr lang="en-US"/>
        </a:p>
      </dgm:t>
    </dgm:pt>
    <dgm:pt modelId="{B158BC4C-8FE5-42FC-8B55-3F73A8AC18E4}" type="sibTrans" cxnId="{F4CB36C7-8481-425B-B477-07D3932C27D6}">
      <dgm:prSet/>
      <dgm:spPr/>
      <dgm:t>
        <a:bodyPr/>
        <a:lstStyle/>
        <a:p>
          <a:endParaRPr lang="en-US"/>
        </a:p>
      </dgm:t>
    </dgm:pt>
    <dgm:pt modelId="{E9EDB2EA-C19A-459F-A391-10519BC71D73}">
      <dgm:prSet/>
      <dgm:spPr/>
      <dgm:t>
        <a:bodyPr/>
        <a:lstStyle/>
        <a:p>
          <a:r>
            <a:rPr lang="en-GB" dirty="0"/>
            <a:t>Ford, Honda and Toyota maintains higher buzz, impression, and recommendation scores among Blue Jays fans.</a:t>
          </a:r>
          <a:endParaRPr lang="en-US" dirty="0"/>
        </a:p>
      </dgm:t>
    </dgm:pt>
    <dgm:pt modelId="{FE8A4C9E-D84E-4AAB-907E-1992EF16C1F5}" type="parTrans" cxnId="{3F033E5D-92B8-4047-B07C-6E7A6B78183D}">
      <dgm:prSet/>
      <dgm:spPr/>
      <dgm:t>
        <a:bodyPr/>
        <a:lstStyle/>
        <a:p>
          <a:endParaRPr lang="en-US"/>
        </a:p>
      </dgm:t>
    </dgm:pt>
    <dgm:pt modelId="{15A1B61A-B8B4-4E2F-9C03-86F52819F83D}" type="sibTrans" cxnId="{3F033E5D-92B8-4047-B07C-6E7A6B78183D}">
      <dgm:prSet/>
      <dgm:spPr/>
      <dgm:t>
        <a:bodyPr/>
        <a:lstStyle/>
        <a:p>
          <a:endParaRPr lang="en-US"/>
        </a:p>
      </dgm:t>
    </dgm:pt>
    <dgm:pt modelId="{7735A8F5-EBA7-2242-AC7B-E4DFBF50847E}">
      <dgm:prSet/>
      <dgm:spPr/>
      <dgm:t>
        <a:bodyPr/>
        <a:lstStyle/>
        <a:p>
          <a:r>
            <a:rPr lang="en-GB"/>
            <a:t>Ford boasts higher scores for both advertising and advertising awareness, although these scores are currently on a declining trajectory.</a:t>
          </a:r>
          <a:endParaRPr lang="en-US" dirty="0"/>
        </a:p>
      </dgm:t>
    </dgm:pt>
    <dgm:pt modelId="{4784A919-CEB7-B84F-86A4-9AC8B11DBBDB}" type="parTrans" cxnId="{A06B9FE6-2B04-4E43-88D6-657D373ABB72}">
      <dgm:prSet/>
      <dgm:spPr/>
      <dgm:t>
        <a:bodyPr/>
        <a:lstStyle/>
        <a:p>
          <a:endParaRPr lang="en-GB"/>
        </a:p>
      </dgm:t>
    </dgm:pt>
    <dgm:pt modelId="{AE6CA1E2-18E6-974F-9DB5-8C787B2017AF}" type="sibTrans" cxnId="{A06B9FE6-2B04-4E43-88D6-657D373ABB72}">
      <dgm:prSet/>
      <dgm:spPr/>
      <dgm:t>
        <a:bodyPr/>
        <a:lstStyle/>
        <a:p>
          <a:endParaRPr lang="en-GB"/>
        </a:p>
      </dgm:t>
    </dgm:pt>
    <dgm:pt modelId="{98FE71AB-A7D9-5B41-9508-F0339A1CDEDB}" type="pres">
      <dgm:prSet presAssocID="{53A72A82-3BE5-4782-9368-5D43474F3238}" presName="diagram" presStyleCnt="0">
        <dgm:presLayoutVars>
          <dgm:dir/>
          <dgm:resizeHandles val="exact"/>
        </dgm:presLayoutVars>
      </dgm:prSet>
      <dgm:spPr/>
    </dgm:pt>
    <dgm:pt modelId="{1024938C-55B9-0941-AE76-710650847344}" type="pres">
      <dgm:prSet presAssocID="{2C72A6F5-D219-4D9A-837C-85D80EFC95DD}" presName="node" presStyleLbl="node1" presStyleIdx="0" presStyleCnt="6">
        <dgm:presLayoutVars>
          <dgm:bulletEnabled val="1"/>
        </dgm:presLayoutVars>
      </dgm:prSet>
      <dgm:spPr/>
    </dgm:pt>
    <dgm:pt modelId="{194C286F-730F-3846-9473-D361FD65A4A3}" type="pres">
      <dgm:prSet presAssocID="{662D157F-8C51-4ED9-8DBD-B690EA8FF15E}" presName="sibTrans" presStyleCnt="0"/>
      <dgm:spPr/>
    </dgm:pt>
    <dgm:pt modelId="{6E186935-A365-0944-80B6-AD72FCA17D86}" type="pres">
      <dgm:prSet presAssocID="{61035D0A-DCD6-433F-806A-38E62C993C94}" presName="node" presStyleLbl="node1" presStyleIdx="1" presStyleCnt="6">
        <dgm:presLayoutVars>
          <dgm:bulletEnabled val="1"/>
        </dgm:presLayoutVars>
      </dgm:prSet>
      <dgm:spPr/>
    </dgm:pt>
    <dgm:pt modelId="{EADE62A5-35F3-B448-8BCF-C2128601F0B9}" type="pres">
      <dgm:prSet presAssocID="{39526E60-B8DC-4FC5-B98A-214F0EB95878}" presName="sibTrans" presStyleCnt="0"/>
      <dgm:spPr/>
    </dgm:pt>
    <dgm:pt modelId="{EC6A3F2B-5637-044E-8742-80373EF47571}" type="pres">
      <dgm:prSet presAssocID="{14F2B817-1919-49B2-87B1-6EF5A256D83B}" presName="node" presStyleLbl="node1" presStyleIdx="2" presStyleCnt="6">
        <dgm:presLayoutVars>
          <dgm:bulletEnabled val="1"/>
        </dgm:presLayoutVars>
      </dgm:prSet>
      <dgm:spPr/>
    </dgm:pt>
    <dgm:pt modelId="{99970670-173D-0D48-988E-611A792F22DE}" type="pres">
      <dgm:prSet presAssocID="{5499CF1C-F3EB-4D2C-96EF-C7CA34FB3AA4}" presName="sibTrans" presStyleCnt="0"/>
      <dgm:spPr/>
    </dgm:pt>
    <dgm:pt modelId="{A685EB33-1CE7-0346-8267-79BAF365267D}" type="pres">
      <dgm:prSet presAssocID="{102EF2FC-DF8A-4551-9E55-9D55CE9F2867}" presName="node" presStyleLbl="node1" presStyleIdx="3" presStyleCnt="6" custScaleX="99883" custScaleY="105383">
        <dgm:presLayoutVars>
          <dgm:bulletEnabled val="1"/>
        </dgm:presLayoutVars>
      </dgm:prSet>
      <dgm:spPr/>
    </dgm:pt>
    <dgm:pt modelId="{DFB4F4CC-9BF7-7E4F-BA19-4D38638CBF64}" type="pres">
      <dgm:prSet presAssocID="{B158BC4C-8FE5-42FC-8B55-3F73A8AC18E4}" presName="sibTrans" presStyleCnt="0"/>
      <dgm:spPr/>
    </dgm:pt>
    <dgm:pt modelId="{7718B3A0-87B6-C647-88F2-E35CFD95840A}" type="pres">
      <dgm:prSet presAssocID="{E9EDB2EA-C19A-459F-A391-10519BC71D73}" presName="node" presStyleLbl="node1" presStyleIdx="4" presStyleCnt="6">
        <dgm:presLayoutVars>
          <dgm:bulletEnabled val="1"/>
        </dgm:presLayoutVars>
      </dgm:prSet>
      <dgm:spPr/>
    </dgm:pt>
    <dgm:pt modelId="{692CDFE6-3A08-3144-9AF4-07E5F362A49B}" type="pres">
      <dgm:prSet presAssocID="{15A1B61A-B8B4-4E2F-9C03-86F52819F83D}" presName="sibTrans" presStyleCnt="0"/>
      <dgm:spPr/>
    </dgm:pt>
    <dgm:pt modelId="{75239ABF-990A-8A40-87B7-9F5B30DE642C}" type="pres">
      <dgm:prSet presAssocID="{7735A8F5-EBA7-2242-AC7B-E4DFBF50847E}" presName="node" presStyleLbl="node1" presStyleIdx="5" presStyleCnt="6">
        <dgm:presLayoutVars>
          <dgm:bulletEnabled val="1"/>
        </dgm:presLayoutVars>
      </dgm:prSet>
      <dgm:spPr/>
    </dgm:pt>
  </dgm:ptLst>
  <dgm:cxnLst>
    <dgm:cxn modelId="{0B43940C-C111-4990-9955-B708C6C52FC2}" srcId="{53A72A82-3BE5-4782-9368-5D43474F3238}" destId="{61035D0A-DCD6-433F-806A-38E62C993C94}" srcOrd="1" destOrd="0" parTransId="{C3372B61-D7CA-4531-BCCF-4EF4C78E55D3}" sibTransId="{39526E60-B8DC-4FC5-B98A-214F0EB95878}"/>
    <dgm:cxn modelId="{9F2DB71A-2927-F844-B085-0E744B05718F}" type="presOf" srcId="{7735A8F5-EBA7-2242-AC7B-E4DFBF50847E}" destId="{75239ABF-990A-8A40-87B7-9F5B30DE642C}" srcOrd="0" destOrd="0" presId="urn:microsoft.com/office/officeart/2005/8/layout/default"/>
    <dgm:cxn modelId="{5E84BC1D-604E-D34E-98CA-09C46B4E0F81}" type="presOf" srcId="{61035D0A-DCD6-433F-806A-38E62C993C94}" destId="{6E186935-A365-0944-80B6-AD72FCA17D86}" srcOrd="0" destOrd="0" presId="urn:microsoft.com/office/officeart/2005/8/layout/default"/>
    <dgm:cxn modelId="{8332822B-70BE-4626-A2CA-EE7E76FA2CC4}" srcId="{53A72A82-3BE5-4782-9368-5D43474F3238}" destId="{2C72A6F5-D219-4D9A-837C-85D80EFC95DD}" srcOrd="0" destOrd="0" parTransId="{0C5E19E4-E319-44C7-8EF0-3605291C050B}" sibTransId="{662D157F-8C51-4ED9-8DBD-B690EA8FF15E}"/>
    <dgm:cxn modelId="{D8558650-D55E-114D-8BFA-EDEFC1413848}" type="presOf" srcId="{E9EDB2EA-C19A-459F-A391-10519BC71D73}" destId="{7718B3A0-87B6-C647-88F2-E35CFD95840A}" srcOrd="0" destOrd="0" presId="urn:microsoft.com/office/officeart/2005/8/layout/default"/>
    <dgm:cxn modelId="{3F033E5D-92B8-4047-B07C-6E7A6B78183D}" srcId="{53A72A82-3BE5-4782-9368-5D43474F3238}" destId="{E9EDB2EA-C19A-459F-A391-10519BC71D73}" srcOrd="4" destOrd="0" parTransId="{FE8A4C9E-D84E-4AAB-907E-1992EF16C1F5}" sibTransId="{15A1B61A-B8B4-4E2F-9C03-86F52819F83D}"/>
    <dgm:cxn modelId="{53289E72-7964-CF46-9446-001FF9206DA7}" type="presOf" srcId="{14F2B817-1919-49B2-87B1-6EF5A256D83B}" destId="{EC6A3F2B-5637-044E-8742-80373EF47571}" srcOrd="0" destOrd="0" presId="urn:microsoft.com/office/officeart/2005/8/layout/default"/>
    <dgm:cxn modelId="{1DCEE474-F019-5E45-8F9C-4BC3C395C773}" type="presOf" srcId="{2C72A6F5-D219-4D9A-837C-85D80EFC95DD}" destId="{1024938C-55B9-0941-AE76-710650847344}" srcOrd="0" destOrd="0" presId="urn:microsoft.com/office/officeart/2005/8/layout/default"/>
    <dgm:cxn modelId="{E2733AA5-A1A2-42D8-8E43-9C62140D36C9}" srcId="{53A72A82-3BE5-4782-9368-5D43474F3238}" destId="{14F2B817-1919-49B2-87B1-6EF5A256D83B}" srcOrd="2" destOrd="0" parTransId="{A615A5C8-A29A-4FAD-AE40-8A57E39A9721}" sibTransId="{5499CF1C-F3EB-4D2C-96EF-C7CA34FB3AA4}"/>
    <dgm:cxn modelId="{7F1E06C0-86EC-C944-9AE2-AF039A3328B2}" type="presOf" srcId="{102EF2FC-DF8A-4551-9E55-9D55CE9F2867}" destId="{A685EB33-1CE7-0346-8267-79BAF365267D}" srcOrd="0" destOrd="0" presId="urn:microsoft.com/office/officeart/2005/8/layout/default"/>
    <dgm:cxn modelId="{F4CB36C7-8481-425B-B477-07D3932C27D6}" srcId="{53A72A82-3BE5-4782-9368-5D43474F3238}" destId="{102EF2FC-DF8A-4551-9E55-9D55CE9F2867}" srcOrd="3" destOrd="0" parTransId="{24CC5548-D778-403E-8E23-E21ED96359DA}" sibTransId="{B158BC4C-8FE5-42FC-8B55-3F73A8AC18E4}"/>
    <dgm:cxn modelId="{A06B9FE6-2B04-4E43-88D6-657D373ABB72}" srcId="{53A72A82-3BE5-4782-9368-5D43474F3238}" destId="{7735A8F5-EBA7-2242-AC7B-E4DFBF50847E}" srcOrd="5" destOrd="0" parTransId="{4784A919-CEB7-B84F-86A4-9AC8B11DBBDB}" sibTransId="{AE6CA1E2-18E6-974F-9DB5-8C787B2017AF}"/>
    <dgm:cxn modelId="{24ADAAF2-931D-9D43-A1A5-6619E79E1833}" type="presOf" srcId="{53A72A82-3BE5-4782-9368-5D43474F3238}" destId="{98FE71AB-A7D9-5B41-9508-F0339A1CDEDB}" srcOrd="0" destOrd="0" presId="urn:microsoft.com/office/officeart/2005/8/layout/default"/>
    <dgm:cxn modelId="{139E2A50-0731-4545-8F9C-9DCDB0E7FD09}" type="presParOf" srcId="{98FE71AB-A7D9-5B41-9508-F0339A1CDEDB}" destId="{1024938C-55B9-0941-AE76-710650847344}" srcOrd="0" destOrd="0" presId="urn:microsoft.com/office/officeart/2005/8/layout/default"/>
    <dgm:cxn modelId="{A2593F31-A5FB-3B47-8568-D9F59556E011}" type="presParOf" srcId="{98FE71AB-A7D9-5B41-9508-F0339A1CDEDB}" destId="{194C286F-730F-3846-9473-D361FD65A4A3}" srcOrd="1" destOrd="0" presId="urn:microsoft.com/office/officeart/2005/8/layout/default"/>
    <dgm:cxn modelId="{B6302179-0B0F-2444-A5F3-48D294BC01F8}" type="presParOf" srcId="{98FE71AB-A7D9-5B41-9508-F0339A1CDEDB}" destId="{6E186935-A365-0944-80B6-AD72FCA17D86}" srcOrd="2" destOrd="0" presId="urn:microsoft.com/office/officeart/2005/8/layout/default"/>
    <dgm:cxn modelId="{570C01BC-45A9-9945-9DF3-DBA07C49510D}" type="presParOf" srcId="{98FE71AB-A7D9-5B41-9508-F0339A1CDEDB}" destId="{EADE62A5-35F3-B448-8BCF-C2128601F0B9}" srcOrd="3" destOrd="0" presId="urn:microsoft.com/office/officeart/2005/8/layout/default"/>
    <dgm:cxn modelId="{AEC1858C-17FE-4948-B500-4826336DE492}" type="presParOf" srcId="{98FE71AB-A7D9-5B41-9508-F0339A1CDEDB}" destId="{EC6A3F2B-5637-044E-8742-80373EF47571}" srcOrd="4" destOrd="0" presId="urn:microsoft.com/office/officeart/2005/8/layout/default"/>
    <dgm:cxn modelId="{A4DBA80C-EF74-E54A-9E0C-B57B8024732B}" type="presParOf" srcId="{98FE71AB-A7D9-5B41-9508-F0339A1CDEDB}" destId="{99970670-173D-0D48-988E-611A792F22DE}" srcOrd="5" destOrd="0" presId="urn:microsoft.com/office/officeart/2005/8/layout/default"/>
    <dgm:cxn modelId="{206C53AF-F8CE-524C-9D81-0149B44CE5B5}" type="presParOf" srcId="{98FE71AB-A7D9-5B41-9508-F0339A1CDEDB}" destId="{A685EB33-1CE7-0346-8267-79BAF365267D}" srcOrd="6" destOrd="0" presId="urn:microsoft.com/office/officeart/2005/8/layout/default"/>
    <dgm:cxn modelId="{B7BDFA2C-76A2-4446-BA8B-2A3EF054834B}" type="presParOf" srcId="{98FE71AB-A7D9-5B41-9508-F0339A1CDEDB}" destId="{DFB4F4CC-9BF7-7E4F-BA19-4D38638CBF64}" srcOrd="7" destOrd="0" presId="urn:microsoft.com/office/officeart/2005/8/layout/default"/>
    <dgm:cxn modelId="{F3E5BDF7-5F10-5740-8FE8-CBE6F563C7AA}" type="presParOf" srcId="{98FE71AB-A7D9-5B41-9508-F0339A1CDEDB}" destId="{7718B3A0-87B6-C647-88F2-E35CFD95840A}" srcOrd="8" destOrd="0" presId="urn:microsoft.com/office/officeart/2005/8/layout/default"/>
    <dgm:cxn modelId="{C557637D-776C-CB45-ABDA-DB1C249D1440}" type="presParOf" srcId="{98FE71AB-A7D9-5B41-9508-F0339A1CDEDB}" destId="{692CDFE6-3A08-3144-9AF4-07E5F362A49B}" srcOrd="9" destOrd="0" presId="urn:microsoft.com/office/officeart/2005/8/layout/default"/>
    <dgm:cxn modelId="{2F7CEF90-63D9-714C-9C2A-92B87E44B1B0}" type="presParOf" srcId="{98FE71AB-A7D9-5B41-9508-F0339A1CDEDB}" destId="{75239ABF-990A-8A40-87B7-9F5B30DE642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41D89-1025-4721-85FE-58262E94C7D3}">
      <dsp:nvSpPr>
        <dsp:cNvPr id="0" name=""/>
        <dsp:cNvSpPr/>
      </dsp:nvSpPr>
      <dsp:spPr>
        <a:xfrm>
          <a:off x="0" y="175050"/>
          <a:ext cx="6156158"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Introduction</a:t>
          </a:r>
        </a:p>
      </dsp:txBody>
      <dsp:txXfrm>
        <a:off x="29271" y="204321"/>
        <a:ext cx="6097616" cy="541083"/>
      </dsp:txXfrm>
    </dsp:sp>
    <dsp:sp modelId="{FB1FA48A-737A-4B81-A58E-E07ABE3BA50E}">
      <dsp:nvSpPr>
        <dsp:cNvPr id="0" name=""/>
        <dsp:cNvSpPr/>
      </dsp:nvSpPr>
      <dsp:spPr>
        <a:xfrm>
          <a:off x="0" y="846675"/>
          <a:ext cx="6156158" cy="599625"/>
        </a:xfrm>
        <a:prstGeom prst="roundRect">
          <a:avLst/>
        </a:prstGeom>
        <a:solidFill>
          <a:schemeClr val="accent2">
            <a:hueOff val="-1978932"/>
            <a:satOff val="0"/>
            <a:lumOff val="-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Consumer Demographics and Behavior </a:t>
          </a:r>
        </a:p>
      </dsp:txBody>
      <dsp:txXfrm>
        <a:off x="29271" y="875946"/>
        <a:ext cx="6097616" cy="541083"/>
      </dsp:txXfrm>
    </dsp:sp>
    <dsp:sp modelId="{A674682A-E2FD-41AF-BD79-E5376ACB10C0}">
      <dsp:nvSpPr>
        <dsp:cNvPr id="0" name=""/>
        <dsp:cNvSpPr/>
      </dsp:nvSpPr>
      <dsp:spPr>
        <a:xfrm>
          <a:off x="0" y="1446300"/>
          <a:ext cx="6156158"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45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Demographics</a:t>
          </a:r>
        </a:p>
        <a:p>
          <a:pPr marL="228600" lvl="1" indent="-228600" algn="l" defTabSz="889000">
            <a:lnSpc>
              <a:spcPct val="90000"/>
            </a:lnSpc>
            <a:spcBef>
              <a:spcPct val="0"/>
            </a:spcBef>
            <a:spcAft>
              <a:spcPct val="20000"/>
            </a:spcAft>
            <a:buChar char="•"/>
          </a:pPr>
          <a:r>
            <a:rPr lang="en-US" sz="2000" kern="1200" dirty="0"/>
            <a:t>Attitudes</a:t>
          </a:r>
        </a:p>
        <a:p>
          <a:pPr marL="228600" lvl="1" indent="-228600" algn="l" defTabSz="889000">
            <a:lnSpc>
              <a:spcPct val="90000"/>
            </a:lnSpc>
            <a:spcBef>
              <a:spcPct val="0"/>
            </a:spcBef>
            <a:spcAft>
              <a:spcPct val="20000"/>
            </a:spcAft>
            <a:buChar char="•"/>
          </a:pPr>
          <a:r>
            <a:rPr lang="en-US" sz="2000" kern="1200" dirty="0"/>
            <a:t>Car Ownership &amp; Purchase</a:t>
          </a:r>
        </a:p>
      </dsp:txBody>
      <dsp:txXfrm>
        <a:off x="0" y="1446300"/>
        <a:ext cx="6156158" cy="1035000"/>
      </dsp:txXfrm>
    </dsp:sp>
    <dsp:sp modelId="{C9310E76-9111-411C-BE58-BACF6F5D4309}">
      <dsp:nvSpPr>
        <dsp:cNvPr id="0" name=""/>
        <dsp:cNvSpPr/>
      </dsp:nvSpPr>
      <dsp:spPr>
        <a:xfrm>
          <a:off x="0" y="2481300"/>
          <a:ext cx="6156158" cy="599625"/>
        </a:xfrm>
        <a:prstGeom prst="roundRect">
          <a:avLst/>
        </a:prstGeom>
        <a:solidFill>
          <a:schemeClr val="accent2">
            <a:hueOff val="-3957863"/>
            <a:satOff val="0"/>
            <a:lumOff val="-1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Brand Perception Analysis</a:t>
          </a:r>
        </a:p>
      </dsp:txBody>
      <dsp:txXfrm>
        <a:off x="29271" y="2510571"/>
        <a:ext cx="6097616" cy="541083"/>
      </dsp:txXfrm>
    </dsp:sp>
    <dsp:sp modelId="{0F71E7B2-FCFB-CE4E-9A03-5E6FF190C466}">
      <dsp:nvSpPr>
        <dsp:cNvPr id="0" name=""/>
        <dsp:cNvSpPr/>
      </dsp:nvSpPr>
      <dsp:spPr>
        <a:xfrm>
          <a:off x="0" y="3080925"/>
          <a:ext cx="6156158"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45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Chevrolet</a:t>
          </a:r>
        </a:p>
        <a:p>
          <a:pPr marL="228600" lvl="1" indent="-228600" algn="l" defTabSz="889000">
            <a:lnSpc>
              <a:spcPct val="90000"/>
            </a:lnSpc>
            <a:spcBef>
              <a:spcPct val="0"/>
            </a:spcBef>
            <a:spcAft>
              <a:spcPct val="20000"/>
            </a:spcAft>
            <a:buChar char="•"/>
          </a:pPr>
          <a:r>
            <a:rPr lang="en-US" sz="2000" kern="1200" dirty="0"/>
            <a:t>Dodge</a:t>
          </a:r>
        </a:p>
        <a:p>
          <a:pPr marL="228600" lvl="1" indent="-228600" algn="l" defTabSz="889000">
            <a:lnSpc>
              <a:spcPct val="90000"/>
            </a:lnSpc>
            <a:spcBef>
              <a:spcPct val="0"/>
            </a:spcBef>
            <a:spcAft>
              <a:spcPct val="20000"/>
            </a:spcAft>
            <a:buChar char="•"/>
          </a:pPr>
          <a:r>
            <a:rPr lang="en-US" sz="2000" kern="1200" dirty="0"/>
            <a:t>Ford</a:t>
          </a:r>
        </a:p>
        <a:p>
          <a:pPr marL="228600" lvl="1" indent="-228600" algn="l" defTabSz="889000">
            <a:lnSpc>
              <a:spcPct val="90000"/>
            </a:lnSpc>
            <a:spcBef>
              <a:spcPct val="0"/>
            </a:spcBef>
            <a:spcAft>
              <a:spcPct val="20000"/>
            </a:spcAft>
            <a:buChar char="•"/>
          </a:pPr>
          <a:r>
            <a:rPr lang="en-US" sz="2000" kern="1200" dirty="0"/>
            <a:t>Honda</a:t>
          </a:r>
        </a:p>
        <a:p>
          <a:pPr marL="228600" lvl="1" indent="-228600" algn="l" defTabSz="889000">
            <a:lnSpc>
              <a:spcPct val="90000"/>
            </a:lnSpc>
            <a:spcBef>
              <a:spcPct val="0"/>
            </a:spcBef>
            <a:spcAft>
              <a:spcPct val="20000"/>
            </a:spcAft>
            <a:buChar char="•"/>
          </a:pPr>
          <a:r>
            <a:rPr lang="en-US" sz="2000" kern="1200" dirty="0"/>
            <a:t>Toyota</a:t>
          </a:r>
        </a:p>
      </dsp:txBody>
      <dsp:txXfrm>
        <a:off x="0" y="3080925"/>
        <a:ext cx="6156158" cy="1707750"/>
      </dsp:txXfrm>
    </dsp:sp>
    <dsp:sp modelId="{BA641C3D-EA6F-B94E-A71F-958FEC35A13D}">
      <dsp:nvSpPr>
        <dsp:cNvPr id="0" name=""/>
        <dsp:cNvSpPr/>
      </dsp:nvSpPr>
      <dsp:spPr>
        <a:xfrm>
          <a:off x="0" y="4788675"/>
          <a:ext cx="6156158" cy="599625"/>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Key Insights</a:t>
          </a:r>
        </a:p>
      </dsp:txBody>
      <dsp:txXfrm>
        <a:off x="29271" y="4817946"/>
        <a:ext cx="6097616"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4938C-55B9-0941-AE76-710650847344}">
      <dsp:nvSpPr>
        <dsp:cNvPr id="0" name=""/>
        <dsp:cNvSpPr/>
      </dsp:nvSpPr>
      <dsp:spPr>
        <a:xfrm>
          <a:off x="172521" y="822"/>
          <a:ext cx="3178299" cy="19069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Blue Jays fans have 24% more males than females and have roughly equal representation from all age groups</a:t>
          </a:r>
          <a:r>
            <a:rPr lang="en-US" sz="1700" kern="1200" dirty="0"/>
            <a:t>.</a:t>
          </a:r>
        </a:p>
      </dsp:txBody>
      <dsp:txXfrm>
        <a:off x="172521" y="822"/>
        <a:ext cx="3178299" cy="1906979"/>
      </dsp:txXfrm>
    </dsp:sp>
    <dsp:sp modelId="{6E186935-A365-0944-80B6-AD72FCA17D86}">
      <dsp:nvSpPr>
        <dsp:cNvPr id="0" name=""/>
        <dsp:cNvSpPr/>
      </dsp:nvSpPr>
      <dsp:spPr>
        <a:xfrm>
          <a:off x="3668650" y="822"/>
          <a:ext cx="3178299" cy="19069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Blue Jays supporters display more positive attitudes towards cars, with a stronger preference for features like safety and performance.</a:t>
          </a:r>
        </a:p>
      </dsp:txBody>
      <dsp:txXfrm>
        <a:off x="3668650" y="822"/>
        <a:ext cx="3178299" cy="1906979"/>
      </dsp:txXfrm>
    </dsp:sp>
    <dsp:sp modelId="{EC6A3F2B-5637-044E-8742-80373EF47571}">
      <dsp:nvSpPr>
        <dsp:cNvPr id="0" name=""/>
        <dsp:cNvSpPr/>
      </dsp:nvSpPr>
      <dsp:spPr>
        <a:xfrm>
          <a:off x="7164779" y="822"/>
          <a:ext cx="3178299" cy="19069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Blue Jays fans are more likely to own multiple cars and use them daily compared to the average Canadian.</a:t>
          </a:r>
        </a:p>
      </dsp:txBody>
      <dsp:txXfrm>
        <a:off x="7164779" y="822"/>
        <a:ext cx="3178299" cy="1906979"/>
      </dsp:txXfrm>
    </dsp:sp>
    <dsp:sp modelId="{A685EB33-1CE7-0346-8267-79BAF365267D}">
      <dsp:nvSpPr>
        <dsp:cNvPr id="0" name=""/>
        <dsp:cNvSpPr/>
      </dsp:nvSpPr>
      <dsp:spPr>
        <a:xfrm>
          <a:off x="174380" y="2225632"/>
          <a:ext cx="3174580" cy="20096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Blue Jays fans show a preference for Ford and Honda vehicles, while being less inclined to choose Dodge.
</a:t>
          </a:r>
          <a:endParaRPr lang="en-US" sz="1700" kern="1200" dirty="0"/>
        </a:p>
      </dsp:txBody>
      <dsp:txXfrm>
        <a:off x="174380" y="2225632"/>
        <a:ext cx="3174580" cy="2009632"/>
      </dsp:txXfrm>
    </dsp:sp>
    <dsp:sp modelId="{7718B3A0-87B6-C647-88F2-E35CFD95840A}">
      <dsp:nvSpPr>
        <dsp:cNvPr id="0" name=""/>
        <dsp:cNvSpPr/>
      </dsp:nvSpPr>
      <dsp:spPr>
        <a:xfrm>
          <a:off x="3666791" y="2276958"/>
          <a:ext cx="3178299" cy="19069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Ford, Honda and Toyota maintains higher buzz, impression, and recommendation scores among Blue Jays fans.</a:t>
          </a:r>
          <a:endParaRPr lang="en-US" sz="1700" kern="1200" dirty="0"/>
        </a:p>
      </dsp:txBody>
      <dsp:txXfrm>
        <a:off x="3666791" y="2276958"/>
        <a:ext cx="3178299" cy="1906979"/>
      </dsp:txXfrm>
    </dsp:sp>
    <dsp:sp modelId="{75239ABF-990A-8A40-87B7-9F5B30DE642C}">
      <dsp:nvSpPr>
        <dsp:cNvPr id="0" name=""/>
        <dsp:cNvSpPr/>
      </dsp:nvSpPr>
      <dsp:spPr>
        <a:xfrm>
          <a:off x="7162920" y="2276958"/>
          <a:ext cx="3178299" cy="19069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Ford boasts higher scores for both advertising and advertising awareness, although these scores are currently on a declining trajectory.</a:t>
          </a:r>
          <a:endParaRPr lang="en-US" sz="1700" kern="1200" dirty="0"/>
        </a:p>
      </dsp:txBody>
      <dsp:txXfrm>
        <a:off x="7162920" y="2276958"/>
        <a:ext cx="3178299" cy="19069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AEFFC-958F-44EB-BDEE-0670B7646C2B}" type="datetimeFigureOut">
              <a:rPr lang="en-CA" smtClean="0"/>
              <a:t>2023-09-03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26A6C-DAD7-4D46-B3E6-D5DB6E64DEB6}" type="slidenum">
              <a:rPr lang="en-CA" smtClean="0"/>
              <a:t>‹#›</a:t>
            </a:fld>
            <a:endParaRPr lang="en-CA"/>
          </a:p>
        </p:txBody>
      </p:sp>
    </p:spTree>
    <p:extLst>
      <p:ext uri="{BB962C8B-B14F-4D97-AF65-F5344CB8AC3E}">
        <p14:creationId xmlns:p14="http://schemas.microsoft.com/office/powerpoint/2010/main" val="218185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CE26A6C-DAD7-4D46-B3E6-D5DB6E64DEB6}" type="slidenum">
              <a:rPr lang="en-CA" smtClean="0"/>
              <a:t>3</a:t>
            </a:fld>
            <a:endParaRPr lang="en-CA"/>
          </a:p>
        </p:txBody>
      </p:sp>
    </p:spTree>
    <p:extLst>
      <p:ext uri="{BB962C8B-B14F-4D97-AF65-F5344CB8AC3E}">
        <p14:creationId xmlns:p14="http://schemas.microsoft.com/office/powerpoint/2010/main" val="3870523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i="0" dirty="0">
                <a:solidFill>
                  <a:schemeClr val="bg1"/>
                </a:solidFill>
                <a:effectLst/>
                <a:cs typeface="Calibri" panose="020F0502020204030204" pitchFamily="34" charset="0"/>
              </a:rPr>
              <a:t>Chevrolet has seen a slight dip in buzz, impressions, ad and ad awareness among Blue Jays supporters in the year 2021 but still maintains significantly higher levels compared to the overall Canadian population.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800" b="0" i="0" dirty="0">
                <a:solidFill>
                  <a:srgbClr val="202124"/>
                </a:solidFill>
                <a:effectLst/>
                <a:latin typeface="Roboto" panose="02000000000000000000" pitchFamily="2" charset="0"/>
              </a:rPr>
              <a:t>Recommendation scores among Blue Jays supporters have exhibited notable fluctuations in the year 2021; however, they consistently maintain significantly higher levels compared to the overall Canadian population.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solidFill>
                  <a:schemeClr val="bg1"/>
                </a:solidFill>
                <a:cs typeface="Calibri" panose="020F0502020204030204" pitchFamily="34" charset="0"/>
              </a:rPr>
              <a:t>Consideration scores among Blue Jays supporters consistently exceeded those of the general Canadian population in 2021.</a:t>
            </a:r>
            <a:endParaRPr lang="en-IN" sz="1800" b="0" i="0" dirty="0">
              <a:solidFill>
                <a:schemeClr val="bg1"/>
              </a:solidFill>
              <a:effectLst/>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cs typeface="Calibri" panose="020F0502020204030204" pitchFamily="34" charset="0"/>
            </a:endParaRPr>
          </a:p>
          <a:p>
            <a:r>
              <a:rPr lang="en-IN" sz="1800" b="1" i="1" u="none" strike="noStrike" dirty="0">
                <a:solidFill>
                  <a:srgbClr val="000000"/>
                </a:solidFill>
                <a:effectLst/>
                <a:latin typeface="Calibri" panose="020F0502020204030204" pitchFamily="34" charset="0"/>
              </a:rPr>
              <a:t>Buzz</a:t>
            </a:r>
            <a:r>
              <a:rPr lang="en-IN" b="1" i="1" dirty="0"/>
              <a:t> </a:t>
            </a:r>
            <a:r>
              <a:rPr lang="en-IN" sz="1800" b="1" i="1" u="none" strike="noStrike" dirty="0">
                <a:solidFill>
                  <a:srgbClr val="000000"/>
                </a:solidFill>
                <a:effectLst/>
                <a:latin typeface="Calibri" panose="020F0502020204030204" pitchFamily="34" charset="0"/>
              </a:rPr>
              <a:t>Metric</a:t>
            </a:r>
          </a:p>
          <a:p>
            <a:r>
              <a:rPr lang="en-IN" sz="1800" b="0" i="1" u="none" strike="noStrike" dirty="0">
                <a:solidFill>
                  <a:srgbClr val="000000"/>
                </a:solidFill>
                <a:effectLst/>
                <a:latin typeface="Calibri" panose="020F0502020204030204" pitchFamily="34" charset="0"/>
              </a:rPr>
              <a:t>Definition:</a:t>
            </a:r>
            <a:r>
              <a:rPr lang="en-IN" dirty="0"/>
              <a:t> </a:t>
            </a:r>
            <a:r>
              <a:rPr lang="en-IN" sz="1800" b="0" i="0" u="none" strike="noStrike" dirty="0">
                <a:solidFill>
                  <a:srgbClr val="000000"/>
                </a:solidFill>
                <a:effectLst/>
                <a:latin typeface="Calibri" panose="020F0502020204030204" pitchFamily="34" charset="0"/>
              </a:rPr>
              <a:t>Over the past two weeks, which of the following car makers have you heard something positive about? / Now which of the following have you heard something negative about over the past two weeks?</a:t>
            </a:r>
            <a:r>
              <a:rPr lang="en-IN" dirty="0"/>
              <a:t> </a:t>
            </a:r>
          </a:p>
          <a:p>
            <a:r>
              <a:rPr lang="en-IN" sz="1800" b="0" i="1" u="none" strike="noStrike" dirty="0">
                <a:solidFill>
                  <a:srgbClr val="000000"/>
                </a:solidFill>
                <a:effectLst/>
                <a:latin typeface="Calibri" panose="020F0502020204030204" pitchFamily="34" charset="0"/>
              </a:rPr>
              <a:t>Net Score:</a:t>
            </a:r>
            <a:r>
              <a:rPr lang="en-IN" dirty="0"/>
              <a:t> </a:t>
            </a:r>
            <a:r>
              <a:rPr lang="en-IN" sz="1800" b="0" i="0" u="none" strike="noStrike" dirty="0">
                <a:solidFill>
                  <a:srgbClr val="000000"/>
                </a:solidFill>
                <a:effectLst/>
                <a:latin typeface="Calibri" panose="020F0502020204030204" pitchFamily="34" charset="0"/>
              </a:rPr>
              <a:t>4 week moving average of net positive buzz (positive buzz subtract negative buzz)</a:t>
            </a:r>
            <a:r>
              <a:rPr lang="en-IN" dirty="0"/>
              <a:t> </a:t>
            </a:r>
          </a:p>
          <a:p>
            <a:r>
              <a:rPr lang="en-IN" sz="1800" b="1" i="0" u="none" strike="noStrike" dirty="0">
                <a:solidFill>
                  <a:srgbClr val="000000"/>
                </a:solidFill>
                <a:effectLst/>
                <a:latin typeface="Calibri" panose="020F0502020204030204" pitchFamily="34" charset="0"/>
              </a:rPr>
              <a:t>Impression</a:t>
            </a:r>
            <a:r>
              <a:rPr lang="en-IN" b="1" dirty="0"/>
              <a:t> </a:t>
            </a:r>
            <a:r>
              <a:rPr lang="en-IN" sz="1800" b="1" i="1" u="none" strike="noStrike" dirty="0">
                <a:solidFill>
                  <a:srgbClr val="000000"/>
                </a:solidFill>
                <a:effectLst/>
                <a:latin typeface="Calibri" panose="020F0502020204030204" pitchFamily="34" charset="0"/>
              </a:rPr>
              <a:t>Metric</a:t>
            </a:r>
          </a:p>
          <a:p>
            <a:r>
              <a:rPr lang="en-IN" sz="1800" b="0" i="1" u="none" strike="noStrike" dirty="0">
                <a:solidFill>
                  <a:srgbClr val="000000"/>
                </a:solidFill>
                <a:effectLst/>
                <a:latin typeface="Calibri" panose="020F0502020204030204" pitchFamily="34" charset="0"/>
              </a:rPr>
              <a:t>Definition: </a:t>
            </a:r>
            <a:r>
              <a:rPr lang="en-IN" sz="1800" b="0" i="0" u="none" strike="noStrike" dirty="0">
                <a:solidFill>
                  <a:srgbClr val="000000"/>
                </a:solidFill>
                <a:effectLst/>
                <a:latin typeface="Calibri" panose="020F0502020204030204" pitchFamily="34" charset="0"/>
              </a:rPr>
              <a:t>Overall, of which of the following car makers do you have a positive impression? / Now which of the following car makers do you have an overall negative impression?</a:t>
            </a:r>
            <a:r>
              <a:rPr lang="en-IN" dirty="0"/>
              <a:t> </a:t>
            </a:r>
          </a:p>
          <a:p>
            <a:r>
              <a:rPr lang="en-IN" sz="1800" b="0" i="1" u="none" strike="noStrike" dirty="0">
                <a:solidFill>
                  <a:srgbClr val="000000"/>
                </a:solidFill>
                <a:effectLst/>
                <a:latin typeface="Calibri" panose="020F0502020204030204" pitchFamily="34" charset="0"/>
              </a:rPr>
              <a:t>Net Score:</a:t>
            </a:r>
            <a:r>
              <a:rPr lang="en-IN" dirty="0"/>
              <a:t> </a:t>
            </a:r>
            <a:r>
              <a:rPr lang="en-IN" sz="1800" b="0" i="0" u="none" strike="noStrike" dirty="0">
                <a:solidFill>
                  <a:srgbClr val="000000"/>
                </a:solidFill>
                <a:effectLst/>
                <a:latin typeface="Calibri" panose="020F0502020204030204" pitchFamily="34" charset="0"/>
              </a:rPr>
              <a:t>4 week moving average of net positive impression (positive impression subtract negative impression)</a:t>
            </a:r>
            <a:r>
              <a:rPr lang="en-IN" dirty="0"/>
              <a:t> </a:t>
            </a:r>
          </a:p>
          <a:p>
            <a:r>
              <a:rPr lang="en-IN" sz="1800" b="1" i="0" u="none" strike="noStrike" dirty="0">
                <a:solidFill>
                  <a:srgbClr val="000000"/>
                </a:solidFill>
                <a:effectLst/>
                <a:latin typeface="Calibri" panose="020F0502020204030204" pitchFamily="34" charset="0"/>
              </a:rPr>
              <a:t>Aided awareness</a:t>
            </a:r>
            <a:r>
              <a:rPr lang="en-IN" b="1" i="0" dirty="0"/>
              <a:t> </a:t>
            </a:r>
            <a:r>
              <a:rPr lang="en-IN" sz="1800" b="1" i="1" u="none" strike="noStrike" dirty="0">
                <a:solidFill>
                  <a:srgbClr val="000000"/>
                </a:solidFill>
                <a:effectLst/>
                <a:latin typeface="Calibri" panose="020F0502020204030204" pitchFamily="34" charset="0"/>
              </a:rPr>
              <a:t>Metric</a:t>
            </a:r>
            <a:r>
              <a:rPr lang="en-IN" sz="1800" b="0" i="1" u="none" strike="noStrike" dirty="0">
                <a:solidFill>
                  <a:srgbClr val="000000"/>
                </a:solidFill>
                <a:effectLst/>
                <a:latin typeface="Calibri" panose="020F0502020204030204" pitchFamily="34" charset="0"/>
              </a:rPr>
              <a:t> </a:t>
            </a:r>
          </a:p>
          <a:p>
            <a:r>
              <a:rPr lang="en-IN" sz="1800" b="0" i="1" u="none" strike="noStrike" dirty="0">
                <a:solidFill>
                  <a:srgbClr val="000000"/>
                </a:solidFill>
                <a:effectLst/>
                <a:latin typeface="Calibri" panose="020F0502020204030204" pitchFamily="34" charset="0"/>
              </a:rPr>
              <a:t>Definition: </a:t>
            </a:r>
            <a:r>
              <a:rPr lang="en-IN" sz="1800" b="0" i="0" u="none" strike="noStrike" dirty="0">
                <a:solidFill>
                  <a:srgbClr val="000000"/>
                </a:solidFill>
                <a:effectLst/>
                <a:latin typeface="Calibri" panose="020F0502020204030204" pitchFamily="34" charset="0"/>
              </a:rPr>
              <a:t>Which of the following car makers have you ever heard of? Please select all that apply.</a:t>
            </a:r>
            <a:r>
              <a:rPr lang="en-IN" dirty="0"/>
              <a:t> </a:t>
            </a:r>
          </a:p>
          <a:p>
            <a:r>
              <a:rPr lang="en-IN" sz="1800" b="0" i="1" u="none" strike="noStrike" dirty="0">
                <a:solidFill>
                  <a:srgbClr val="000000"/>
                </a:solidFill>
                <a:effectLst/>
                <a:latin typeface="Calibri" panose="020F0502020204030204" pitchFamily="34" charset="0"/>
              </a:rPr>
              <a:t>% Yes</a:t>
            </a:r>
            <a:r>
              <a:rPr lang="en-IN" dirty="0"/>
              <a:t> </a:t>
            </a:r>
            <a:r>
              <a:rPr lang="en-IN" sz="18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800" b="1" i="1" u="none" strike="noStrike" dirty="0">
                <a:solidFill>
                  <a:srgbClr val="000000"/>
                </a:solidFill>
                <a:effectLst/>
                <a:latin typeface="Calibri" panose="020F0502020204030204" pitchFamily="34" charset="0"/>
              </a:rPr>
              <a:t>Ad awareness</a:t>
            </a:r>
            <a:r>
              <a:rPr lang="en-IN" b="1" i="1" dirty="0"/>
              <a:t> </a:t>
            </a:r>
            <a:r>
              <a:rPr lang="en-IN" sz="1800" b="1" i="1" u="none" strike="noStrike" dirty="0">
                <a:solidFill>
                  <a:srgbClr val="000000"/>
                </a:solidFill>
                <a:effectLst/>
                <a:latin typeface="Calibri" panose="020F0502020204030204" pitchFamily="34" charset="0"/>
              </a:rPr>
              <a:t>Metric </a:t>
            </a:r>
          </a:p>
          <a:p>
            <a:r>
              <a:rPr lang="en-IN" sz="1800" b="0" i="1" u="none" strike="noStrike" dirty="0">
                <a:solidFill>
                  <a:srgbClr val="000000"/>
                </a:solidFill>
                <a:effectLst/>
                <a:latin typeface="Calibri" panose="020F0502020204030204" pitchFamily="34" charset="0"/>
              </a:rPr>
              <a:t>Definition:</a:t>
            </a:r>
            <a:r>
              <a:rPr lang="en-IN" dirty="0"/>
              <a:t> </a:t>
            </a:r>
            <a:r>
              <a:rPr lang="en-IN" sz="1800" b="0" i="0" u="none" strike="noStrike" dirty="0">
                <a:solidFill>
                  <a:srgbClr val="000000"/>
                </a:solidFill>
                <a:effectLst/>
                <a:latin typeface="Calibri" panose="020F0502020204030204" pitchFamily="34" charset="0"/>
              </a:rPr>
              <a:t>Which of the following car makers have you seen an advertisement for in the past two weeks?</a:t>
            </a:r>
            <a:r>
              <a:rPr lang="en-IN" dirty="0"/>
              <a:t> </a:t>
            </a:r>
          </a:p>
          <a:p>
            <a:r>
              <a:rPr lang="en-IN" sz="1800" b="0" i="1" u="none" strike="noStrike" dirty="0">
                <a:solidFill>
                  <a:srgbClr val="000000"/>
                </a:solidFill>
                <a:effectLst/>
                <a:latin typeface="Calibri" panose="020F0502020204030204" pitchFamily="34" charset="0"/>
              </a:rPr>
              <a:t>% Yes - </a:t>
            </a:r>
            <a:r>
              <a:rPr lang="en-IN" dirty="0"/>
              <a:t> </a:t>
            </a:r>
            <a:r>
              <a:rPr lang="en-IN" sz="18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200" b="1" i="1" u="none" strike="noStrike" dirty="0">
                <a:solidFill>
                  <a:srgbClr val="000000"/>
                </a:solidFill>
                <a:effectLst/>
                <a:latin typeface="Calibri" panose="020F0502020204030204" pitchFamily="34" charset="0"/>
              </a:rPr>
              <a:t>Recommend</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Which of the following car makers would you recommend to a friend or colleague? / And which of the following car makers would you tell a friend or colleague to avoid?</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likelihood to recommend (positive likelihood to recommend subtract negative likelihood to recommend)</a:t>
            </a:r>
            <a:r>
              <a:rPr lang="en-IN" dirty="0"/>
              <a:t> </a:t>
            </a:r>
          </a:p>
          <a:p>
            <a:r>
              <a:rPr lang="en-IN" sz="1800" b="1" i="1" u="none" strike="noStrike" dirty="0">
                <a:solidFill>
                  <a:srgbClr val="000000"/>
                </a:solidFill>
                <a:effectLst/>
                <a:latin typeface="Calibri" panose="020F0502020204030204" pitchFamily="34" charset="0"/>
              </a:rPr>
              <a:t>Consideration</a:t>
            </a:r>
            <a:r>
              <a:rPr lang="en-IN" b="1" i="1" dirty="0"/>
              <a:t> </a:t>
            </a:r>
            <a:r>
              <a:rPr lang="en-IN" sz="1800" b="1" i="1" u="none" strike="noStrike" dirty="0">
                <a:solidFill>
                  <a:srgbClr val="000000"/>
                </a:solidFill>
                <a:effectLst/>
                <a:latin typeface="Calibri" panose="020F0502020204030204" pitchFamily="34" charset="0"/>
              </a:rPr>
              <a:t>Metric </a:t>
            </a:r>
          </a:p>
          <a:p>
            <a:r>
              <a:rPr lang="en-IN" sz="1800" b="0" i="1" u="none" strike="noStrike" dirty="0">
                <a:solidFill>
                  <a:srgbClr val="000000"/>
                </a:solidFill>
                <a:effectLst/>
                <a:latin typeface="Calibri" panose="020F0502020204030204" pitchFamily="34" charset="0"/>
              </a:rPr>
              <a:t>Definition: </a:t>
            </a:r>
            <a:r>
              <a:rPr lang="en-IN" sz="1800" b="0" i="0" u="none" strike="noStrike" dirty="0">
                <a:solidFill>
                  <a:srgbClr val="000000"/>
                </a:solidFill>
                <a:effectLst/>
                <a:latin typeface="Calibri" panose="020F0502020204030204" pitchFamily="34" charset="0"/>
              </a:rPr>
              <a:t>When you are in the market next to purchase a car or truck, from which of the following would you consider purchasing?</a:t>
            </a:r>
          </a:p>
          <a:p>
            <a:r>
              <a:rPr lang="en-IN" dirty="0"/>
              <a:t> </a:t>
            </a:r>
            <a:r>
              <a:rPr lang="en-IN" sz="1800" b="0" i="1" u="none" strike="noStrike" dirty="0">
                <a:solidFill>
                  <a:srgbClr val="000000"/>
                </a:solidFill>
                <a:effectLst/>
                <a:latin typeface="Calibri" panose="020F0502020204030204" pitchFamily="34" charset="0"/>
              </a:rPr>
              <a:t>% Yes</a:t>
            </a:r>
            <a:r>
              <a:rPr lang="en-IN" dirty="0"/>
              <a:t> - </a:t>
            </a:r>
            <a:r>
              <a:rPr lang="en-IN" sz="18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endParaRPr lang="en-CA" dirty="0"/>
          </a:p>
        </p:txBody>
      </p:sp>
      <p:sp>
        <p:nvSpPr>
          <p:cNvPr id="4" name="Slide Number Placeholder 3"/>
          <p:cNvSpPr>
            <a:spLocks noGrp="1"/>
          </p:cNvSpPr>
          <p:nvPr>
            <p:ph type="sldNum" sz="quarter" idx="5"/>
          </p:nvPr>
        </p:nvSpPr>
        <p:spPr/>
        <p:txBody>
          <a:bodyPr/>
          <a:lstStyle/>
          <a:p>
            <a:fld id="{0CE26A6C-DAD7-4D46-B3E6-D5DB6E64DEB6}" type="slidenum">
              <a:rPr lang="en-CA" smtClean="0"/>
              <a:t>12</a:t>
            </a:fld>
            <a:endParaRPr lang="en-CA"/>
          </a:p>
        </p:txBody>
      </p:sp>
    </p:spTree>
    <p:extLst>
      <p:ext uri="{BB962C8B-B14F-4D97-AF65-F5344CB8AC3E}">
        <p14:creationId xmlns:p14="http://schemas.microsoft.com/office/powerpoint/2010/main" val="165104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Buzz and impression levels for Dodge remained relatively stable throughout 2021 among both Blue Jays fans and the broader Canadian population. Dodge's buzz and impression levels held steady in 2021 for both Blue Jays fans and the wider Canadian population.</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Ad and ad awareness scores for Dodge exhibited a slight decline in 2021, but they consistently remained higher among Blue Jays fans compared to the general Canadian population throughout the year</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Dodge's recommendation score among Blue Jays supporters showed significant fluctuations</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Blue Jays fans scored higher in Consideration scores in comparison to the general Canadian population, with a notable decline in Q2 2021 and a rebound following it.</a:t>
            </a:r>
            <a:endParaRPr lang="en-IN" sz="1200" b="1" i="1" u="none" strike="noStrike" dirty="0">
              <a:solidFill>
                <a:srgbClr val="000000"/>
              </a:solidFill>
              <a:effectLst/>
              <a:latin typeface="Calibri" panose="020F0502020204030204" pitchFamily="34" charset="0"/>
            </a:endParaRPr>
          </a:p>
          <a:p>
            <a:r>
              <a:rPr lang="en-IN" sz="1200" b="1" i="1" u="none" strike="noStrike" dirty="0">
                <a:solidFill>
                  <a:srgbClr val="000000"/>
                </a:solidFill>
                <a:effectLst/>
                <a:latin typeface="Calibri" panose="020F0502020204030204" pitchFamily="34" charset="0"/>
              </a:rPr>
              <a:t>Buzz</a:t>
            </a:r>
            <a:r>
              <a:rPr lang="en-IN" b="1" i="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Over the past two weeks, which of the following car makers have you heard something positive about? / Now which of the following have you heard something negative about over the past two weeks?</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buzz (positive buzz subtract negative buzz)</a:t>
            </a:r>
            <a:r>
              <a:rPr lang="en-IN" dirty="0"/>
              <a:t> </a:t>
            </a:r>
          </a:p>
          <a:p>
            <a:r>
              <a:rPr lang="en-IN" sz="1200" b="1" i="0" u="none" strike="noStrike" dirty="0">
                <a:solidFill>
                  <a:srgbClr val="000000"/>
                </a:solidFill>
                <a:effectLst/>
                <a:latin typeface="Calibri" panose="020F0502020204030204" pitchFamily="34" charset="0"/>
              </a:rPr>
              <a:t>Impression</a:t>
            </a:r>
            <a:r>
              <a:rPr lang="en-IN" b="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Overall, of which of the following car makers do you have a positive impression? / Now which of the following car makers do you have an overall negative impression?</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impression (positive impression subtract negative impression)</a:t>
            </a:r>
            <a:r>
              <a:rPr lang="en-IN" dirty="0"/>
              <a:t> </a:t>
            </a:r>
          </a:p>
          <a:p>
            <a:r>
              <a:rPr lang="en-IN" sz="1200" b="1" i="0" u="none" strike="noStrike" dirty="0">
                <a:solidFill>
                  <a:srgbClr val="000000"/>
                </a:solidFill>
                <a:effectLst/>
                <a:latin typeface="Calibri" panose="020F0502020204030204" pitchFamily="34" charset="0"/>
              </a:rPr>
              <a:t>Aided awareness</a:t>
            </a:r>
            <a:r>
              <a:rPr lang="en-IN" b="1" i="0" dirty="0"/>
              <a:t> </a:t>
            </a:r>
            <a:r>
              <a:rPr lang="en-IN" sz="1200" b="1" i="1" u="none" strike="noStrike" dirty="0">
                <a:solidFill>
                  <a:srgbClr val="000000"/>
                </a:solidFill>
                <a:effectLst/>
                <a:latin typeface="Calibri" panose="020F0502020204030204" pitchFamily="34" charset="0"/>
              </a:rPr>
              <a:t>Metric</a:t>
            </a:r>
            <a:r>
              <a:rPr lang="en-IN" sz="1200" b="0" i="1" u="none" strike="noStrike" dirty="0">
                <a:solidFill>
                  <a:srgbClr val="000000"/>
                </a:solidFill>
                <a:effectLst/>
                <a:latin typeface="Calibri" panose="020F0502020204030204" pitchFamily="34" charset="0"/>
              </a:rPr>
              <a:t>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Which of the following car makers have you ever heard of? Please select all that apply.</a:t>
            </a:r>
            <a:r>
              <a:rPr lang="en-IN" dirty="0"/>
              <a:t> </a:t>
            </a:r>
          </a:p>
          <a:p>
            <a:r>
              <a:rPr lang="en-IN" sz="1200" b="0" i="1" u="none" strike="noStrike" dirty="0">
                <a:solidFill>
                  <a:srgbClr val="000000"/>
                </a:solidFill>
                <a:effectLst/>
                <a:latin typeface="Calibri" panose="020F0502020204030204" pitchFamily="34" charset="0"/>
              </a:rPr>
              <a:t>% Yes</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200" b="1" i="1" u="none" strike="noStrike" dirty="0">
                <a:solidFill>
                  <a:srgbClr val="000000"/>
                </a:solidFill>
                <a:effectLst/>
                <a:latin typeface="Calibri" panose="020F0502020204030204" pitchFamily="34" charset="0"/>
              </a:rPr>
              <a:t>Ad awareness</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Which of the following car makers have you seen an advertisement for in the past two weeks?</a:t>
            </a:r>
            <a:r>
              <a:rPr lang="en-IN" dirty="0"/>
              <a:t> </a:t>
            </a:r>
          </a:p>
          <a:p>
            <a:r>
              <a:rPr lang="en-IN" sz="1200" b="0" i="1" u="none" strike="noStrike" dirty="0">
                <a:solidFill>
                  <a:srgbClr val="000000"/>
                </a:solidFill>
                <a:effectLst/>
                <a:latin typeface="Calibri" panose="020F0502020204030204" pitchFamily="34" charset="0"/>
              </a:rPr>
              <a:t>% Yes - </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000" b="1" i="1" u="none" strike="noStrike" dirty="0">
                <a:solidFill>
                  <a:srgbClr val="000000"/>
                </a:solidFill>
                <a:effectLst/>
                <a:latin typeface="Calibri" panose="020F0502020204030204" pitchFamily="34" charset="0"/>
              </a:rPr>
              <a:t>Recommend</a:t>
            </a:r>
            <a:r>
              <a:rPr lang="en-IN" b="1" i="1" dirty="0"/>
              <a:t> </a:t>
            </a:r>
            <a:r>
              <a:rPr lang="en-IN" sz="1000" b="1" i="1" u="none" strike="noStrike" dirty="0">
                <a:solidFill>
                  <a:srgbClr val="000000"/>
                </a:solidFill>
                <a:effectLst/>
                <a:latin typeface="Calibri" panose="020F0502020204030204" pitchFamily="34" charset="0"/>
              </a:rPr>
              <a:t>Metric </a:t>
            </a:r>
          </a:p>
          <a:p>
            <a:r>
              <a:rPr lang="en-IN" sz="1000" b="0" i="1" u="none" strike="noStrike" dirty="0">
                <a:solidFill>
                  <a:srgbClr val="000000"/>
                </a:solidFill>
                <a:effectLst/>
                <a:latin typeface="Calibri" panose="020F0502020204030204" pitchFamily="34" charset="0"/>
              </a:rPr>
              <a:t>Definition:</a:t>
            </a:r>
            <a:r>
              <a:rPr lang="en-IN" dirty="0"/>
              <a:t> </a:t>
            </a:r>
            <a:r>
              <a:rPr lang="en-IN" sz="1000" b="0" i="0" u="none" strike="noStrike" dirty="0">
                <a:solidFill>
                  <a:srgbClr val="000000"/>
                </a:solidFill>
                <a:effectLst/>
                <a:latin typeface="Calibri" panose="020F0502020204030204" pitchFamily="34" charset="0"/>
              </a:rPr>
              <a:t>Which of the following car makers would you recommend to a friend or colleague? / And which of the following car makers would you tell a friend or colleague to avoid?</a:t>
            </a:r>
            <a:r>
              <a:rPr lang="en-IN" dirty="0"/>
              <a:t> </a:t>
            </a:r>
          </a:p>
          <a:p>
            <a:r>
              <a:rPr lang="en-IN" sz="1000" b="0" i="1" u="none" strike="noStrike" dirty="0">
                <a:solidFill>
                  <a:srgbClr val="000000"/>
                </a:solidFill>
                <a:effectLst/>
                <a:latin typeface="Calibri" panose="020F0502020204030204" pitchFamily="34" charset="0"/>
              </a:rPr>
              <a:t>Net Score:</a:t>
            </a:r>
            <a:r>
              <a:rPr lang="en-IN" dirty="0"/>
              <a:t> </a:t>
            </a:r>
            <a:r>
              <a:rPr lang="en-IN" sz="1000" b="0" i="0" u="none" strike="noStrike" dirty="0">
                <a:solidFill>
                  <a:srgbClr val="000000"/>
                </a:solidFill>
                <a:effectLst/>
                <a:latin typeface="Calibri" panose="020F0502020204030204" pitchFamily="34" charset="0"/>
              </a:rPr>
              <a:t>4 week moving average of net positive likelihood to recommend (positive likelihood to recommend subtract negative likelihood to recommend)</a:t>
            </a:r>
            <a:r>
              <a:rPr lang="en-IN" dirty="0"/>
              <a:t> </a:t>
            </a:r>
          </a:p>
          <a:p>
            <a:r>
              <a:rPr lang="en-IN" sz="1200" b="1" i="1" u="none" strike="noStrike" dirty="0">
                <a:solidFill>
                  <a:srgbClr val="000000"/>
                </a:solidFill>
                <a:effectLst/>
                <a:latin typeface="Calibri" panose="020F0502020204030204" pitchFamily="34" charset="0"/>
              </a:rPr>
              <a:t>Consideration</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When you are in the market next to purchase a car or truck, from which of the following would you consider purchasing?</a:t>
            </a:r>
          </a:p>
          <a:p>
            <a:r>
              <a:rPr lang="en-IN" dirty="0"/>
              <a:t> </a:t>
            </a:r>
            <a:r>
              <a:rPr lang="en-IN" sz="1200" b="0" i="1" u="none" strike="noStrike" dirty="0">
                <a:solidFill>
                  <a:srgbClr val="000000"/>
                </a:solidFill>
                <a:effectLst/>
                <a:latin typeface="Calibri" panose="020F0502020204030204" pitchFamily="34" charset="0"/>
              </a:rPr>
              <a:t>% Yes</a:t>
            </a:r>
            <a:r>
              <a:rPr lang="en-IN" dirty="0"/>
              <a:t> -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endParaRPr lang="en-CA" dirty="0"/>
          </a:p>
          <a:p>
            <a:endParaRPr lang="en-CA" dirty="0"/>
          </a:p>
        </p:txBody>
      </p:sp>
      <p:sp>
        <p:nvSpPr>
          <p:cNvPr id="4" name="Slide Number Placeholder 3"/>
          <p:cNvSpPr>
            <a:spLocks noGrp="1"/>
          </p:cNvSpPr>
          <p:nvPr>
            <p:ph type="sldNum" sz="quarter" idx="5"/>
          </p:nvPr>
        </p:nvSpPr>
        <p:spPr/>
        <p:txBody>
          <a:bodyPr/>
          <a:lstStyle/>
          <a:p>
            <a:fld id="{0CE26A6C-DAD7-4D46-B3E6-D5DB6E64DEB6}" type="slidenum">
              <a:rPr lang="en-CA" smtClean="0"/>
              <a:t>13</a:t>
            </a:fld>
            <a:endParaRPr lang="en-CA"/>
          </a:p>
        </p:txBody>
      </p:sp>
    </p:spTree>
    <p:extLst>
      <p:ext uri="{BB962C8B-B14F-4D97-AF65-F5344CB8AC3E}">
        <p14:creationId xmlns:p14="http://schemas.microsoft.com/office/powerpoint/2010/main" val="2869311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Throughout 2021, Ford's buzz and impression levels experienced significant fluctuations, but the trend remained relatively constant Blue Jays fans. By the year's end, these scores were slightly higher for Blue Jays fans than for the general Canadian population. </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In 2021, Ford's ad and ad awareness trended downward for Blue Jays supporters, but with higher scores compared to general Canadians.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i="0" dirty="0">
                <a:solidFill>
                  <a:srgbClr val="202124"/>
                </a:solidFill>
                <a:effectLst/>
                <a:latin typeface="Roboto" panose="02000000000000000000" pitchFamily="2" charset="0"/>
              </a:rPr>
              <a:t>Recommendation scores for Ford among Blue Jays supporters experienced notable fluctuations in the first half of the 2021 but ended with a slightly higher score than the general Canadian population by year-end.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i="0" dirty="0">
                <a:solidFill>
                  <a:srgbClr val="202124"/>
                </a:solidFill>
                <a:effectLst/>
                <a:latin typeface="Roboto" panose="02000000000000000000" pitchFamily="2" charset="0"/>
              </a:rPr>
              <a:t>Consideration scores were slightly higher among Blue Jays fans compared to the overall Canadian population in 2021.</a:t>
            </a:r>
            <a:endParaRPr lang="en-IN" sz="1200" b="1" i="1" u="none" strike="noStrike" dirty="0">
              <a:solidFill>
                <a:srgbClr val="000000"/>
              </a:solidFill>
              <a:effectLst/>
              <a:latin typeface="Calibri" panose="020F0502020204030204" pitchFamily="34" charset="0"/>
            </a:endParaRPr>
          </a:p>
          <a:p>
            <a:r>
              <a:rPr lang="en-IN" sz="1200" b="1" i="1" u="none" strike="noStrike" dirty="0">
                <a:solidFill>
                  <a:srgbClr val="000000"/>
                </a:solidFill>
                <a:effectLst/>
                <a:latin typeface="Calibri" panose="020F0502020204030204" pitchFamily="34" charset="0"/>
              </a:rPr>
              <a:t>Buzz</a:t>
            </a:r>
            <a:r>
              <a:rPr lang="en-IN" b="1" i="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Over the past two weeks, which of the following car makers have you heard something positive about? / Now which of the following have you heard something negative about over the past two weeks?</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buzz (positive buzz subtract negative buzz)</a:t>
            </a:r>
            <a:r>
              <a:rPr lang="en-IN" dirty="0"/>
              <a:t> </a:t>
            </a:r>
          </a:p>
          <a:p>
            <a:r>
              <a:rPr lang="en-IN" sz="1200" b="1" i="0" u="none" strike="noStrike" dirty="0">
                <a:solidFill>
                  <a:srgbClr val="000000"/>
                </a:solidFill>
                <a:effectLst/>
                <a:latin typeface="Calibri" panose="020F0502020204030204" pitchFamily="34" charset="0"/>
              </a:rPr>
              <a:t>Impression</a:t>
            </a:r>
            <a:r>
              <a:rPr lang="en-IN" b="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Overall, of which of the following car makers do you have a positive impression? / Now which of the following car makers do you have an overall negative impression?</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impression (positive impression subtract negative impression)</a:t>
            </a:r>
            <a:r>
              <a:rPr lang="en-IN" dirty="0"/>
              <a:t> </a:t>
            </a:r>
          </a:p>
          <a:p>
            <a:r>
              <a:rPr lang="en-IN" sz="1200" b="1" i="0" u="none" strike="noStrike" dirty="0">
                <a:solidFill>
                  <a:srgbClr val="000000"/>
                </a:solidFill>
                <a:effectLst/>
                <a:latin typeface="Calibri" panose="020F0502020204030204" pitchFamily="34" charset="0"/>
              </a:rPr>
              <a:t>Aided awareness</a:t>
            </a:r>
            <a:r>
              <a:rPr lang="en-IN" b="1" i="0" dirty="0"/>
              <a:t> </a:t>
            </a:r>
            <a:r>
              <a:rPr lang="en-IN" sz="1200" b="1" i="1" u="none" strike="noStrike" dirty="0">
                <a:solidFill>
                  <a:srgbClr val="000000"/>
                </a:solidFill>
                <a:effectLst/>
                <a:latin typeface="Calibri" panose="020F0502020204030204" pitchFamily="34" charset="0"/>
              </a:rPr>
              <a:t>Metric</a:t>
            </a:r>
            <a:r>
              <a:rPr lang="en-IN" sz="1200" b="0" i="1" u="none" strike="noStrike" dirty="0">
                <a:solidFill>
                  <a:srgbClr val="000000"/>
                </a:solidFill>
                <a:effectLst/>
                <a:latin typeface="Calibri" panose="020F0502020204030204" pitchFamily="34" charset="0"/>
              </a:rPr>
              <a:t>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Which of the following car makers have you ever heard of? Please select all that apply.</a:t>
            </a:r>
            <a:r>
              <a:rPr lang="en-IN" dirty="0"/>
              <a:t> </a:t>
            </a:r>
          </a:p>
          <a:p>
            <a:r>
              <a:rPr lang="en-IN" sz="1200" b="0" i="1" u="none" strike="noStrike" dirty="0">
                <a:solidFill>
                  <a:srgbClr val="000000"/>
                </a:solidFill>
                <a:effectLst/>
                <a:latin typeface="Calibri" panose="020F0502020204030204" pitchFamily="34" charset="0"/>
              </a:rPr>
              <a:t>% Yes</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200" b="1" i="1" u="none" strike="noStrike" dirty="0">
                <a:solidFill>
                  <a:srgbClr val="000000"/>
                </a:solidFill>
                <a:effectLst/>
                <a:latin typeface="Calibri" panose="020F0502020204030204" pitchFamily="34" charset="0"/>
              </a:rPr>
              <a:t>Ad awareness</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Which of the following car makers have you seen an advertisement for in the past two weeks?</a:t>
            </a:r>
            <a:r>
              <a:rPr lang="en-IN" dirty="0"/>
              <a:t> </a:t>
            </a:r>
          </a:p>
          <a:p>
            <a:r>
              <a:rPr lang="en-IN" sz="1200" b="0" i="1" u="none" strike="noStrike" dirty="0">
                <a:solidFill>
                  <a:srgbClr val="000000"/>
                </a:solidFill>
                <a:effectLst/>
                <a:latin typeface="Calibri" panose="020F0502020204030204" pitchFamily="34" charset="0"/>
              </a:rPr>
              <a:t>% Yes - </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000" b="1" i="1" u="none" strike="noStrike" dirty="0">
                <a:solidFill>
                  <a:srgbClr val="000000"/>
                </a:solidFill>
                <a:effectLst/>
                <a:latin typeface="Calibri" panose="020F0502020204030204" pitchFamily="34" charset="0"/>
              </a:rPr>
              <a:t>Recommend</a:t>
            </a:r>
            <a:r>
              <a:rPr lang="en-IN" b="1" i="1" dirty="0"/>
              <a:t> </a:t>
            </a:r>
            <a:r>
              <a:rPr lang="en-IN" sz="1000" b="1" i="1" u="none" strike="noStrike" dirty="0">
                <a:solidFill>
                  <a:srgbClr val="000000"/>
                </a:solidFill>
                <a:effectLst/>
                <a:latin typeface="Calibri" panose="020F0502020204030204" pitchFamily="34" charset="0"/>
              </a:rPr>
              <a:t>Metric </a:t>
            </a:r>
          </a:p>
          <a:p>
            <a:r>
              <a:rPr lang="en-IN" sz="1000" b="0" i="1" u="none" strike="noStrike" dirty="0">
                <a:solidFill>
                  <a:srgbClr val="000000"/>
                </a:solidFill>
                <a:effectLst/>
                <a:latin typeface="Calibri" panose="020F0502020204030204" pitchFamily="34" charset="0"/>
              </a:rPr>
              <a:t>Definition:</a:t>
            </a:r>
            <a:r>
              <a:rPr lang="en-IN" dirty="0"/>
              <a:t> </a:t>
            </a:r>
            <a:r>
              <a:rPr lang="en-IN" sz="1000" b="0" i="0" u="none" strike="noStrike" dirty="0">
                <a:solidFill>
                  <a:srgbClr val="000000"/>
                </a:solidFill>
                <a:effectLst/>
                <a:latin typeface="Calibri" panose="020F0502020204030204" pitchFamily="34" charset="0"/>
              </a:rPr>
              <a:t>Which of the following car makers would you recommend to a friend or colleague? / And which of the following car makers would you tell a friend or colleague to avoid?</a:t>
            </a:r>
            <a:r>
              <a:rPr lang="en-IN" dirty="0"/>
              <a:t> </a:t>
            </a:r>
          </a:p>
          <a:p>
            <a:r>
              <a:rPr lang="en-IN" sz="1000" b="0" i="1" u="none" strike="noStrike" dirty="0">
                <a:solidFill>
                  <a:srgbClr val="000000"/>
                </a:solidFill>
                <a:effectLst/>
                <a:latin typeface="Calibri" panose="020F0502020204030204" pitchFamily="34" charset="0"/>
              </a:rPr>
              <a:t>Net Score:</a:t>
            </a:r>
            <a:r>
              <a:rPr lang="en-IN" dirty="0"/>
              <a:t> </a:t>
            </a:r>
            <a:r>
              <a:rPr lang="en-IN" sz="1000" b="0" i="0" u="none" strike="noStrike" dirty="0">
                <a:solidFill>
                  <a:srgbClr val="000000"/>
                </a:solidFill>
                <a:effectLst/>
                <a:latin typeface="Calibri" panose="020F0502020204030204" pitchFamily="34" charset="0"/>
              </a:rPr>
              <a:t>4 week moving average of net positive likelihood to recommend (positive likelihood to recommend subtract negative likelihood to recommend)</a:t>
            </a:r>
            <a:r>
              <a:rPr lang="en-IN" dirty="0"/>
              <a:t> </a:t>
            </a:r>
          </a:p>
          <a:p>
            <a:r>
              <a:rPr lang="en-IN" sz="1200" b="1" i="1" u="none" strike="noStrike" dirty="0">
                <a:solidFill>
                  <a:srgbClr val="000000"/>
                </a:solidFill>
                <a:effectLst/>
                <a:latin typeface="Calibri" panose="020F0502020204030204" pitchFamily="34" charset="0"/>
              </a:rPr>
              <a:t>Consideration</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When you are in the market next to purchase a car or truck, from which of the following would you consider purchasing?</a:t>
            </a:r>
          </a:p>
          <a:p>
            <a:r>
              <a:rPr lang="en-IN" dirty="0"/>
              <a:t> </a:t>
            </a:r>
            <a:r>
              <a:rPr lang="en-IN" sz="1200" b="0" i="1" u="none" strike="noStrike" dirty="0">
                <a:solidFill>
                  <a:srgbClr val="000000"/>
                </a:solidFill>
                <a:effectLst/>
                <a:latin typeface="Calibri" panose="020F0502020204030204" pitchFamily="34" charset="0"/>
              </a:rPr>
              <a:t>% Yes</a:t>
            </a:r>
            <a:r>
              <a:rPr lang="en-IN" dirty="0"/>
              <a:t> -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endParaRPr lang="en-CA" dirty="0"/>
          </a:p>
          <a:p>
            <a:endParaRPr lang="en-CA" dirty="0"/>
          </a:p>
        </p:txBody>
      </p:sp>
      <p:sp>
        <p:nvSpPr>
          <p:cNvPr id="4" name="Slide Number Placeholder 3"/>
          <p:cNvSpPr>
            <a:spLocks noGrp="1"/>
          </p:cNvSpPr>
          <p:nvPr>
            <p:ph type="sldNum" sz="quarter" idx="5"/>
          </p:nvPr>
        </p:nvSpPr>
        <p:spPr/>
        <p:txBody>
          <a:bodyPr/>
          <a:lstStyle/>
          <a:p>
            <a:fld id="{0CE26A6C-DAD7-4D46-B3E6-D5DB6E64DEB6}" type="slidenum">
              <a:rPr lang="en-CA" smtClean="0"/>
              <a:t>14</a:t>
            </a:fld>
            <a:endParaRPr lang="en-CA"/>
          </a:p>
        </p:txBody>
      </p:sp>
    </p:spTree>
    <p:extLst>
      <p:ext uri="{BB962C8B-B14F-4D97-AF65-F5344CB8AC3E}">
        <p14:creationId xmlns:p14="http://schemas.microsoft.com/office/powerpoint/2010/main" val="254033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Buzz and impression scores fluctuated for Blue Jays fans in 2021 but were largely on par with those of all Canadians.</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Throughout 2021, Honda's ad and ad awareness scores consistently remained higher among Blue Jays fans.</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Recommendation and Consideration scores were slightly higher among Blue Jays fans compared to the overall Canadian population.</a:t>
            </a:r>
            <a:endParaRPr lang="en-IN" sz="1200" b="1" i="1" u="none" strike="noStrike" dirty="0">
              <a:solidFill>
                <a:srgbClr val="000000"/>
              </a:solidFill>
              <a:effectLst/>
              <a:latin typeface="Calibri" panose="020F0502020204030204" pitchFamily="34" charset="0"/>
            </a:endParaRPr>
          </a:p>
          <a:p>
            <a:r>
              <a:rPr lang="en-IN" sz="1200" b="1" i="1" u="none" strike="noStrike" dirty="0">
                <a:solidFill>
                  <a:srgbClr val="000000"/>
                </a:solidFill>
                <a:effectLst/>
                <a:latin typeface="Calibri" panose="020F0502020204030204" pitchFamily="34" charset="0"/>
              </a:rPr>
              <a:t>Buzz</a:t>
            </a:r>
            <a:r>
              <a:rPr lang="en-IN" b="1" i="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Over the past two weeks, which of the following car makers have you heard something positive about? / Now which of the following have you heard something negative about over the past two weeks?</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buzz (positive buzz subtract negative buzz)</a:t>
            </a:r>
            <a:r>
              <a:rPr lang="en-IN" dirty="0"/>
              <a:t> </a:t>
            </a:r>
          </a:p>
          <a:p>
            <a:r>
              <a:rPr lang="en-IN" sz="1200" b="1" i="0" u="none" strike="noStrike" dirty="0">
                <a:solidFill>
                  <a:srgbClr val="000000"/>
                </a:solidFill>
                <a:effectLst/>
                <a:latin typeface="Calibri" panose="020F0502020204030204" pitchFamily="34" charset="0"/>
              </a:rPr>
              <a:t>Impression</a:t>
            </a:r>
            <a:r>
              <a:rPr lang="en-IN" b="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Overall, of which of the following car makers do you have a positive impression? / Now which of the following car makers do you have an overall negative impression?</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impression (positive impression subtract negative impression)</a:t>
            </a:r>
            <a:r>
              <a:rPr lang="en-IN" dirty="0"/>
              <a:t> </a:t>
            </a:r>
          </a:p>
          <a:p>
            <a:r>
              <a:rPr lang="en-IN" sz="1200" b="1" i="0" u="none" strike="noStrike" dirty="0">
                <a:solidFill>
                  <a:srgbClr val="000000"/>
                </a:solidFill>
                <a:effectLst/>
                <a:latin typeface="Calibri" panose="020F0502020204030204" pitchFamily="34" charset="0"/>
              </a:rPr>
              <a:t>Aided awareness</a:t>
            </a:r>
            <a:r>
              <a:rPr lang="en-IN" b="1" i="0" dirty="0"/>
              <a:t> </a:t>
            </a:r>
            <a:r>
              <a:rPr lang="en-IN" sz="1200" b="1" i="1" u="none" strike="noStrike" dirty="0">
                <a:solidFill>
                  <a:srgbClr val="000000"/>
                </a:solidFill>
                <a:effectLst/>
                <a:latin typeface="Calibri" panose="020F0502020204030204" pitchFamily="34" charset="0"/>
              </a:rPr>
              <a:t>Metric</a:t>
            </a:r>
            <a:r>
              <a:rPr lang="en-IN" sz="1200" b="0" i="1" u="none" strike="noStrike" dirty="0">
                <a:solidFill>
                  <a:srgbClr val="000000"/>
                </a:solidFill>
                <a:effectLst/>
                <a:latin typeface="Calibri" panose="020F0502020204030204" pitchFamily="34" charset="0"/>
              </a:rPr>
              <a:t>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Which of the following car makers have you ever heard of? Please select all that apply.</a:t>
            </a:r>
            <a:r>
              <a:rPr lang="en-IN" dirty="0"/>
              <a:t> </a:t>
            </a:r>
          </a:p>
          <a:p>
            <a:r>
              <a:rPr lang="en-IN" sz="1200" b="0" i="1" u="none" strike="noStrike" dirty="0">
                <a:solidFill>
                  <a:srgbClr val="000000"/>
                </a:solidFill>
                <a:effectLst/>
                <a:latin typeface="Calibri" panose="020F0502020204030204" pitchFamily="34" charset="0"/>
              </a:rPr>
              <a:t>% Yes</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200" b="1" i="1" u="none" strike="noStrike" dirty="0">
                <a:solidFill>
                  <a:srgbClr val="000000"/>
                </a:solidFill>
                <a:effectLst/>
                <a:latin typeface="Calibri" panose="020F0502020204030204" pitchFamily="34" charset="0"/>
              </a:rPr>
              <a:t>Ad awareness</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Which of the following car makers have you seen an advertisement for in the past two weeks?</a:t>
            </a:r>
            <a:r>
              <a:rPr lang="en-IN" dirty="0"/>
              <a:t> </a:t>
            </a:r>
          </a:p>
          <a:p>
            <a:r>
              <a:rPr lang="en-IN" sz="1200" b="0" i="1" u="none" strike="noStrike" dirty="0">
                <a:solidFill>
                  <a:srgbClr val="000000"/>
                </a:solidFill>
                <a:effectLst/>
                <a:latin typeface="Calibri" panose="020F0502020204030204" pitchFamily="34" charset="0"/>
              </a:rPr>
              <a:t>% Yes - </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000" b="1" i="1" u="none" strike="noStrike" dirty="0">
                <a:solidFill>
                  <a:srgbClr val="000000"/>
                </a:solidFill>
                <a:effectLst/>
                <a:latin typeface="Calibri" panose="020F0502020204030204" pitchFamily="34" charset="0"/>
              </a:rPr>
              <a:t>Recommend</a:t>
            </a:r>
            <a:r>
              <a:rPr lang="en-IN" b="1" i="1" dirty="0"/>
              <a:t> </a:t>
            </a:r>
            <a:r>
              <a:rPr lang="en-IN" sz="1000" b="1" i="1" u="none" strike="noStrike" dirty="0">
                <a:solidFill>
                  <a:srgbClr val="000000"/>
                </a:solidFill>
                <a:effectLst/>
                <a:latin typeface="Calibri" panose="020F0502020204030204" pitchFamily="34" charset="0"/>
              </a:rPr>
              <a:t>Metric </a:t>
            </a:r>
          </a:p>
          <a:p>
            <a:r>
              <a:rPr lang="en-IN" sz="1000" b="0" i="1" u="none" strike="noStrike" dirty="0">
                <a:solidFill>
                  <a:srgbClr val="000000"/>
                </a:solidFill>
                <a:effectLst/>
                <a:latin typeface="Calibri" panose="020F0502020204030204" pitchFamily="34" charset="0"/>
              </a:rPr>
              <a:t>Definition:</a:t>
            </a:r>
            <a:r>
              <a:rPr lang="en-IN" dirty="0"/>
              <a:t> </a:t>
            </a:r>
            <a:r>
              <a:rPr lang="en-IN" sz="1000" b="0" i="0" u="none" strike="noStrike" dirty="0">
                <a:solidFill>
                  <a:srgbClr val="000000"/>
                </a:solidFill>
                <a:effectLst/>
                <a:latin typeface="Calibri" panose="020F0502020204030204" pitchFamily="34" charset="0"/>
              </a:rPr>
              <a:t>Which of the following car makers would you recommend to a friend or colleague? / And which of the following car makers would you tell a friend or colleague to avoid?</a:t>
            </a:r>
            <a:r>
              <a:rPr lang="en-IN" dirty="0"/>
              <a:t> </a:t>
            </a:r>
          </a:p>
          <a:p>
            <a:r>
              <a:rPr lang="en-IN" sz="1000" b="0" i="1" u="none" strike="noStrike" dirty="0">
                <a:solidFill>
                  <a:srgbClr val="000000"/>
                </a:solidFill>
                <a:effectLst/>
                <a:latin typeface="Calibri" panose="020F0502020204030204" pitchFamily="34" charset="0"/>
              </a:rPr>
              <a:t>Net Score:</a:t>
            </a:r>
            <a:r>
              <a:rPr lang="en-IN" dirty="0"/>
              <a:t> </a:t>
            </a:r>
            <a:r>
              <a:rPr lang="en-IN" sz="1000" b="0" i="0" u="none" strike="noStrike" dirty="0">
                <a:solidFill>
                  <a:srgbClr val="000000"/>
                </a:solidFill>
                <a:effectLst/>
                <a:latin typeface="Calibri" panose="020F0502020204030204" pitchFamily="34" charset="0"/>
              </a:rPr>
              <a:t>4 week moving average of net positive likelihood to recommend (positive likelihood to recommend subtract negative likelihood to recommend)</a:t>
            </a:r>
            <a:r>
              <a:rPr lang="en-IN" dirty="0"/>
              <a:t> </a:t>
            </a:r>
          </a:p>
          <a:p>
            <a:r>
              <a:rPr lang="en-IN" sz="1200" b="1" i="1" u="none" strike="noStrike" dirty="0">
                <a:solidFill>
                  <a:srgbClr val="000000"/>
                </a:solidFill>
                <a:effectLst/>
                <a:latin typeface="Calibri" panose="020F0502020204030204" pitchFamily="34" charset="0"/>
              </a:rPr>
              <a:t>Consideration</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When you are in the market next to purchase a car or truck, from which of the following would you consider purchasing?</a:t>
            </a:r>
          </a:p>
          <a:p>
            <a:r>
              <a:rPr lang="en-IN" dirty="0"/>
              <a:t> </a:t>
            </a:r>
            <a:r>
              <a:rPr lang="en-IN" sz="1200" b="0" i="1" u="none" strike="noStrike" dirty="0">
                <a:solidFill>
                  <a:srgbClr val="000000"/>
                </a:solidFill>
                <a:effectLst/>
                <a:latin typeface="Calibri" panose="020F0502020204030204" pitchFamily="34" charset="0"/>
              </a:rPr>
              <a:t>% Yes</a:t>
            </a:r>
            <a:r>
              <a:rPr lang="en-IN" dirty="0"/>
              <a:t> -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endParaRPr lang="en-CA" dirty="0"/>
          </a:p>
          <a:p>
            <a:endParaRPr lang="en-CA" dirty="0"/>
          </a:p>
        </p:txBody>
      </p:sp>
      <p:sp>
        <p:nvSpPr>
          <p:cNvPr id="4" name="Slide Number Placeholder 3"/>
          <p:cNvSpPr>
            <a:spLocks noGrp="1"/>
          </p:cNvSpPr>
          <p:nvPr>
            <p:ph type="sldNum" sz="quarter" idx="5"/>
          </p:nvPr>
        </p:nvSpPr>
        <p:spPr/>
        <p:txBody>
          <a:bodyPr/>
          <a:lstStyle/>
          <a:p>
            <a:fld id="{0CE26A6C-DAD7-4D46-B3E6-D5DB6E64DEB6}" type="slidenum">
              <a:rPr lang="en-CA" smtClean="0"/>
              <a:t>15</a:t>
            </a:fld>
            <a:endParaRPr lang="en-CA"/>
          </a:p>
        </p:txBody>
      </p:sp>
    </p:spTree>
    <p:extLst>
      <p:ext uri="{BB962C8B-B14F-4D97-AF65-F5344CB8AC3E}">
        <p14:creationId xmlns:p14="http://schemas.microsoft.com/office/powerpoint/2010/main" val="1768821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Toyota had consistent buzz and impressions among Blue Jays fans and all Canadians in 2021, except for a dip and recovery in Q3 2021 among Blue Jays fans.</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In 2021, ad &amp; ad awareness scores fluctuated among Blue Jays fans but consistently remained higher than the scores of the general Canadian population.</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Recommendation scores remained largely consistent between Blue Jays fans and the general Canadian population, with the exception of a slight decline in the third quarter of 2021 among Blue Jays fans while the consideration score remained consistent.</a:t>
            </a:r>
          </a:p>
          <a:p>
            <a:pPr marL="0" indent="0">
              <a:buFontTx/>
              <a:buNone/>
            </a:pPr>
            <a:r>
              <a:rPr lang="en-IN" sz="1200" b="1" i="1" u="none" strike="noStrike" dirty="0">
                <a:solidFill>
                  <a:srgbClr val="000000"/>
                </a:solidFill>
                <a:effectLst/>
                <a:latin typeface="Calibri" panose="020F0502020204030204" pitchFamily="34" charset="0"/>
              </a:rPr>
              <a:t>Buzz</a:t>
            </a:r>
            <a:r>
              <a:rPr lang="en-IN" b="1" i="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Over the past two weeks, which of the following car makers have you heard something positive about? / Now which of the following have you heard something negative about over the past two weeks?</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buzz (positive buzz subtract negative buzz)</a:t>
            </a:r>
            <a:r>
              <a:rPr lang="en-IN" dirty="0"/>
              <a:t> </a:t>
            </a:r>
          </a:p>
          <a:p>
            <a:r>
              <a:rPr lang="en-IN" sz="1200" b="1" i="0" u="none" strike="noStrike" dirty="0">
                <a:solidFill>
                  <a:srgbClr val="000000"/>
                </a:solidFill>
                <a:effectLst/>
                <a:latin typeface="Calibri" panose="020F0502020204030204" pitchFamily="34" charset="0"/>
              </a:rPr>
              <a:t>Impression</a:t>
            </a:r>
            <a:r>
              <a:rPr lang="en-IN" b="1" dirty="0"/>
              <a:t> </a:t>
            </a:r>
            <a:r>
              <a:rPr lang="en-IN" sz="1200" b="1" i="1" u="none" strike="noStrike" dirty="0">
                <a:solidFill>
                  <a:srgbClr val="000000"/>
                </a:solidFill>
                <a:effectLst/>
                <a:latin typeface="Calibri" panose="020F0502020204030204" pitchFamily="34" charset="0"/>
              </a:rPr>
              <a:t>Metric</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Overall, of which of the following car makers do you have a positive impression? / Now which of the following car makers do you have an overall negative impression?</a:t>
            </a:r>
            <a:r>
              <a:rPr lang="en-IN" dirty="0"/>
              <a:t> </a:t>
            </a:r>
          </a:p>
          <a:p>
            <a:r>
              <a:rPr lang="en-IN" sz="1200" b="0" i="1" u="none" strike="noStrike" dirty="0">
                <a:solidFill>
                  <a:srgbClr val="000000"/>
                </a:solidFill>
                <a:effectLst/>
                <a:latin typeface="Calibri" panose="020F0502020204030204" pitchFamily="34" charset="0"/>
              </a:rPr>
              <a:t>Net Score:</a:t>
            </a:r>
            <a:r>
              <a:rPr lang="en-IN" dirty="0"/>
              <a:t> </a:t>
            </a:r>
            <a:r>
              <a:rPr lang="en-IN" sz="1200" b="0" i="0" u="none" strike="noStrike" dirty="0">
                <a:solidFill>
                  <a:srgbClr val="000000"/>
                </a:solidFill>
                <a:effectLst/>
                <a:latin typeface="Calibri" panose="020F0502020204030204" pitchFamily="34" charset="0"/>
              </a:rPr>
              <a:t>4 week moving average of net positive impression (positive impression subtract negative impression)</a:t>
            </a:r>
            <a:r>
              <a:rPr lang="en-IN" dirty="0"/>
              <a:t> </a:t>
            </a:r>
          </a:p>
          <a:p>
            <a:r>
              <a:rPr lang="en-IN" sz="1200" b="1" i="0" u="none" strike="noStrike" dirty="0">
                <a:solidFill>
                  <a:srgbClr val="000000"/>
                </a:solidFill>
                <a:effectLst/>
                <a:latin typeface="Calibri" panose="020F0502020204030204" pitchFamily="34" charset="0"/>
              </a:rPr>
              <a:t>Aided awareness</a:t>
            </a:r>
            <a:r>
              <a:rPr lang="en-IN" b="1" i="0" dirty="0"/>
              <a:t> </a:t>
            </a:r>
            <a:r>
              <a:rPr lang="en-IN" sz="1200" b="1" i="1" u="none" strike="noStrike" dirty="0">
                <a:solidFill>
                  <a:srgbClr val="000000"/>
                </a:solidFill>
                <a:effectLst/>
                <a:latin typeface="Calibri" panose="020F0502020204030204" pitchFamily="34" charset="0"/>
              </a:rPr>
              <a:t>Metric</a:t>
            </a:r>
            <a:r>
              <a:rPr lang="en-IN" sz="1200" b="0" i="1" u="none" strike="noStrike" dirty="0">
                <a:solidFill>
                  <a:srgbClr val="000000"/>
                </a:solidFill>
                <a:effectLst/>
                <a:latin typeface="Calibri" panose="020F0502020204030204" pitchFamily="34" charset="0"/>
              </a:rPr>
              <a:t>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Which of the following car makers have you ever heard of? Please select all that apply.</a:t>
            </a:r>
            <a:r>
              <a:rPr lang="en-IN" dirty="0"/>
              <a:t> </a:t>
            </a:r>
          </a:p>
          <a:p>
            <a:r>
              <a:rPr lang="en-IN" sz="1200" b="0" i="1" u="none" strike="noStrike" dirty="0">
                <a:solidFill>
                  <a:srgbClr val="000000"/>
                </a:solidFill>
                <a:effectLst/>
                <a:latin typeface="Calibri" panose="020F0502020204030204" pitchFamily="34" charset="0"/>
              </a:rPr>
              <a:t>% Yes</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200" b="1" i="1" u="none" strike="noStrike" dirty="0">
                <a:solidFill>
                  <a:srgbClr val="000000"/>
                </a:solidFill>
                <a:effectLst/>
                <a:latin typeface="Calibri" panose="020F0502020204030204" pitchFamily="34" charset="0"/>
              </a:rPr>
              <a:t>Ad awareness</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a:t>
            </a:r>
            <a:r>
              <a:rPr lang="en-IN" dirty="0"/>
              <a:t> </a:t>
            </a:r>
            <a:r>
              <a:rPr lang="en-IN" sz="1200" b="0" i="0" u="none" strike="noStrike" dirty="0">
                <a:solidFill>
                  <a:srgbClr val="000000"/>
                </a:solidFill>
                <a:effectLst/>
                <a:latin typeface="Calibri" panose="020F0502020204030204" pitchFamily="34" charset="0"/>
              </a:rPr>
              <a:t>Which of the following car makers have you seen an advertisement for in the past two weeks?</a:t>
            </a:r>
            <a:r>
              <a:rPr lang="en-IN" dirty="0"/>
              <a:t> </a:t>
            </a:r>
          </a:p>
          <a:p>
            <a:r>
              <a:rPr lang="en-IN" sz="1200" b="0" i="1" u="none" strike="noStrike" dirty="0">
                <a:solidFill>
                  <a:srgbClr val="000000"/>
                </a:solidFill>
                <a:effectLst/>
                <a:latin typeface="Calibri" panose="020F0502020204030204" pitchFamily="34" charset="0"/>
              </a:rPr>
              <a:t>% Yes - </a:t>
            </a:r>
            <a:r>
              <a:rPr lang="en-IN" dirty="0"/>
              <a:t>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p>
          <a:p>
            <a:r>
              <a:rPr lang="en-IN" sz="1000" b="1" i="1" u="none" strike="noStrike" dirty="0">
                <a:solidFill>
                  <a:srgbClr val="000000"/>
                </a:solidFill>
                <a:effectLst/>
                <a:latin typeface="Calibri" panose="020F0502020204030204" pitchFamily="34" charset="0"/>
              </a:rPr>
              <a:t>Recommend</a:t>
            </a:r>
            <a:r>
              <a:rPr lang="en-IN" b="1" i="1" dirty="0"/>
              <a:t> </a:t>
            </a:r>
            <a:r>
              <a:rPr lang="en-IN" sz="1000" b="1" i="1" u="none" strike="noStrike" dirty="0">
                <a:solidFill>
                  <a:srgbClr val="000000"/>
                </a:solidFill>
                <a:effectLst/>
                <a:latin typeface="Calibri" panose="020F0502020204030204" pitchFamily="34" charset="0"/>
              </a:rPr>
              <a:t>Metric </a:t>
            </a:r>
          </a:p>
          <a:p>
            <a:r>
              <a:rPr lang="en-IN" sz="1000" b="0" i="1" u="none" strike="noStrike" dirty="0">
                <a:solidFill>
                  <a:srgbClr val="000000"/>
                </a:solidFill>
                <a:effectLst/>
                <a:latin typeface="Calibri" panose="020F0502020204030204" pitchFamily="34" charset="0"/>
              </a:rPr>
              <a:t>Definition:</a:t>
            </a:r>
            <a:r>
              <a:rPr lang="en-IN" dirty="0"/>
              <a:t> </a:t>
            </a:r>
            <a:r>
              <a:rPr lang="en-IN" sz="1000" b="0" i="0" u="none" strike="noStrike" dirty="0">
                <a:solidFill>
                  <a:srgbClr val="000000"/>
                </a:solidFill>
                <a:effectLst/>
                <a:latin typeface="Calibri" panose="020F0502020204030204" pitchFamily="34" charset="0"/>
              </a:rPr>
              <a:t>Which of the following car makers would you recommend to a friend or colleague? / And which of the following car makers would you tell a friend or colleague to avoid?</a:t>
            </a:r>
            <a:r>
              <a:rPr lang="en-IN" dirty="0"/>
              <a:t> </a:t>
            </a:r>
          </a:p>
          <a:p>
            <a:r>
              <a:rPr lang="en-IN" sz="1000" b="0" i="1" u="none" strike="noStrike" dirty="0">
                <a:solidFill>
                  <a:srgbClr val="000000"/>
                </a:solidFill>
                <a:effectLst/>
                <a:latin typeface="Calibri" panose="020F0502020204030204" pitchFamily="34" charset="0"/>
              </a:rPr>
              <a:t>Net Score:</a:t>
            </a:r>
            <a:r>
              <a:rPr lang="en-IN" dirty="0"/>
              <a:t> </a:t>
            </a:r>
            <a:r>
              <a:rPr lang="en-IN" sz="1000" b="0" i="0" u="none" strike="noStrike" dirty="0">
                <a:solidFill>
                  <a:srgbClr val="000000"/>
                </a:solidFill>
                <a:effectLst/>
                <a:latin typeface="Calibri" panose="020F0502020204030204" pitchFamily="34" charset="0"/>
              </a:rPr>
              <a:t>4 week moving average of net positive likelihood to recommend (positive likelihood to recommend subtract negative likelihood to recommend)</a:t>
            </a:r>
            <a:r>
              <a:rPr lang="en-IN" dirty="0"/>
              <a:t> </a:t>
            </a:r>
          </a:p>
          <a:p>
            <a:r>
              <a:rPr lang="en-IN" sz="1200" b="1" i="1" u="none" strike="noStrike" dirty="0">
                <a:solidFill>
                  <a:srgbClr val="000000"/>
                </a:solidFill>
                <a:effectLst/>
                <a:latin typeface="Calibri" panose="020F0502020204030204" pitchFamily="34" charset="0"/>
              </a:rPr>
              <a:t>Consideration</a:t>
            </a:r>
            <a:r>
              <a:rPr lang="en-IN" b="1" i="1" dirty="0"/>
              <a:t> </a:t>
            </a:r>
            <a:r>
              <a:rPr lang="en-IN" sz="1200" b="1" i="1" u="none" strike="noStrike" dirty="0">
                <a:solidFill>
                  <a:srgbClr val="000000"/>
                </a:solidFill>
                <a:effectLst/>
                <a:latin typeface="Calibri" panose="020F0502020204030204" pitchFamily="34" charset="0"/>
              </a:rPr>
              <a:t>Metric </a:t>
            </a:r>
          </a:p>
          <a:p>
            <a:r>
              <a:rPr lang="en-IN" sz="1200" b="0" i="1" u="none" strike="noStrike" dirty="0">
                <a:solidFill>
                  <a:srgbClr val="000000"/>
                </a:solidFill>
                <a:effectLst/>
                <a:latin typeface="Calibri" panose="020F0502020204030204" pitchFamily="34" charset="0"/>
              </a:rPr>
              <a:t>Definition: </a:t>
            </a:r>
            <a:r>
              <a:rPr lang="en-IN" sz="1200" b="0" i="0" u="none" strike="noStrike" dirty="0">
                <a:solidFill>
                  <a:srgbClr val="000000"/>
                </a:solidFill>
                <a:effectLst/>
                <a:latin typeface="Calibri" panose="020F0502020204030204" pitchFamily="34" charset="0"/>
              </a:rPr>
              <a:t>When you are in the market next to purchase a car or truck, from which of the following would you consider purchasing?</a:t>
            </a:r>
          </a:p>
          <a:p>
            <a:r>
              <a:rPr lang="en-IN" dirty="0"/>
              <a:t> </a:t>
            </a:r>
            <a:r>
              <a:rPr lang="en-IN" sz="1200" b="0" i="1" u="none" strike="noStrike" dirty="0">
                <a:solidFill>
                  <a:srgbClr val="000000"/>
                </a:solidFill>
                <a:effectLst/>
                <a:latin typeface="Calibri" panose="020F0502020204030204" pitchFamily="34" charset="0"/>
              </a:rPr>
              <a:t>% Yes</a:t>
            </a:r>
            <a:r>
              <a:rPr lang="en-IN" dirty="0"/>
              <a:t> - </a:t>
            </a:r>
            <a:r>
              <a:rPr lang="en-IN" sz="1200" b="0" i="0" u="none" strike="noStrike" dirty="0">
                <a:solidFill>
                  <a:srgbClr val="000000"/>
                </a:solidFill>
                <a:effectLst/>
                <a:latin typeface="Calibri" panose="020F0502020204030204" pitchFamily="34" charset="0"/>
              </a:rPr>
              <a:t>4 week moving average of percent of respondents who selected the car maker</a:t>
            </a:r>
            <a:r>
              <a:rPr lang="en-IN" dirty="0"/>
              <a:t> </a:t>
            </a:r>
            <a:endParaRPr lang="en-CA" dirty="0"/>
          </a:p>
          <a:p>
            <a:endParaRPr lang="en-CA" dirty="0"/>
          </a:p>
        </p:txBody>
      </p:sp>
      <p:sp>
        <p:nvSpPr>
          <p:cNvPr id="4" name="Slide Number Placeholder 3"/>
          <p:cNvSpPr>
            <a:spLocks noGrp="1"/>
          </p:cNvSpPr>
          <p:nvPr>
            <p:ph type="sldNum" sz="quarter" idx="5"/>
          </p:nvPr>
        </p:nvSpPr>
        <p:spPr/>
        <p:txBody>
          <a:bodyPr/>
          <a:lstStyle/>
          <a:p>
            <a:fld id="{0CE26A6C-DAD7-4D46-B3E6-D5DB6E64DEB6}" type="slidenum">
              <a:rPr lang="en-CA" smtClean="0"/>
              <a:t>16</a:t>
            </a:fld>
            <a:endParaRPr lang="en-CA"/>
          </a:p>
        </p:txBody>
      </p:sp>
    </p:spTree>
    <p:extLst>
      <p:ext uri="{BB962C8B-B14F-4D97-AF65-F5344CB8AC3E}">
        <p14:creationId xmlns:p14="http://schemas.microsoft.com/office/powerpoint/2010/main" val="2702691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17</a:t>
            </a:fld>
            <a:endParaRPr lang="en-CA"/>
          </a:p>
        </p:txBody>
      </p:sp>
    </p:spTree>
    <p:extLst>
      <p:ext uri="{BB962C8B-B14F-4D97-AF65-F5344CB8AC3E}">
        <p14:creationId xmlns:p14="http://schemas.microsoft.com/office/powerpoint/2010/main" val="299628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18</a:t>
            </a:fld>
            <a:endParaRPr lang="en-CA"/>
          </a:p>
        </p:txBody>
      </p:sp>
    </p:spTree>
    <p:extLst>
      <p:ext uri="{BB962C8B-B14F-4D97-AF65-F5344CB8AC3E}">
        <p14:creationId xmlns:p14="http://schemas.microsoft.com/office/powerpoint/2010/main" val="42728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CE26A6C-DAD7-4D46-B3E6-D5DB6E64DEB6}" type="slidenum">
              <a:rPr lang="en-CA" smtClean="0"/>
              <a:t>4</a:t>
            </a:fld>
            <a:endParaRPr lang="en-CA"/>
          </a:p>
        </p:txBody>
      </p:sp>
    </p:spTree>
    <p:extLst>
      <p:ext uri="{BB962C8B-B14F-4D97-AF65-F5344CB8AC3E}">
        <p14:creationId xmlns:p14="http://schemas.microsoft.com/office/powerpoint/2010/main" val="216935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5</a:t>
            </a:fld>
            <a:endParaRPr lang="en-CA"/>
          </a:p>
        </p:txBody>
      </p:sp>
    </p:spTree>
    <p:extLst>
      <p:ext uri="{BB962C8B-B14F-4D97-AF65-F5344CB8AC3E}">
        <p14:creationId xmlns:p14="http://schemas.microsoft.com/office/powerpoint/2010/main" val="11712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F0502020204030204" pitchFamily="34" charset="0"/>
              </a:rPr>
              <a:t>While gender distribution is even for General Canadian population, Toronto Blue Jays fans have 24% more males than females.</a:t>
            </a:r>
            <a:endParaRPr lang="en-US" b="0" i="0" dirty="0">
              <a:solidFill>
                <a:srgbClr val="202124"/>
              </a:solidFill>
              <a:effectLst/>
              <a:latin typeface="Roboto" panose="020F0502020204030204" pitchFamily="34" charset="0"/>
            </a:endParaRP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There is no significant difference in the age distribution between the general Canadian population and Blue Jays fans.</a:t>
            </a:r>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6</a:t>
            </a:fld>
            <a:endParaRPr lang="en-CA"/>
          </a:p>
        </p:txBody>
      </p:sp>
    </p:spTree>
    <p:extLst>
      <p:ext uri="{BB962C8B-B14F-4D97-AF65-F5344CB8AC3E}">
        <p14:creationId xmlns:p14="http://schemas.microsoft.com/office/powerpoint/2010/main" val="1718085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MLB, like most major sports leagues, boasts a significantly higher number of male fans than female fans.</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The Toronto Raptors and Toronto Blue Jays have relatively more male supporters than most major sports teams.</a:t>
            </a:r>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7</a:t>
            </a:fld>
            <a:endParaRPr lang="en-CA"/>
          </a:p>
        </p:txBody>
      </p:sp>
    </p:spTree>
    <p:extLst>
      <p:ext uri="{BB962C8B-B14F-4D97-AF65-F5344CB8AC3E}">
        <p14:creationId xmlns:p14="http://schemas.microsoft.com/office/powerpoint/2010/main" val="168599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The population distribution closely matches the percentage of Blue Jays supporters across most provinces, apart from Ontario, where the percentage is higher and Quebec, where it is lower.</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Although there are slight variations in the income brackets of Blue Jays supporters and the general Canadian population, they are not significant.</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Likewise, there is no substantial difference in the ethnicity of Blue Jays supporters compared to the general Canadian population, with the exception of a slightly higher representation of White/Caucasians among Blue Jays fans. </a:t>
            </a:r>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8</a:t>
            </a:fld>
            <a:endParaRPr lang="en-CA"/>
          </a:p>
        </p:txBody>
      </p:sp>
    </p:spTree>
    <p:extLst>
      <p:ext uri="{BB962C8B-B14F-4D97-AF65-F5344CB8AC3E}">
        <p14:creationId xmlns:p14="http://schemas.microsoft.com/office/powerpoint/2010/main" val="112985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a:buFont typeface="Arial" panose="020B0604020202020204" pitchFamily="34" charset="0"/>
              <a:buChar char="•"/>
            </a:pPr>
            <a:r>
              <a:rPr lang="en-IN" sz="4000" b="0" i="0" dirty="0">
                <a:solidFill>
                  <a:srgbClr val="202124"/>
                </a:solidFill>
                <a:effectLst/>
                <a:latin typeface="Roboto" panose="02000000000000000000" pitchFamily="2" charset="0"/>
              </a:rPr>
              <a:t>Attitudes towards cars were slightly more positive for Blue Jays supporters on average across surveys.</a:t>
            </a:r>
          </a:p>
          <a:p>
            <a:pPr marL="571500" indent="-571500">
              <a:buFont typeface="Arial" panose="020B0604020202020204" pitchFamily="34" charset="0"/>
              <a:buChar char="•"/>
            </a:pPr>
            <a:r>
              <a:rPr lang="en-IN" sz="4000" b="0" i="0" dirty="0">
                <a:solidFill>
                  <a:srgbClr val="202124"/>
                </a:solidFill>
                <a:effectLst/>
                <a:latin typeface="Roboto" panose="02000000000000000000" pitchFamily="2" charset="0"/>
              </a:rPr>
              <a:t>Blue Jays supporters were notably more inclined to agree with statements like "I can confidently change a tire" or "My car should have maximum safety features" compared to the general Canadian population.  </a:t>
            </a:r>
          </a:p>
          <a:p>
            <a:pPr marL="0" indent="0">
              <a:buFontTx/>
              <a:buNone/>
            </a:pPr>
            <a:endParaRPr lang="en-IN" sz="4000" b="1" i="0" u="none" strike="noStrike" dirty="0">
              <a:solidFill>
                <a:srgbClr val="202124"/>
              </a:solidFill>
              <a:effectLst/>
              <a:latin typeface="Roboto" panose="02000000000000000000" pitchFamily="2" charset="0"/>
            </a:endParaRPr>
          </a:p>
          <a:p>
            <a:pPr marL="0" indent="0">
              <a:buFontTx/>
              <a:buNone/>
            </a:pPr>
            <a:r>
              <a:rPr lang="en-IN" sz="4000" b="1" i="0" u="none" strike="noStrike" dirty="0">
                <a:solidFill>
                  <a:srgbClr val="202124"/>
                </a:solidFill>
                <a:effectLst/>
                <a:latin typeface="Roboto" panose="02000000000000000000" pitchFamily="2" charset="0"/>
              </a:rPr>
              <a:t>Survey Questions </a:t>
            </a:r>
          </a:p>
          <a:p>
            <a:pPr marL="0" indent="0">
              <a:buFontTx/>
              <a:buNone/>
            </a:pPr>
            <a:endParaRPr lang="en-IN" sz="1800" b="1" i="0" u="none" strike="noStrike" dirty="0">
              <a:solidFill>
                <a:srgbClr val="000000"/>
              </a:solidFill>
              <a:effectLst/>
              <a:latin typeface="Calibri" panose="020F0502020204030204" pitchFamily="34" charset="0"/>
            </a:endParaRPr>
          </a:p>
          <a:p>
            <a:r>
              <a:rPr lang="en-IN" sz="1800" b="0" i="0" u="none" strike="noStrike" dirty="0">
                <a:solidFill>
                  <a:srgbClr val="000000"/>
                </a:solidFill>
                <a:effectLst/>
                <a:latin typeface="Calibri" panose="020F0502020204030204" pitchFamily="34" charset="0"/>
              </a:rPr>
              <a:t>1.Do you agree or disagree with the following statement? - I can definitely change a tire</a:t>
            </a:r>
            <a:r>
              <a:rPr lang="en-IN" b="0" dirty="0"/>
              <a:t> </a:t>
            </a:r>
          </a:p>
          <a:p>
            <a:r>
              <a:rPr lang="en-IN" b="0" dirty="0"/>
              <a:t>2.</a:t>
            </a:r>
            <a:r>
              <a:rPr lang="en-IN" sz="1800" b="0" i="0" u="none" strike="noStrike" dirty="0">
                <a:solidFill>
                  <a:srgbClr val="000000"/>
                </a:solidFill>
                <a:effectLst/>
                <a:latin typeface="Calibri" panose="020F0502020204030204" pitchFamily="34" charset="0"/>
              </a:rPr>
              <a:t> Do you agree or disagree with the following statement? - I like to shop around for the best gas prices</a:t>
            </a:r>
            <a:r>
              <a:rPr lang="en-IN" b="0" dirty="0"/>
              <a:t> </a:t>
            </a:r>
          </a:p>
          <a:p>
            <a:r>
              <a:rPr lang="en-IN" b="0" dirty="0"/>
              <a:t>3.</a:t>
            </a:r>
            <a:r>
              <a:rPr lang="en-IN" sz="1800" b="0" i="0" u="none" strike="noStrike" dirty="0">
                <a:solidFill>
                  <a:srgbClr val="000000"/>
                </a:solidFill>
                <a:effectLst/>
                <a:latin typeface="Calibri" panose="020F0502020204030204" pitchFamily="34" charset="0"/>
              </a:rPr>
              <a:t> Do you agree or disagree with the following statement? - I think foreign-made cars are better quality</a:t>
            </a:r>
            <a:r>
              <a:rPr lang="en-IN" b="0" dirty="0"/>
              <a:t> </a:t>
            </a:r>
          </a:p>
          <a:p>
            <a:r>
              <a:rPr lang="en-IN" b="0" dirty="0"/>
              <a:t>4.</a:t>
            </a:r>
            <a:r>
              <a:rPr lang="en-IN" sz="1800" b="0" i="0" u="none" strike="noStrike" dirty="0">
                <a:solidFill>
                  <a:srgbClr val="000000"/>
                </a:solidFill>
                <a:effectLst/>
                <a:latin typeface="Calibri" panose="020F0502020204030204" pitchFamily="34" charset="0"/>
              </a:rPr>
              <a:t> Do you agree or disagree with the following statement? - My car should be equipped with as many safety features as possible</a:t>
            </a:r>
            <a:r>
              <a:rPr lang="en-IN" b="0" dirty="0"/>
              <a:t> </a:t>
            </a:r>
          </a:p>
          <a:p>
            <a:r>
              <a:rPr lang="en-IN" b="0" dirty="0"/>
              <a:t>5.</a:t>
            </a:r>
            <a:r>
              <a:rPr lang="en-IN" sz="1800" b="0" i="0" u="none" strike="noStrike" dirty="0">
                <a:solidFill>
                  <a:srgbClr val="000000"/>
                </a:solidFill>
                <a:effectLst/>
                <a:latin typeface="Calibri" panose="020F0502020204030204" pitchFamily="34" charset="0"/>
              </a:rPr>
              <a:t> Do you agree or disagree with the following statement? - I don't need a mechanic - I can generally fix my own car</a:t>
            </a:r>
            <a:r>
              <a:rPr lang="en-IN" b="0" dirty="0"/>
              <a:t> </a:t>
            </a:r>
          </a:p>
          <a:p>
            <a:r>
              <a:rPr lang="en-IN" b="0" dirty="0"/>
              <a:t>6.</a:t>
            </a:r>
            <a:r>
              <a:rPr lang="en-IN" sz="1800" b="0" i="0" u="none" strike="noStrike" dirty="0">
                <a:solidFill>
                  <a:srgbClr val="000000"/>
                </a:solidFill>
                <a:effectLst/>
                <a:latin typeface="Calibri" panose="020F0502020204030204" pitchFamily="34" charset="0"/>
              </a:rPr>
              <a:t> Do you agree or disagree with the following statement? - Having a car that works well for the whole family is very important to me</a:t>
            </a:r>
            <a:r>
              <a:rPr lang="en-IN" b="0" dirty="0"/>
              <a:t> </a:t>
            </a:r>
          </a:p>
          <a:p>
            <a:r>
              <a:rPr lang="en-IN" b="0" dirty="0"/>
              <a:t>7.</a:t>
            </a:r>
            <a:r>
              <a:rPr lang="en-IN" sz="1800" b="0" i="0" u="none" strike="noStrike" dirty="0">
                <a:solidFill>
                  <a:srgbClr val="000000"/>
                </a:solidFill>
                <a:effectLst/>
                <a:latin typeface="Calibri" panose="020F0502020204030204" pitchFamily="34" charset="0"/>
              </a:rPr>
              <a:t> Do you agree or disagree with the following statement? - We should all drive less to save the environment</a:t>
            </a:r>
            <a:r>
              <a:rPr lang="en-IN" b="0" dirty="0"/>
              <a:t> </a:t>
            </a:r>
          </a:p>
          <a:p>
            <a:r>
              <a:rPr lang="en-IN" sz="1800" b="0" i="0" u="none" strike="noStrike" dirty="0">
                <a:solidFill>
                  <a:srgbClr val="000000"/>
                </a:solidFill>
                <a:effectLst/>
                <a:latin typeface="Calibri" panose="020F0502020204030204" pitchFamily="34" charset="0"/>
              </a:rPr>
              <a:t>8.Do you agree or disagree with the following statement? - I like a car with a powerful engine</a:t>
            </a:r>
            <a:r>
              <a:rPr lang="en-IN" b="0" dirty="0"/>
              <a:t> </a:t>
            </a:r>
          </a:p>
          <a:p>
            <a:r>
              <a:rPr lang="en-IN" b="0" dirty="0"/>
              <a:t>9.</a:t>
            </a:r>
            <a:r>
              <a:rPr lang="en-IN" sz="1800" b="0" i="0" u="none" strike="noStrike" dirty="0">
                <a:solidFill>
                  <a:srgbClr val="000000"/>
                </a:solidFill>
                <a:effectLst/>
                <a:latin typeface="Calibri" panose="020F0502020204030204" pitchFamily="34" charset="0"/>
              </a:rPr>
              <a:t> Do you agree or disagree with the following statement? - I only buy cars made in my country</a:t>
            </a:r>
            <a:r>
              <a:rPr lang="en-IN" b="0" dirty="0"/>
              <a:t> </a:t>
            </a:r>
          </a:p>
          <a:p>
            <a:r>
              <a:rPr lang="en-IN" b="0" dirty="0"/>
              <a:t>10.</a:t>
            </a:r>
            <a:r>
              <a:rPr lang="en-IN" sz="1800" b="0" i="0" u="none" strike="noStrike" dirty="0">
                <a:solidFill>
                  <a:srgbClr val="000000"/>
                </a:solidFill>
                <a:effectLst/>
                <a:latin typeface="Calibri" panose="020F0502020204030204" pitchFamily="34" charset="0"/>
              </a:rPr>
              <a:t> Do you agree or disagree with the following statement? - Electric cars are the future of the motor industry</a:t>
            </a:r>
            <a:r>
              <a:rPr lang="en-IN" b="0" dirty="0"/>
              <a:t> </a:t>
            </a:r>
          </a:p>
          <a:p>
            <a:r>
              <a:rPr lang="en-IN" b="0" dirty="0"/>
              <a:t>11.</a:t>
            </a:r>
            <a:r>
              <a:rPr lang="en-IN" sz="1800" b="0" i="0" u="none" strike="noStrike" dirty="0">
                <a:solidFill>
                  <a:srgbClr val="000000"/>
                </a:solidFill>
                <a:effectLst/>
                <a:latin typeface="Calibri" panose="020F0502020204030204" pitchFamily="34" charset="0"/>
              </a:rPr>
              <a:t> Do you agree or disagree with the following statement? - Fuel consumption is the most important feature when buying a new car</a:t>
            </a:r>
            <a:r>
              <a:rPr lang="en-IN" b="0" dirty="0"/>
              <a:t> </a:t>
            </a:r>
          </a:p>
          <a:p>
            <a:r>
              <a:rPr lang="en-IN" b="0" dirty="0"/>
              <a:t>12.</a:t>
            </a:r>
            <a:r>
              <a:rPr lang="en-IN" sz="1800" b="0" i="0" u="none" strike="noStrike" dirty="0">
                <a:solidFill>
                  <a:srgbClr val="000000"/>
                </a:solidFill>
                <a:effectLst/>
                <a:latin typeface="Calibri" panose="020F0502020204030204" pitchFamily="34" charset="0"/>
              </a:rPr>
              <a:t> Do you agree or disagree with the following statement? - I prefer to wash my car myself</a:t>
            </a:r>
            <a:r>
              <a:rPr lang="en-IN" b="0" dirty="0"/>
              <a:t> </a:t>
            </a:r>
          </a:p>
          <a:p>
            <a:r>
              <a:rPr lang="en-IN" b="0" dirty="0"/>
              <a:t>13.</a:t>
            </a:r>
            <a:r>
              <a:rPr lang="en-IN" sz="1800" b="0" i="0" u="none" strike="noStrike" dirty="0">
                <a:solidFill>
                  <a:srgbClr val="000000"/>
                </a:solidFill>
                <a:effectLst/>
                <a:latin typeface="Calibri" panose="020F0502020204030204" pitchFamily="34" charset="0"/>
              </a:rPr>
              <a:t> Do you agree or disagree with the following statement? - I would never drive an ugly car</a:t>
            </a:r>
            <a:r>
              <a:rPr lang="en-IN" b="0" dirty="0"/>
              <a:t> </a:t>
            </a:r>
          </a:p>
          <a:p>
            <a:r>
              <a:rPr lang="en-IN" b="0" dirty="0"/>
              <a:t>14.</a:t>
            </a:r>
            <a:r>
              <a:rPr lang="en-IN" sz="1800" b="0" i="0" u="none" strike="noStrike" dirty="0">
                <a:solidFill>
                  <a:srgbClr val="000000"/>
                </a:solidFill>
                <a:effectLst/>
                <a:latin typeface="Calibri" panose="020F0502020204030204" pitchFamily="34" charset="0"/>
              </a:rPr>
              <a:t> Do you agree or disagree with the following statement? - Everyone should have an emergency kit in their car</a:t>
            </a:r>
            <a:r>
              <a:rPr lang="en-IN" b="0" dirty="0"/>
              <a:t> </a:t>
            </a:r>
          </a:p>
          <a:p>
            <a:r>
              <a:rPr lang="en-IN" b="0" dirty="0"/>
              <a:t>15. </a:t>
            </a:r>
            <a:r>
              <a:rPr lang="en-IN" sz="1800" b="0" i="0" u="none" strike="noStrike" dirty="0">
                <a:solidFill>
                  <a:srgbClr val="000000"/>
                </a:solidFill>
                <a:effectLst/>
                <a:latin typeface="Calibri" panose="020F0502020204030204" pitchFamily="34" charset="0"/>
              </a:rPr>
              <a:t>Do you agree or disagree with the following statement? - I always look whether the basic version of a car has what I need (e.g., air conditioning)</a:t>
            </a:r>
            <a:r>
              <a:rPr lang="en-IN" b="0" dirty="0"/>
              <a:t> </a:t>
            </a:r>
          </a:p>
          <a:p>
            <a:r>
              <a:rPr lang="en-IN" b="0" dirty="0"/>
              <a:t>16. </a:t>
            </a:r>
            <a:r>
              <a:rPr lang="en-IN" sz="1800" b="0" i="0" u="none" strike="noStrike" dirty="0">
                <a:solidFill>
                  <a:srgbClr val="000000"/>
                </a:solidFill>
                <a:effectLst/>
                <a:latin typeface="Calibri" panose="020F0502020204030204" pitchFamily="34" charset="0"/>
              </a:rPr>
              <a:t>Do you agree or disagree with the following statement? - I couldn't live without a GPS in my car</a:t>
            </a:r>
            <a:r>
              <a:rPr lang="en-IN" b="0" dirty="0"/>
              <a:t> </a:t>
            </a:r>
          </a:p>
          <a:p>
            <a:r>
              <a:rPr lang="en-IN" b="0" dirty="0"/>
              <a:t>17. </a:t>
            </a:r>
            <a:r>
              <a:rPr lang="en-IN" sz="1800" b="0" i="0" u="none" strike="noStrike" dirty="0">
                <a:solidFill>
                  <a:srgbClr val="000000"/>
                </a:solidFill>
                <a:effectLst/>
                <a:latin typeface="Calibri" panose="020F0502020204030204" pitchFamily="34" charset="0"/>
              </a:rPr>
              <a:t>Do you agree or disagree with the following statement? - I think public transit is gross</a:t>
            </a:r>
            <a:r>
              <a:rPr lang="en-IN" b="0" dirty="0"/>
              <a:t> </a:t>
            </a:r>
            <a:endParaRPr lang="en-US" b="0" dirty="0"/>
          </a:p>
        </p:txBody>
      </p:sp>
      <p:sp>
        <p:nvSpPr>
          <p:cNvPr id="4" name="Slide Number Placeholder 3"/>
          <p:cNvSpPr>
            <a:spLocks noGrp="1"/>
          </p:cNvSpPr>
          <p:nvPr>
            <p:ph type="sldNum" sz="quarter" idx="5"/>
          </p:nvPr>
        </p:nvSpPr>
        <p:spPr/>
        <p:txBody>
          <a:bodyPr/>
          <a:lstStyle/>
          <a:p>
            <a:fld id="{0CE26A6C-DAD7-4D46-B3E6-D5DB6E64DEB6}" type="slidenum">
              <a:rPr lang="en-CA" smtClean="0"/>
              <a:t>9</a:t>
            </a:fld>
            <a:endParaRPr lang="en-CA"/>
          </a:p>
        </p:txBody>
      </p:sp>
    </p:spTree>
    <p:extLst>
      <p:ext uri="{BB962C8B-B14F-4D97-AF65-F5344CB8AC3E}">
        <p14:creationId xmlns:p14="http://schemas.microsoft.com/office/powerpoint/2010/main" val="230052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Blue Jays fans are notably more likely to own a car than the average Canadian and tend to have more than two cars.</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Blue Jays fans are more likely to use their cars daily compared to the average Canadian.</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Blue Jays fans show a higher preference for using Ford and Honda as their primary vehicles and exhibit a lower likelihood of using a Toyota compared to the average Canadian.</a:t>
            </a:r>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10</a:t>
            </a:fld>
            <a:endParaRPr lang="en-CA"/>
          </a:p>
        </p:txBody>
      </p:sp>
    </p:spTree>
    <p:extLst>
      <p:ext uri="{BB962C8B-B14F-4D97-AF65-F5344CB8AC3E}">
        <p14:creationId xmlns:p14="http://schemas.microsoft.com/office/powerpoint/2010/main" val="139759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When considering their next vehicle, Blue Jays fans tend to have a stronger preference for cars with Petrol or Full Hybrid engines and are less inclined to opt for Diesel engines compared to the average Canadian.</a:t>
            </a:r>
          </a:p>
          <a:p>
            <a:pPr marL="171450" indent="-171450">
              <a:buFont typeface="Arial" panose="020B0604020202020204" pitchFamily="34" charset="0"/>
              <a:buChar char="•"/>
            </a:pPr>
            <a:r>
              <a:rPr lang="en-IN" b="0" i="0" dirty="0">
                <a:solidFill>
                  <a:srgbClr val="202124"/>
                </a:solidFill>
                <a:effectLst/>
                <a:latin typeface="Roboto" panose="02000000000000000000" pitchFamily="2" charset="0"/>
              </a:rPr>
              <a:t>Blue Jays fans value features for their next car, giving significantly more importance to overall price, mileage, performance, and the vehicle's space and size compared to the average Canadian.</a:t>
            </a:r>
            <a:endParaRPr lang="en-US" dirty="0"/>
          </a:p>
        </p:txBody>
      </p:sp>
      <p:sp>
        <p:nvSpPr>
          <p:cNvPr id="4" name="Slide Number Placeholder 3"/>
          <p:cNvSpPr>
            <a:spLocks noGrp="1"/>
          </p:cNvSpPr>
          <p:nvPr>
            <p:ph type="sldNum" sz="quarter" idx="5"/>
          </p:nvPr>
        </p:nvSpPr>
        <p:spPr/>
        <p:txBody>
          <a:bodyPr/>
          <a:lstStyle/>
          <a:p>
            <a:fld id="{0CE26A6C-DAD7-4D46-B3E6-D5DB6E64DEB6}" type="slidenum">
              <a:rPr lang="en-CA" smtClean="0"/>
              <a:t>11</a:t>
            </a:fld>
            <a:endParaRPr lang="en-CA"/>
          </a:p>
        </p:txBody>
      </p:sp>
    </p:spTree>
    <p:extLst>
      <p:ext uri="{BB962C8B-B14F-4D97-AF65-F5344CB8AC3E}">
        <p14:creationId xmlns:p14="http://schemas.microsoft.com/office/powerpoint/2010/main" val="2475287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jp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14.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53A547C4-913D-DE45-99F4-110CFB281BDA}" type="datetime1">
              <a:rPr lang="en-IN" smtClean="0"/>
              <a:t>03/09/23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6064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BD67790B-BFEC-674F-A2FF-19E13A3FAA71}" type="datetime1">
              <a:rPr lang="en-IN" smtClean="0"/>
              <a:t>03/09/23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2874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A3A4EF0-A34B-AE4E-B7A2-6E0FFEB042C9}" type="datetime1">
              <a:rPr lang="en-IN" smtClean="0"/>
              <a:t>03/09/23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4511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A">
    <p:spTree>
      <p:nvGrpSpPr>
        <p:cNvPr id="1" name=""/>
        <p:cNvGrpSpPr/>
        <p:nvPr/>
      </p:nvGrpSpPr>
      <p:grpSpPr>
        <a:xfrm>
          <a:off x="0" y="0"/>
          <a:ext cx="0" cy="0"/>
          <a:chOff x="0" y="0"/>
          <a:chExt cx="0" cy="0"/>
        </a:xfrm>
      </p:grpSpPr>
      <p:sp>
        <p:nvSpPr>
          <p:cNvPr id="14" name="Footer Placeholder 7" hidden="1">
            <a:extLst>
              <a:ext uri="{FF2B5EF4-FFF2-40B4-BE49-F238E27FC236}">
                <a16:creationId xmlns:a16="http://schemas.microsoft.com/office/drawing/2014/main" id="{BDBD91DF-EEBF-4F90-8EB0-5B46372D5942}"/>
              </a:ext>
            </a:extLst>
          </p:cNvPr>
          <p:cNvSpPr>
            <a:spLocks noGrp="1"/>
          </p:cNvSpPr>
          <p:nvPr>
            <p:ph type="ftr" sz="quarter" idx="3"/>
          </p:nvPr>
        </p:nvSpPr>
        <p:spPr bwMode="white">
          <a:xfrm>
            <a:off x="12193200" y="6858000"/>
            <a:ext cx="0" cy="0"/>
          </a:xfrm>
          <a:prstGeom prst="rect">
            <a:avLst/>
          </a:prstGeom>
        </p:spPr>
        <p:txBody>
          <a:bodyPr vert="horz" lIns="0" tIns="0" rIns="0" bIns="0" rtlCol="0" anchor="t" anchorCtr="0"/>
          <a:lstStyle>
            <a:lvl1pPr algn="l">
              <a:defRPr sz="100">
                <a:noFill/>
              </a:defRPr>
            </a:lvl1pPr>
          </a:lstStyle>
          <a:p>
            <a:endParaRPr lang="en-GB" dirty="0"/>
          </a:p>
        </p:txBody>
      </p:sp>
      <p:sp>
        <p:nvSpPr>
          <p:cNvPr id="12" name="Slide Number Placeholder 10" hidden="1">
            <a:extLst>
              <a:ext uri="{FF2B5EF4-FFF2-40B4-BE49-F238E27FC236}">
                <a16:creationId xmlns:a16="http://schemas.microsoft.com/office/drawing/2014/main" id="{1BEB41F5-194C-405C-8EDC-8C5E550FE046}"/>
              </a:ext>
            </a:extLst>
          </p:cNvPr>
          <p:cNvSpPr>
            <a:spLocks noGrp="1"/>
          </p:cNvSpPr>
          <p:nvPr>
            <p:ph type="sldNum" sz="quarter" idx="17"/>
          </p:nvPr>
        </p:nvSpPr>
        <p:spPr>
          <a:xfrm>
            <a:off x="12193200" y="6858000"/>
            <a:ext cx="0" cy="0"/>
          </a:xfrm>
        </p:spPr>
        <p:txBody>
          <a:bodyPr/>
          <a:lstStyle>
            <a:lvl1pPr>
              <a:defRPr sz="100">
                <a:noFill/>
              </a:defRPr>
            </a:lvl1pPr>
          </a:lstStyle>
          <a:p>
            <a:fld id="{23AA811B-2EBD-4900-905E-5BE206449611}" type="slidenum">
              <a:rPr lang="en-GB" smtClean="0"/>
              <a:pPr/>
              <a:t>‹#›</a:t>
            </a:fld>
            <a:endParaRPr lang="en-GB" dirty="0"/>
          </a:p>
        </p:txBody>
      </p:sp>
      <p:pic>
        <p:nvPicPr>
          <p:cNvPr id="7" name="Graphics">
            <a:extLst>
              <a:ext uri="{FF2B5EF4-FFF2-40B4-BE49-F238E27FC236}">
                <a16:creationId xmlns:a16="http://schemas.microsoft.com/office/drawing/2014/main" id="{8EA39949-CB15-4518-A3C1-134F05399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2ECEAF09-4087-4DE9-9FE5-1AA7D63567C2}"/>
              </a:ext>
            </a:extLst>
          </p:cNvPr>
          <p:cNvSpPr/>
          <p:nvPr userDrawn="1"/>
        </p:nvSpPr>
        <p:spPr bwMode="white">
          <a:xfrm>
            <a:off x="540000" y="5580000"/>
            <a:ext cx="1710000" cy="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8" name="Logo">
            <a:extLst>
              <a:ext uri="{FF2B5EF4-FFF2-40B4-BE49-F238E27FC236}">
                <a16:creationId xmlns:a16="http://schemas.microsoft.com/office/drawing/2014/main" id="{BACEDC41-79C2-4ADA-B739-01C59B4CABDE}"/>
              </a:ext>
            </a:extLst>
          </p:cNvPr>
          <p:cNvSpPr>
            <a:spLocks noChangeArrowheads="1"/>
          </p:cNvSpPr>
          <p:nvPr userDrawn="1"/>
        </p:nvSpPr>
        <p:spPr bwMode="white">
          <a:xfrm>
            <a:off x="10048010" y="3221010"/>
            <a:ext cx="1670252" cy="347393"/>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bg1"/>
          </a:solidFill>
          <a:ln>
            <a:noFill/>
          </a:ln>
          <a:effectLst/>
        </p:spPr>
        <p:txBody>
          <a:bodyPr wrap="none" anchor="ctr"/>
          <a:lstStyle/>
          <a:p>
            <a:endParaRPr lang="en-GB" dirty="0"/>
          </a:p>
        </p:txBody>
      </p:sp>
      <p:sp>
        <p:nvSpPr>
          <p:cNvPr id="9" name="Triangle 14">
            <a:extLst>
              <a:ext uri="{FF2B5EF4-FFF2-40B4-BE49-F238E27FC236}">
                <a16:creationId xmlns:a16="http://schemas.microsoft.com/office/drawing/2014/main" id="{CC85A10E-8271-4502-86CC-22674166B7FE}"/>
              </a:ext>
            </a:extLst>
          </p:cNvPr>
          <p:cNvSpPr/>
          <p:nvPr userDrawn="1"/>
        </p:nvSpPr>
        <p:spPr>
          <a:xfrm rot="16200000">
            <a:off x="11987738" y="3339037"/>
            <a:ext cx="228599" cy="179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bwMode="white">
          <a:xfrm>
            <a:off x="539749" y="1980000"/>
            <a:ext cx="8290800" cy="1836000"/>
          </a:xfrm>
        </p:spPr>
        <p:txBody>
          <a:bodyPr anchor="t" anchorCtr="0"/>
          <a:lstStyle>
            <a:lvl1pPr algn="l">
              <a:defRPr sz="6000">
                <a:solidFill>
                  <a:schemeClr val="bg1"/>
                </a:solidFill>
              </a:defRPr>
            </a:lvl1pPr>
          </a:lstStyle>
          <a:p>
            <a:r>
              <a:rPr lang="en-GB" dirty="0"/>
              <a:t>Click to add title</a:t>
            </a:r>
          </a:p>
        </p:txBody>
      </p:sp>
      <p:sp>
        <p:nvSpPr>
          <p:cNvPr id="3" name="Subtitle 2"/>
          <p:cNvSpPr>
            <a:spLocks noGrp="1"/>
          </p:cNvSpPr>
          <p:nvPr>
            <p:ph type="subTitle" idx="1" hasCustomPrompt="1"/>
          </p:nvPr>
        </p:nvSpPr>
        <p:spPr bwMode="white">
          <a:xfrm>
            <a:off x="539749" y="4320000"/>
            <a:ext cx="8290800" cy="910800"/>
          </a:xfrm>
        </p:spPr>
        <p:txBody>
          <a:bodyPr/>
          <a:lstStyle>
            <a:lvl1pPr marL="0" indent="0" algn="l">
              <a:spcBef>
                <a:spcPts val="0"/>
              </a:spcBef>
              <a:buFont typeface="Arial" panose="020B0604020202020204" pitchFamily="34" charset="0"/>
              <a:buChar char="​"/>
              <a:defRPr sz="1800" b="1">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subtitle</a:t>
            </a:r>
          </a:p>
        </p:txBody>
      </p:sp>
      <p:sp>
        <p:nvSpPr>
          <p:cNvPr id="17" name="Date Placeholder 1">
            <a:extLst>
              <a:ext uri="{FF2B5EF4-FFF2-40B4-BE49-F238E27FC236}">
                <a16:creationId xmlns:a16="http://schemas.microsoft.com/office/drawing/2014/main" id="{6D60C9B8-54EB-4CAF-B33B-5CBD629B423C}"/>
              </a:ext>
            </a:extLst>
          </p:cNvPr>
          <p:cNvSpPr>
            <a:spLocks noGrp="1"/>
          </p:cNvSpPr>
          <p:nvPr>
            <p:ph type="dt" sz="half" idx="2"/>
          </p:nvPr>
        </p:nvSpPr>
        <p:spPr bwMode="white">
          <a:xfrm>
            <a:off x="540000" y="882000"/>
            <a:ext cx="3582000" cy="216000"/>
          </a:xfrm>
          <a:prstGeom prst="rect">
            <a:avLst/>
          </a:prstGeom>
        </p:spPr>
        <p:txBody>
          <a:bodyPr vert="horz" lIns="0" tIns="0" rIns="0" bIns="0" rtlCol="0" anchor="t" anchorCtr="0"/>
          <a:lstStyle>
            <a:lvl1pPr algn="l">
              <a:defRPr sz="1200">
                <a:solidFill>
                  <a:schemeClr val="bg1"/>
                </a:solidFill>
              </a:defRPr>
            </a:lvl1pPr>
          </a:lstStyle>
          <a:p>
            <a:fld id="{5D00BB7C-65C9-7B43-B303-DFCE216233B0}" type="datetime1">
              <a:rPr lang="en-IN" smtClean="0"/>
              <a:t>03/09/23</a:t>
            </a:fld>
            <a:endParaRPr lang="en-GB" dirty="0"/>
          </a:p>
        </p:txBody>
      </p:sp>
      <p:sp>
        <p:nvSpPr>
          <p:cNvPr id="10" name="TextBox 9">
            <a:extLst>
              <a:ext uri="{FF2B5EF4-FFF2-40B4-BE49-F238E27FC236}">
                <a16:creationId xmlns:a16="http://schemas.microsoft.com/office/drawing/2014/main" id="{6BBDCCE8-6C63-4F12-B123-CC3D7C4D1D29}"/>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bg1"/>
                </a:solidFill>
                <a:latin typeface="+mj-lt"/>
              </a:rPr>
              <a:t>business.yougov.com</a:t>
            </a:r>
          </a:p>
        </p:txBody>
      </p:sp>
      <p:sp>
        <p:nvSpPr>
          <p:cNvPr id="4" name="TextBox 3">
            <a:extLst>
              <a:ext uri="{FF2B5EF4-FFF2-40B4-BE49-F238E27FC236}">
                <a16:creationId xmlns:a16="http://schemas.microsoft.com/office/drawing/2014/main" id="{247DEEA5-7890-496E-8D08-DC4686287BFB}"/>
              </a:ext>
            </a:extLst>
          </p:cNvPr>
          <p:cNvSpPr txBox="1"/>
          <p:nvPr userDrawn="1"/>
        </p:nvSpPr>
        <p:spPr>
          <a:xfrm>
            <a:off x="539749" y="5760000"/>
            <a:ext cx="3308808" cy="215444"/>
          </a:xfrm>
          <a:prstGeom prst="rect">
            <a:avLst/>
          </a:prstGeom>
          <a:noFill/>
        </p:spPr>
        <p:txBody>
          <a:bodyPr wrap="square" lIns="0" tIns="0" rIns="0" bIns="0" rtlCol="0">
            <a:spAutoFit/>
          </a:bodyPr>
          <a:lstStyle/>
          <a:p>
            <a:pPr algn="l"/>
            <a:r>
              <a:rPr lang="en-GB" sz="1400" dirty="0">
                <a:solidFill>
                  <a:schemeClr val="bg1"/>
                </a:solidFill>
                <a:latin typeface="+mj-lt"/>
              </a:rPr>
              <a:t>Living Consumer Intelligence</a:t>
            </a:r>
          </a:p>
        </p:txBody>
      </p:sp>
    </p:spTree>
    <p:extLst>
      <p:ext uri="{BB962C8B-B14F-4D97-AF65-F5344CB8AC3E}">
        <p14:creationId xmlns:p14="http://schemas.microsoft.com/office/powerpoint/2010/main" val="1247733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Medium Box Option">
    <p:spTree>
      <p:nvGrpSpPr>
        <p:cNvPr id="1" name=""/>
        <p:cNvGrpSpPr/>
        <p:nvPr/>
      </p:nvGrpSpPr>
      <p:grpSpPr>
        <a:xfrm>
          <a:off x="0" y="0"/>
          <a:ext cx="0" cy="0"/>
          <a:chOff x="0" y="0"/>
          <a:chExt cx="0" cy="0"/>
        </a:xfrm>
      </p:grpSpPr>
      <p:sp>
        <p:nvSpPr>
          <p:cNvPr id="13" name="Footer Placeholder 7" hidden="1">
            <a:extLst>
              <a:ext uri="{FF2B5EF4-FFF2-40B4-BE49-F238E27FC236}">
                <a16:creationId xmlns:a16="http://schemas.microsoft.com/office/drawing/2014/main" id="{F9E6EAE7-05BD-4710-B2F1-AA7C9501E252}"/>
              </a:ext>
            </a:extLst>
          </p:cNvPr>
          <p:cNvSpPr>
            <a:spLocks noGrp="1"/>
          </p:cNvSpPr>
          <p:nvPr>
            <p:ph type="ftr" sz="quarter" idx="3"/>
          </p:nvPr>
        </p:nvSpPr>
        <p:spPr bwMode="white">
          <a:xfrm>
            <a:off x="12193200" y="6858000"/>
            <a:ext cx="0" cy="0"/>
          </a:xfrm>
          <a:prstGeom prst="rect">
            <a:avLst/>
          </a:prstGeom>
        </p:spPr>
        <p:txBody>
          <a:bodyPr vert="horz" lIns="0" tIns="0" rIns="0" bIns="0" rtlCol="0" anchor="t" anchorCtr="0"/>
          <a:lstStyle>
            <a:lvl1pPr algn="l">
              <a:defRPr sz="100">
                <a:noFill/>
              </a:defRPr>
            </a:lvl1pPr>
          </a:lstStyle>
          <a:p>
            <a:endParaRPr lang="en-GB" dirty="0"/>
          </a:p>
        </p:txBody>
      </p:sp>
      <p:sp>
        <p:nvSpPr>
          <p:cNvPr id="15" name="Slide Number Placeholder 10" hidden="1">
            <a:extLst>
              <a:ext uri="{FF2B5EF4-FFF2-40B4-BE49-F238E27FC236}">
                <a16:creationId xmlns:a16="http://schemas.microsoft.com/office/drawing/2014/main" id="{F74147FC-947A-4690-8704-DAA1282EE004}"/>
              </a:ext>
            </a:extLst>
          </p:cNvPr>
          <p:cNvSpPr txBox="1">
            <a:spLocks/>
          </p:cNvSpPr>
          <p:nvPr userDrawn="1"/>
        </p:nvSpPr>
        <p:spPr>
          <a:xfrm>
            <a:off x="12193200" y="6858000"/>
            <a:ext cx="0" cy="0"/>
          </a:xfrm>
          <a:prstGeom prst="rect">
            <a:avLst/>
          </a:prstGeom>
        </p:spPr>
        <p:txBody>
          <a:bodyPr vert="horz" lIns="0" tIns="0" rIns="0" bIns="0" rtlCol="0" anchor="t"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AA811B-2EBD-4900-905E-5BE206449611}" type="slidenum">
              <a:rPr lang="en-GB" smtClean="0"/>
              <a:pPr/>
              <a:t>‹#›</a:t>
            </a:fld>
            <a:endParaRPr lang="en-GB" dirty="0"/>
          </a:p>
        </p:txBody>
      </p:sp>
      <p:pic>
        <p:nvPicPr>
          <p:cNvPr id="7" name="Graphics">
            <a:extLst>
              <a:ext uri="{FF2B5EF4-FFF2-40B4-BE49-F238E27FC236}">
                <a16:creationId xmlns:a16="http://schemas.microsoft.com/office/drawing/2014/main" id="{8EA39949-CB15-4518-A3C1-134F05399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7D76BAD8-4A04-4562-A908-5C01BD6D9ACB}"/>
              </a:ext>
            </a:extLst>
          </p:cNvPr>
          <p:cNvSpPr/>
          <p:nvPr userDrawn="1"/>
        </p:nvSpPr>
        <p:spPr>
          <a:xfrm>
            <a:off x="539998" y="540000"/>
            <a:ext cx="5468400" cy="57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Logo">
            <a:extLst>
              <a:ext uri="{FF2B5EF4-FFF2-40B4-BE49-F238E27FC236}">
                <a16:creationId xmlns:a16="http://schemas.microsoft.com/office/drawing/2014/main" id="{BACEDC41-79C2-4ADA-B739-01C59B4CABDE}"/>
              </a:ext>
            </a:extLst>
          </p:cNvPr>
          <p:cNvSpPr>
            <a:spLocks noChangeArrowheads="1"/>
          </p:cNvSpPr>
          <p:nvPr userDrawn="1"/>
        </p:nvSpPr>
        <p:spPr bwMode="white">
          <a:xfrm>
            <a:off x="10048010" y="3221010"/>
            <a:ext cx="1670252" cy="347393"/>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bg1"/>
          </a:solidFill>
          <a:ln>
            <a:noFill/>
          </a:ln>
          <a:effectLst/>
        </p:spPr>
        <p:txBody>
          <a:bodyPr wrap="none" anchor="ctr"/>
          <a:lstStyle/>
          <a:p>
            <a:endParaRPr lang="en-GB" dirty="0"/>
          </a:p>
        </p:txBody>
      </p:sp>
      <p:sp>
        <p:nvSpPr>
          <p:cNvPr id="9" name="Triangle 14">
            <a:extLst>
              <a:ext uri="{FF2B5EF4-FFF2-40B4-BE49-F238E27FC236}">
                <a16:creationId xmlns:a16="http://schemas.microsoft.com/office/drawing/2014/main" id="{CC85A10E-8271-4502-86CC-22674166B7FE}"/>
              </a:ext>
            </a:extLst>
          </p:cNvPr>
          <p:cNvSpPr/>
          <p:nvPr userDrawn="1"/>
        </p:nvSpPr>
        <p:spPr>
          <a:xfrm rot="16200000">
            <a:off x="11987738" y="3339037"/>
            <a:ext cx="228599" cy="179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8" name="Triangle 12">
            <a:extLst>
              <a:ext uri="{FF2B5EF4-FFF2-40B4-BE49-F238E27FC236}">
                <a16:creationId xmlns:a16="http://schemas.microsoft.com/office/drawing/2014/main" id="{FA752B54-A44D-497A-B004-44B8A0676096}"/>
              </a:ext>
            </a:extLst>
          </p:cNvPr>
          <p:cNvSpPr/>
          <p:nvPr userDrawn="1"/>
        </p:nvSpPr>
        <p:spPr>
          <a:xfrm rot="5400000">
            <a:off x="5982965" y="3339037"/>
            <a:ext cx="228599" cy="179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0" name="Rectangle 19">
            <a:extLst>
              <a:ext uri="{FF2B5EF4-FFF2-40B4-BE49-F238E27FC236}">
                <a16:creationId xmlns:a16="http://schemas.microsoft.com/office/drawing/2014/main" id="{3403585E-6DB7-4307-BDBF-3FBAB1B38DF4}"/>
              </a:ext>
            </a:extLst>
          </p:cNvPr>
          <p:cNvSpPr/>
          <p:nvPr userDrawn="1"/>
        </p:nvSpPr>
        <p:spPr>
          <a:xfrm>
            <a:off x="900000" y="5580000"/>
            <a:ext cx="171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p:cNvSpPr>
            <a:spLocks noGrp="1"/>
          </p:cNvSpPr>
          <p:nvPr>
            <p:ph type="ctrTitle" hasCustomPrompt="1"/>
          </p:nvPr>
        </p:nvSpPr>
        <p:spPr>
          <a:xfrm>
            <a:off x="900000" y="1979998"/>
            <a:ext cx="4742414" cy="2232000"/>
          </a:xfrm>
        </p:spPr>
        <p:txBody>
          <a:bodyPr anchor="t" anchorCtr="0"/>
          <a:lstStyle>
            <a:lvl1pPr algn="l">
              <a:lnSpc>
                <a:spcPct val="80000"/>
              </a:lnSpc>
              <a:defRPr sz="6000">
                <a:solidFill>
                  <a:schemeClr val="tx1"/>
                </a:solidFill>
              </a:defRPr>
            </a:lvl1pPr>
          </a:lstStyle>
          <a:p>
            <a:r>
              <a:rPr lang="en-GB" dirty="0"/>
              <a:t>Click to add title</a:t>
            </a:r>
          </a:p>
        </p:txBody>
      </p:sp>
      <p:sp>
        <p:nvSpPr>
          <p:cNvPr id="3" name="Subtitle 2"/>
          <p:cNvSpPr>
            <a:spLocks noGrp="1"/>
          </p:cNvSpPr>
          <p:nvPr>
            <p:ph type="subTitle" idx="1" hasCustomPrompt="1"/>
          </p:nvPr>
        </p:nvSpPr>
        <p:spPr>
          <a:xfrm>
            <a:off x="900000" y="4320000"/>
            <a:ext cx="4742414" cy="910800"/>
          </a:xfrm>
        </p:spPr>
        <p:txBody>
          <a:bodyPr/>
          <a:lstStyle>
            <a:lvl1pPr marL="0" indent="0" algn="l">
              <a:spcBef>
                <a:spcPts val="0"/>
              </a:spcBef>
              <a:buFont typeface="Arial" panose="020B0604020202020204" pitchFamily="34" charset="0"/>
              <a:buChar char="​"/>
              <a:defRPr sz="12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subtitle</a:t>
            </a:r>
          </a:p>
        </p:txBody>
      </p:sp>
      <p:sp>
        <p:nvSpPr>
          <p:cNvPr id="17" name="Date Placeholder 1">
            <a:extLst>
              <a:ext uri="{FF2B5EF4-FFF2-40B4-BE49-F238E27FC236}">
                <a16:creationId xmlns:a16="http://schemas.microsoft.com/office/drawing/2014/main" id="{6D60C9B8-54EB-4CAF-B33B-5CBD629B423C}"/>
              </a:ext>
            </a:extLst>
          </p:cNvPr>
          <p:cNvSpPr>
            <a:spLocks noGrp="1"/>
          </p:cNvSpPr>
          <p:nvPr>
            <p:ph type="dt" sz="half" idx="2"/>
          </p:nvPr>
        </p:nvSpPr>
        <p:spPr>
          <a:xfrm>
            <a:off x="900000" y="882000"/>
            <a:ext cx="4742414" cy="216000"/>
          </a:xfrm>
          <a:prstGeom prst="rect">
            <a:avLst/>
          </a:prstGeom>
        </p:spPr>
        <p:txBody>
          <a:bodyPr vert="horz" lIns="0" tIns="0" rIns="0" bIns="0" rtlCol="0" anchor="t" anchorCtr="0"/>
          <a:lstStyle>
            <a:lvl1pPr algn="l">
              <a:defRPr sz="1200">
                <a:solidFill>
                  <a:schemeClr val="tx1"/>
                </a:solidFill>
              </a:defRPr>
            </a:lvl1pPr>
          </a:lstStyle>
          <a:p>
            <a:fld id="{DF795B60-50B9-6F46-A0BD-8494EE8821EB}" type="datetime1">
              <a:rPr lang="en-IN" smtClean="0"/>
              <a:t>03/09/23</a:t>
            </a:fld>
            <a:endParaRPr lang="en-GB" dirty="0"/>
          </a:p>
        </p:txBody>
      </p:sp>
      <p:sp>
        <p:nvSpPr>
          <p:cNvPr id="14" name="TextBox 13">
            <a:extLst>
              <a:ext uri="{FF2B5EF4-FFF2-40B4-BE49-F238E27FC236}">
                <a16:creationId xmlns:a16="http://schemas.microsoft.com/office/drawing/2014/main" id="{A1F9BA6F-0654-4221-B68A-C1F60C878B50}"/>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bg1"/>
                </a:solidFill>
                <a:latin typeface="+mj-lt"/>
              </a:rPr>
              <a:t>business.yougov.com</a:t>
            </a:r>
          </a:p>
        </p:txBody>
      </p:sp>
      <p:sp>
        <p:nvSpPr>
          <p:cNvPr id="21" name="TextBox 20">
            <a:extLst>
              <a:ext uri="{FF2B5EF4-FFF2-40B4-BE49-F238E27FC236}">
                <a16:creationId xmlns:a16="http://schemas.microsoft.com/office/drawing/2014/main" id="{3663B69E-3CB3-4BE8-8995-1DCD290DC51E}"/>
              </a:ext>
            </a:extLst>
          </p:cNvPr>
          <p:cNvSpPr txBox="1"/>
          <p:nvPr userDrawn="1"/>
        </p:nvSpPr>
        <p:spPr>
          <a:xfrm>
            <a:off x="900000" y="5760000"/>
            <a:ext cx="3308808" cy="215444"/>
          </a:xfrm>
          <a:prstGeom prst="rect">
            <a:avLst/>
          </a:prstGeom>
          <a:noFill/>
        </p:spPr>
        <p:txBody>
          <a:bodyPr wrap="square" lIns="0" tIns="0" rIns="0" bIns="0" rtlCol="0">
            <a:spAutoFit/>
          </a:bodyPr>
          <a:lstStyle/>
          <a:p>
            <a:pPr algn="l"/>
            <a:r>
              <a:rPr lang="en-GB" sz="1400" dirty="0">
                <a:solidFill>
                  <a:schemeClr val="tx1"/>
                </a:solidFill>
                <a:latin typeface="+mj-lt"/>
              </a:rPr>
              <a:t>Living Consumer Intelligence</a:t>
            </a:r>
          </a:p>
        </p:txBody>
      </p:sp>
    </p:spTree>
    <p:extLst>
      <p:ext uri="{BB962C8B-B14F-4D97-AF65-F5344CB8AC3E}">
        <p14:creationId xmlns:p14="http://schemas.microsoft.com/office/powerpoint/2010/main" val="1424572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lus Client Logo Panel">
    <p:spTree>
      <p:nvGrpSpPr>
        <p:cNvPr id="1" name=""/>
        <p:cNvGrpSpPr/>
        <p:nvPr/>
      </p:nvGrpSpPr>
      <p:grpSpPr>
        <a:xfrm>
          <a:off x="0" y="0"/>
          <a:ext cx="0" cy="0"/>
          <a:chOff x="0" y="0"/>
          <a:chExt cx="0" cy="0"/>
        </a:xfrm>
      </p:grpSpPr>
      <p:sp>
        <p:nvSpPr>
          <p:cNvPr id="13" name="Footer Placeholder 7" hidden="1">
            <a:extLst>
              <a:ext uri="{FF2B5EF4-FFF2-40B4-BE49-F238E27FC236}">
                <a16:creationId xmlns:a16="http://schemas.microsoft.com/office/drawing/2014/main" id="{7FA1167E-E27D-4BFD-ACEF-AA32D33D6234}"/>
              </a:ext>
            </a:extLst>
          </p:cNvPr>
          <p:cNvSpPr>
            <a:spLocks noGrp="1"/>
          </p:cNvSpPr>
          <p:nvPr>
            <p:ph type="ftr" sz="quarter" idx="3"/>
          </p:nvPr>
        </p:nvSpPr>
        <p:spPr bwMode="white">
          <a:xfrm>
            <a:off x="12193200" y="6858000"/>
            <a:ext cx="0" cy="0"/>
          </a:xfrm>
          <a:prstGeom prst="rect">
            <a:avLst/>
          </a:prstGeom>
        </p:spPr>
        <p:txBody>
          <a:bodyPr vert="horz" lIns="0" tIns="0" rIns="0" bIns="0" rtlCol="0" anchor="t" anchorCtr="0"/>
          <a:lstStyle>
            <a:lvl1pPr algn="l">
              <a:defRPr sz="100">
                <a:noFill/>
              </a:defRPr>
            </a:lvl1pPr>
          </a:lstStyle>
          <a:p>
            <a:endParaRPr lang="en-GB" dirty="0"/>
          </a:p>
        </p:txBody>
      </p:sp>
      <p:sp>
        <p:nvSpPr>
          <p:cNvPr id="18" name="Slide Number Placeholder 10" hidden="1">
            <a:extLst>
              <a:ext uri="{FF2B5EF4-FFF2-40B4-BE49-F238E27FC236}">
                <a16:creationId xmlns:a16="http://schemas.microsoft.com/office/drawing/2014/main" id="{D456A3D7-69DD-421B-863A-48C59F76403B}"/>
              </a:ext>
            </a:extLst>
          </p:cNvPr>
          <p:cNvSpPr>
            <a:spLocks noGrp="1"/>
          </p:cNvSpPr>
          <p:nvPr>
            <p:ph type="sldNum" sz="quarter" idx="17"/>
          </p:nvPr>
        </p:nvSpPr>
        <p:spPr>
          <a:xfrm>
            <a:off x="12193200" y="6858000"/>
            <a:ext cx="0" cy="0"/>
          </a:xfrm>
        </p:spPr>
        <p:txBody>
          <a:bodyPr/>
          <a:lstStyle>
            <a:lvl1pPr>
              <a:defRPr sz="100">
                <a:noFill/>
              </a:defRPr>
            </a:lvl1pPr>
          </a:lstStyle>
          <a:p>
            <a:fld id="{23AA811B-2EBD-4900-905E-5BE206449611}" type="slidenum">
              <a:rPr lang="en-GB" smtClean="0"/>
              <a:pPr/>
              <a:t>‹#›</a:t>
            </a:fld>
            <a:endParaRPr lang="en-GB" dirty="0"/>
          </a:p>
        </p:txBody>
      </p:sp>
      <p:pic>
        <p:nvPicPr>
          <p:cNvPr id="7" name="Graphics">
            <a:extLst>
              <a:ext uri="{FF2B5EF4-FFF2-40B4-BE49-F238E27FC236}">
                <a16:creationId xmlns:a16="http://schemas.microsoft.com/office/drawing/2014/main" id="{8EA39949-CB15-4518-A3C1-134F05399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riangle 16">
            <a:extLst>
              <a:ext uri="{FF2B5EF4-FFF2-40B4-BE49-F238E27FC236}">
                <a16:creationId xmlns:a16="http://schemas.microsoft.com/office/drawing/2014/main" id="{E2C5B970-AB55-45E4-9F55-03E5BF225C9D}"/>
              </a:ext>
            </a:extLst>
          </p:cNvPr>
          <p:cNvSpPr/>
          <p:nvPr userDrawn="1"/>
        </p:nvSpPr>
        <p:spPr bwMode="white">
          <a:xfrm rot="5400000" flipH="1">
            <a:off x="11610668" y="5807520"/>
            <a:ext cx="228599" cy="179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2" name="Freeform: Shape 21">
            <a:extLst>
              <a:ext uri="{FF2B5EF4-FFF2-40B4-BE49-F238E27FC236}">
                <a16:creationId xmlns:a16="http://schemas.microsoft.com/office/drawing/2014/main" id="{E4CCB2DA-1A25-4197-9361-B584BC66DB37}"/>
              </a:ext>
            </a:extLst>
          </p:cNvPr>
          <p:cNvSpPr/>
          <p:nvPr/>
        </p:nvSpPr>
        <p:spPr>
          <a:xfrm>
            <a:off x="9007474" y="0"/>
            <a:ext cx="2638425" cy="6858000"/>
          </a:xfrm>
          <a:custGeom>
            <a:avLst/>
            <a:gdLst>
              <a:gd name="connsiteX0" fmla="*/ 2 w 2638425"/>
              <a:gd name="connsiteY0" fmla="*/ 2334517 h 6858000"/>
              <a:gd name="connsiteX1" fmla="*/ 2 w 2638425"/>
              <a:gd name="connsiteY1" fmla="*/ 2563116 h 6858000"/>
              <a:gd name="connsiteX2" fmla="*/ 179710 w 2638425"/>
              <a:gd name="connsiteY2" fmla="*/ 2448817 h 6858000"/>
              <a:gd name="connsiteX3" fmla="*/ 0 w 2638425"/>
              <a:gd name="connsiteY3" fmla="*/ 0 h 6858000"/>
              <a:gd name="connsiteX4" fmla="*/ 2638425 w 2638425"/>
              <a:gd name="connsiteY4" fmla="*/ 0 h 6858000"/>
              <a:gd name="connsiteX5" fmla="*/ 2638425 w 2638425"/>
              <a:gd name="connsiteY5" fmla="*/ 6858000 h 6858000"/>
              <a:gd name="connsiteX6" fmla="*/ 0 w 26384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8425" h="6858000">
                <a:moveTo>
                  <a:pt x="2" y="2334517"/>
                </a:moveTo>
                <a:lnTo>
                  <a:pt x="2" y="2563116"/>
                </a:lnTo>
                <a:lnTo>
                  <a:pt x="179710" y="2448817"/>
                </a:lnTo>
                <a:close/>
                <a:moveTo>
                  <a:pt x="0" y="0"/>
                </a:moveTo>
                <a:lnTo>
                  <a:pt x="2638425" y="0"/>
                </a:lnTo>
                <a:lnTo>
                  <a:pt x="2638425" y="6858000"/>
                </a:lnTo>
                <a:lnTo>
                  <a:pt x="0" y="6858000"/>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Logo">
            <a:extLst>
              <a:ext uri="{FF2B5EF4-FFF2-40B4-BE49-F238E27FC236}">
                <a16:creationId xmlns:a16="http://schemas.microsoft.com/office/drawing/2014/main" id="{4364C69F-B627-43F4-9980-9729CA3C6C83}"/>
              </a:ext>
            </a:extLst>
          </p:cNvPr>
          <p:cNvSpPr>
            <a:spLocks noChangeArrowheads="1"/>
          </p:cNvSpPr>
          <p:nvPr userDrawn="1"/>
        </p:nvSpPr>
        <p:spPr bwMode="auto">
          <a:xfrm>
            <a:off x="9793486" y="5689495"/>
            <a:ext cx="1670252" cy="347393"/>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15" name="Rectangle 14">
            <a:extLst>
              <a:ext uri="{FF2B5EF4-FFF2-40B4-BE49-F238E27FC236}">
                <a16:creationId xmlns:a16="http://schemas.microsoft.com/office/drawing/2014/main" id="{358B9EA3-EF62-4C48-9565-374E01785CC7}"/>
              </a:ext>
            </a:extLst>
          </p:cNvPr>
          <p:cNvSpPr/>
          <p:nvPr userDrawn="1"/>
        </p:nvSpPr>
        <p:spPr bwMode="white">
          <a:xfrm>
            <a:off x="540000" y="5580000"/>
            <a:ext cx="1710000" cy="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p:cNvSpPr>
            <a:spLocks noGrp="1"/>
          </p:cNvSpPr>
          <p:nvPr userDrawn="1">
            <p:ph type="ctrTitle" hasCustomPrompt="1"/>
          </p:nvPr>
        </p:nvSpPr>
        <p:spPr bwMode="white">
          <a:xfrm>
            <a:off x="539749" y="1979999"/>
            <a:ext cx="8290800" cy="1836000"/>
          </a:xfrm>
        </p:spPr>
        <p:txBody>
          <a:bodyPr anchor="t" anchorCtr="0"/>
          <a:lstStyle>
            <a:lvl1pPr algn="l">
              <a:defRPr sz="6000">
                <a:solidFill>
                  <a:schemeClr val="bg1"/>
                </a:solidFill>
              </a:defRPr>
            </a:lvl1pPr>
          </a:lstStyle>
          <a:p>
            <a:r>
              <a:rPr lang="en-GB" dirty="0"/>
              <a:t>Click to add title</a:t>
            </a:r>
          </a:p>
        </p:txBody>
      </p:sp>
      <p:sp>
        <p:nvSpPr>
          <p:cNvPr id="3" name="Subtitle 2"/>
          <p:cNvSpPr>
            <a:spLocks noGrp="1"/>
          </p:cNvSpPr>
          <p:nvPr userDrawn="1">
            <p:ph type="subTitle" idx="1" hasCustomPrompt="1"/>
          </p:nvPr>
        </p:nvSpPr>
        <p:spPr bwMode="white">
          <a:xfrm>
            <a:off x="539749" y="4320000"/>
            <a:ext cx="8290800" cy="910800"/>
          </a:xfrm>
        </p:spPr>
        <p:txBody>
          <a:bodyPr/>
          <a:lstStyle>
            <a:lvl1pPr marL="0" indent="0" algn="l">
              <a:spcBef>
                <a:spcPts val="0"/>
              </a:spcBef>
              <a:buFont typeface="Arial" panose="020B0604020202020204" pitchFamily="34" charset="0"/>
              <a:buChar char="​"/>
              <a:defRPr sz="1800" b="1">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subtitle</a:t>
            </a:r>
          </a:p>
        </p:txBody>
      </p:sp>
      <p:sp>
        <p:nvSpPr>
          <p:cNvPr id="17" name="Date Placeholder 1">
            <a:extLst>
              <a:ext uri="{FF2B5EF4-FFF2-40B4-BE49-F238E27FC236}">
                <a16:creationId xmlns:a16="http://schemas.microsoft.com/office/drawing/2014/main" id="{6D60C9B8-54EB-4CAF-B33B-5CBD629B423C}"/>
              </a:ext>
            </a:extLst>
          </p:cNvPr>
          <p:cNvSpPr>
            <a:spLocks noGrp="1"/>
          </p:cNvSpPr>
          <p:nvPr userDrawn="1">
            <p:ph type="dt" sz="half" idx="2"/>
          </p:nvPr>
        </p:nvSpPr>
        <p:spPr bwMode="white">
          <a:xfrm>
            <a:off x="540000" y="882000"/>
            <a:ext cx="3582000" cy="216000"/>
          </a:xfrm>
          <a:prstGeom prst="rect">
            <a:avLst/>
          </a:prstGeom>
        </p:spPr>
        <p:txBody>
          <a:bodyPr vert="horz" lIns="0" tIns="0" rIns="0" bIns="0" rtlCol="0" anchor="t" anchorCtr="0"/>
          <a:lstStyle>
            <a:lvl1pPr algn="l">
              <a:defRPr sz="1200">
                <a:solidFill>
                  <a:schemeClr val="bg1"/>
                </a:solidFill>
              </a:defRPr>
            </a:lvl1pPr>
          </a:lstStyle>
          <a:p>
            <a:fld id="{706AC143-C82C-F348-AE58-C4EA8C7C3C93}" type="datetime1">
              <a:rPr lang="en-IN" smtClean="0"/>
              <a:t>03/09/23</a:t>
            </a:fld>
            <a:endParaRPr lang="en-GB" dirty="0"/>
          </a:p>
        </p:txBody>
      </p:sp>
      <p:sp>
        <p:nvSpPr>
          <p:cNvPr id="4" name="TextBox 3">
            <a:extLst>
              <a:ext uri="{FF2B5EF4-FFF2-40B4-BE49-F238E27FC236}">
                <a16:creationId xmlns:a16="http://schemas.microsoft.com/office/drawing/2014/main" id="{CB94861F-C7D2-42DA-897F-E0C70692A01E}"/>
              </a:ext>
            </a:extLst>
          </p:cNvPr>
          <p:cNvSpPr txBox="1"/>
          <p:nvPr userDrawn="1"/>
        </p:nvSpPr>
        <p:spPr>
          <a:xfrm>
            <a:off x="7990702" y="-256666"/>
            <a:ext cx="4201298" cy="184666"/>
          </a:xfrm>
          <a:prstGeom prst="rect">
            <a:avLst/>
          </a:prstGeom>
          <a:noFill/>
        </p:spPr>
        <p:txBody>
          <a:bodyPr wrap="square" lIns="0" tIns="0" rIns="0" bIns="0" rtlCol="0" anchor="b" anchorCtr="0">
            <a:spAutoFit/>
          </a:bodyPr>
          <a:lstStyle/>
          <a:p>
            <a:pPr algn="ctr"/>
            <a:r>
              <a:rPr lang="en-GB" sz="1200" dirty="0">
                <a:solidFill>
                  <a:srgbClr val="000000"/>
                </a:solidFill>
                <a:effectLst/>
                <a:latin typeface="Calibri" panose="020F0502020204030204" pitchFamily="34" charset="0"/>
                <a:ea typeface="Times New Roman" panose="02020603050405020304" pitchFamily="18" charset="0"/>
              </a:rPr>
              <a:t>Client logo must not appear larger than the YouGov logo </a:t>
            </a:r>
            <a:endParaRPr lang="en-GB" sz="1050" dirty="0"/>
          </a:p>
        </p:txBody>
      </p:sp>
      <p:sp>
        <p:nvSpPr>
          <p:cNvPr id="14" name="TextBox 13">
            <a:extLst>
              <a:ext uri="{FF2B5EF4-FFF2-40B4-BE49-F238E27FC236}">
                <a16:creationId xmlns:a16="http://schemas.microsoft.com/office/drawing/2014/main" id="{56685132-37E6-4CA8-AB07-64392A930AFB}"/>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bg1"/>
                </a:solidFill>
                <a:latin typeface="+mj-lt"/>
              </a:rPr>
              <a:t>business.yougov.com</a:t>
            </a:r>
          </a:p>
        </p:txBody>
      </p:sp>
      <p:sp>
        <p:nvSpPr>
          <p:cNvPr id="20" name="TextBox 19">
            <a:extLst>
              <a:ext uri="{FF2B5EF4-FFF2-40B4-BE49-F238E27FC236}">
                <a16:creationId xmlns:a16="http://schemas.microsoft.com/office/drawing/2014/main" id="{51695ED2-4E2F-4232-AFDE-895A6025EC26}"/>
              </a:ext>
            </a:extLst>
          </p:cNvPr>
          <p:cNvSpPr txBox="1"/>
          <p:nvPr userDrawn="1"/>
        </p:nvSpPr>
        <p:spPr>
          <a:xfrm>
            <a:off x="539749" y="5760000"/>
            <a:ext cx="3308808" cy="215444"/>
          </a:xfrm>
          <a:prstGeom prst="rect">
            <a:avLst/>
          </a:prstGeom>
          <a:noFill/>
        </p:spPr>
        <p:txBody>
          <a:bodyPr wrap="square" lIns="0" tIns="0" rIns="0" bIns="0" rtlCol="0">
            <a:spAutoFit/>
          </a:bodyPr>
          <a:lstStyle/>
          <a:p>
            <a:pPr algn="l"/>
            <a:r>
              <a:rPr lang="en-GB" sz="1400" dirty="0">
                <a:solidFill>
                  <a:schemeClr val="bg1"/>
                </a:solidFill>
                <a:latin typeface="+mj-lt"/>
              </a:rPr>
              <a:t>Living Consumer Intelligence</a:t>
            </a:r>
          </a:p>
        </p:txBody>
      </p:sp>
    </p:spTree>
    <p:extLst>
      <p:ext uri="{BB962C8B-B14F-4D97-AF65-F5344CB8AC3E}">
        <p14:creationId xmlns:p14="http://schemas.microsoft.com/office/powerpoint/2010/main" val="1833896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PICTURE Option A">
    <p:spTree>
      <p:nvGrpSpPr>
        <p:cNvPr id="1" name=""/>
        <p:cNvGrpSpPr/>
        <p:nvPr/>
      </p:nvGrpSpPr>
      <p:grpSpPr>
        <a:xfrm>
          <a:off x="0" y="0"/>
          <a:ext cx="0" cy="0"/>
          <a:chOff x="0" y="0"/>
          <a:chExt cx="0" cy="0"/>
        </a:xfrm>
      </p:grpSpPr>
      <p:sp>
        <p:nvSpPr>
          <p:cNvPr id="9" name="Footer Placeholder 7" hidden="1">
            <a:extLst>
              <a:ext uri="{FF2B5EF4-FFF2-40B4-BE49-F238E27FC236}">
                <a16:creationId xmlns:a16="http://schemas.microsoft.com/office/drawing/2014/main" id="{6556F850-1FDC-47C0-847A-DE7D58163DF8}"/>
              </a:ext>
            </a:extLst>
          </p:cNvPr>
          <p:cNvSpPr>
            <a:spLocks noGrp="1"/>
          </p:cNvSpPr>
          <p:nvPr>
            <p:ph type="ftr" sz="quarter" idx="3"/>
          </p:nvPr>
        </p:nvSpPr>
        <p:spPr bwMode="white">
          <a:xfrm>
            <a:off x="12193200" y="6858000"/>
            <a:ext cx="0" cy="0"/>
          </a:xfrm>
          <a:prstGeom prst="rect">
            <a:avLst/>
          </a:prstGeom>
        </p:spPr>
        <p:txBody>
          <a:bodyPr vert="horz" lIns="0" tIns="0" rIns="0" bIns="0" rtlCol="0" anchor="t" anchorCtr="0"/>
          <a:lstStyle>
            <a:lvl1pPr algn="l">
              <a:defRPr sz="100">
                <a:noFill/>
              </a:defRPr>
            </a:lvl1pPr>
          </a:lstStyle>
          <a:p>
            <a:endParaRPr lang="en-GB" dirty="0"/>
          </a:p>
        </p:txBody>
      </p:sp>
      <p:sp>
        <p:nvSpPr>
          <p:cNvPr id="11" name="Slide Number Placeholder 10" hidden="1">
            <a:extLst>
              <a:ext uri="{FF2B5EF4-FFF2-40B4-BE49-F238E27FC236}">
                <a16:creationId xmlns:a16="http://schemas.microsoft.com/office/drawing/2014/main" id="{0B58DFF8-06A4-4E0E-BCA2-1DDBE57D878C}"/>
              </a:ext>
            </a:extLst>
          </p:cNvPr>
          <p:cNvSpPr>
            <a:spLocks noGrp="1"/>
          </p:cNvSpPr>
          <p:nvPr>
            <p:ph type="sldNum" sz="quarter" idx="17"/>
          </p:nvPr>
        </p:nvSpPr>
        <p:spPr>
          <a:xfrm>
            <a:off x="12193200" y="6858000"/>
            <a:ext cx="0" cy="0"/>
          </a:xfrm>
        </p:spPr>
        <p:txBody>
          <a:bodyPr/>
          <a:lstStyle>
            <a:lvl1pPr>
              <a:defRPr sz="100">
                <a:noFill/>
              </a:defRPr>
            </a:lvl1pPr>
          </a:lstStyle>
          <a:p>
            <a:fld id="{23AA811B-2EBD-4900-905E-5BE206449611}" type="slidenum">
              <a:rPr lang="en-GB" smtClean="0"/>
              <a:pPr/>
              <a:t>‹#›</a:t>
            </a:fld>
            <a:endParaRPr lang="en-GB" dirty="0"/>
          </a:p>
        </p:txBody>
      </p:sp>
      <p:sp>
        <p:nvSpPr>
          <p:cNvPr id="10" name="Picture Placeholder 9">
            <a:extLst>
              <a:ext uri="{FF2B5EF4-FFF2-40B4-BE49-F238E27FC236}">
                <a16:creationId xmlns:a16="http://schemas.microsoft.com/office/drawing/2014/main" id="{3C267DAF-A1E2-456E-AD0A-F26C707DE24B}"/>
              </a:ext>
            </a:extLst>
          </p:cNvPr>
          <p:cNvSpPr>
            <a:spLocks noGrp="1"/>
          </p:cNvSpPr>
          <p:nvPr>
            <p:ph type="pic" sz="quarter" idx="13" hasCustomPrompt="1"/>
          </p:nvPr>
        </p:nvSpPr>
        <p:spPr>
          <a:xfrm>
            <a:off x="0" y="-1"/>
            <a:ext cx="12193200" cy="6861600"/>
          </a:xfrm>
          <a:custGeom>
            <a:avLst/>
            <a:gdLst>
              <a:gd name="connsiteX0" fmla="*/ 540000 w 12193200"/>
              <a:gd name="connsiteY0" fmla="*/ 5580001 h 6861600"/>
              <a:gd name="connsiteX1" fmla="*/ 540000 w 12193200"/>
              <a:gd name="connsiteY1" fmla="*/ 5587201 h 6861600"/>
              <a:gd name="connsiteX2" fmla="*/ 2250000 w 12193200"/>
              <a:gd name="connsiteY2" fmla="*/ 5587201 h 6861600"/>
              <a:gd name="connsiteX3" fmla="*/ 2250000 w 12193200"/>
              <a:gd name="connsiteY3" fmla="*/ 5580001 h 6861600"/>
              <a:gd name="connsiteX4" fmla="*/ 11295612 w 12193200"/>
              <a:gd name="connsiteY4" fmla="*/ 3365933 h 6861600"/>
              <a:gd name="connsiteX5" fmla="*/ 11338398 w 12193200"/>
              <a:gd name="connsiteY5" fmla="*/ 3385290 h 6861600"/>
              <a:gd name="connsiteX6" fmla="*/ 11356139 w 12193200"/>
              <a:gd name="connsiteY6" fmla="*/ 3440224 h 6861600"/>
              <a:gd name="connsiteX7" fmla="*/ 11338398 w 12193200"/>
              <a:gd name="connsiteY7" fmla="*/ 3496205 h 6861600"/>
              <a:gd name="connsiteX8" fmla="*/ 11295612 w 12193200"/>
              <a:gd name="connsiteY8" fmla="*/ 3515040 h 6861600"/>
              <a:gd name="connsiteX9" fmla="*/ 11252825 w 12193200"/>
              <a:gd name="connsiteY9" fmla="*/ 3496205 h 6861600"/>
              <a:gd name="connsiteX10" fmla="*/ 11235606 w 12193200"/>
              <a:gd name="connsiteY10" fmla="*/ 3440748 h 6861600"/>
              <a:gd name="connsiteX11" fmla="*/ 11252825 w 12193200"/>
              <a:gd name="connsiteY11" fmla="*/ 3385290 h 6861600"/>
              <a:gd name="connsiteX12" fmla="*/ 11295612 w 12193200"/>
              <a:gd name="connsiteY12" fmla="*/ 3365933 h 6861600"/>
              <a:gd name="connsiteX13" fmla="*/ 10429961 w 12193200"/>
              <a:gd name="connsiteY13" fmla="*/ 3365933 h 6861600"/>
              <a:gd name="connsiteX14" fmla="*/ 10472748 w 12193200"/>
              <a:gd name="connsiteY14" fmla="*/ 3385290 h 6861600"/>
              <a:gd name="connsiteX15" fmla="*/ 10489967 w 12193200"/>
              <a:gd name="connsiteY15" fmla="*/ 3440224 h 6861600"/>
              <a:gd name="connsiteX16" fmla="*/ 10472748 w 12193200"/>
              <a:gd name="connsiteY16" fmla="*/ 3496205 h 6861600"/>
              <a:gd name="connsiteX17" fmla="*/ 10429961 w 12193200"/>
              <a:gd name="connsiteY17" fmla="*/ 3515040 h 6861600"/>
              <a:gd name="connsiteX18" fmla="*/ 10386652 w 12193200"/>
              <a:gd name="connsiteY18" fmla="*/ 3496205 h 6861600"/>
              <a:gd name="connsiteX19" fmla="*/ 10369433 w 12193200"/>
              <a:gd name="connsiteY19" fmla="*/ 3440748 h 6861600"/>
              <a:gd name="connsiteX20" fmla="*/ 10386652 w 12193200"/>
              <a:gd name="connsiteY20" fmla="*/ 3385290 h 6861600"/>
              <a:gd name="connsiteX21" fmla="*/ 10429961 w 12193200"/>
              <a:gd name="connsiteY21" fmla="*/ 3365933 h 6861600"/>
              <a:gd name="connsiteX22" fmla="*/ 11414058 w 12193200"/>
              <a:gd name="connsiteY22" fmla="*/ 3318846 h 6861600"/>
              <a:gd name="connsiteX23" fmla="*/ 11513720 w 12193200"/>
              <a:gd name="connsiteY23" fmla="*/ 3562126 h 6861600"/>
              <a:gd name="connsiteX24" fmla="*/ 11572161 w 12193200"/>
              <a:gd name="connsiteY24" fmla="*/ 3562126 h 6861600"/>
              <a:gd name="connsiteX25" fmla="*/ 11670257 w 12193200"/>
              <a:gd name="connsiteY25" fmla="*/ 3318846 h 6861600"/>
              <a:gd name="connsiteX26" fmla="*/ 11603468 w 12193200"/>
              <a:gd name="connsiteY26" fmla="*/ 3318846 h 6861600"/>
              <a:gd name="connsiteX27" fmla="*/ 11556507 w 12193200"/>
              <a:gd name="connsiteY27" fmla="*/ 3443364 h 6861600"/>
              <a:gd name="connsiteX28" fmla="*/ 11549202 w 12193200"/>
              <a:gd name="connsiteY28" fmla="*/ 3463768 h 6861600"/>
              <a:gd name="connsiteX29" fmla="*/ 11542418 w 12193200"/>
              <a:gd name="connsiteY29" fmla="*/ 3484695 h 6861600"/>
              <a:gd name="connsiteX30" fmla="*/ 11529374 w 12193200"/>
              <a:gd name="connsiteY30" fmla="*/ 3443364 h 6861600"/>
              <a:gd name="connsiteX31" fmla="*/ 11482413 w 12193200"/>
              <a:gd name="connsiteY31" fmla="*/ 3318846 h 6861600"/>
              <a:gd name="connsiteX32" fmla="*/ 11414058 w 12193200"/>
              <a:gd name="connsiteY32" fmla="*/ 3318846 h 6861600"/>
              <a:gd name="connsiteX33" fmla="*/ 10578149 w 12193200"/>
              <a:gd name="connsiteY33" fmla="*/ 3318846 h 6861600"/>
              <a:gd name="connsiteX34" fmla="*/ 10578149 w 12193200"/>
              <a:gd name="connsiteY34" fmla="*/ 3472662 h 6861600"/>
              <a:gd name="connsiteX35" fmla="*/ 10587020 w 12193200"/>
              <a:gd name="connsiteY35" fmla="*/ 3526550 h 6861600"/>
              <a:gd name="connsiteX36" fmla="*/ 10615718 w 12193200"/>
              <a:gd name="connsiteY36" fmla="*/ 3556894 h 6861600"/>
              <a:gd name="connsiteX37" fmla="*/ 10660592 w 12193200"/>
              <a:gd name="connsiteY37" fmla="*/ 3567358 h 6861600"/>
              <a:gd name="connsiteX38" fmla="*/ 10706510 w 12193200"/>
              <a:gd name="connsiteY38" fmla="*/ 3556371 h 6861600"/>
              <a:gd name="connsiteX39" fmla="*/ 10741992 w 12193200"/>
              <a:gd name="connsiteY39" fmla="*/ 3526026 h 6861600"/>
              <a:gd name="connsiteX40" fmla="*/ 10741992 w 12193200"/>
              <a:gd name="connsiteY40" fmla="*/ 3562126 h 6861600"/>
              <a:gd name="connsiteX41" fmla="*/ 10803041 w 12193200"/>
              <a:gd name="connsiteY41" fmla="*/ 3562126 h 6861600"/>
              <a:gd name="connsiteX42" fmla="*/ 10803041 w 12193200"/>
              <a:gd name="connsiteY42" fmla="*/ 3318846 h 6861600"/>
              <a:gd name="connsiteX43" fmla="*/ 10737296 w 12193200"/>
              <a:gd name="connsiteY43" fmla="*/ 3318846 h 6861600"/>
              <a:gd name="connsiteX44" fmla="*/ 10737296 w 12193200"/>
              <a:gd name="connsiteY44" fmla="*/ 3421390 h 6861600"/>
              <a:gd name="connsiteX45" fmla="*/ 10732599 w 12193200"/>
              <a:gd name="connsiteY45" fmla="*/ 3487311 h 6861600"/>
              <a:gd name="connsiteX46" fmla="*/ 10714337 w 12193200"/>
              <a:gd name="connsiteY46" fmla="*/ 3509808 h 6861600"/>
              <a:gd name="connsiteX47" fmla="*/ 10684595 w 12193200"/>
              <a:gd name="connsiteY47" fmla="*/ 3518702 h 6861600"/>
              <a:gd name="connsiteX48" fmla="*/ 10660592 w 12193200"/>
              <a:gd name="connsiteY48" fmla="*/ 3511900 h 6861600"/>
              <a:gd name="connsiteX49" fmla="*/ 10647026 w 12193200"/>
              <a:gd name="connsiteY49" fmla="*/ 3493589 h 6861600"/>
              <a:gd name="connsiteX50" fmla="*/ 10643373 w 12193200"/>
              <a:gd name="connsiteY50" fmla="*/ 3430807 h 6861600"/>
              <a:gd name="connsiteX51" fmla="*/ 10643373 w 12193200"/>
              <a:gd name="connsiteY51" fmla="*/ 3318846 h 6861600"/>
              <a:gd name="connsiteX52" fmla="*/ 10578149 w 12193200"/>
              <a:gd name="connsiteY52" fmla="*/ 3318846 h 6861600"/>
              <a:gd name="connsiteX53" fmla="*/ 12192000 w 12193200"/>
              <a:gd name="connsiteY53" fmla="*/ 3314701 h 6861600"/>
              <a:gd name="connsiteX54" fmla="*/ 12012076 w 12193200"/>
              <a:gd name="connsiteY54" fmla="*/ 3429000 h 6861600"/>
              <a:gd name="connsiteX55" fmla="*/ 12192000 w 12193200"/>
              <a:gd name="connsiteY55" fmla="*/ 3543300 h 6861600"/>
              <a:gd name="connsiteX56" fmla="*/ 11295612 w 12193200"/>
              <a:gd name="connsiteY56" fmla="*/ 3313614 h 6861600"/>
              <a:gd name="connsiteX57" fmla="*/ 11229866 w 12193200"/>
              <a:gd name="connsiteY57" fmla="*/ 3329310 h 6861600"/>
              <a:gd name="connsiteX58" fmla="*/ 11184470 w 12193200"/>
              <a:gd name="connsiteY58" fmla="*/ 3374827 h 6861600"/>
              <a:gd name="connsiteX59" fmla="*/ 11168295 w 12193200"/>
              <a:gd name="connsiteY59" fmla="*/ 3437085 h 6861600"/>
              <a:gd name="connsiteX60" fmla="*/ 11184470 w 12193200"/>
              <a:gd name="connsiteY60" fmla="*/ 3508238 h 6861600"/>
              <a:gd name="connsiteX61" fmla="*/ 11231431 w 12193200"/>
              <a:gd name="connsiteY61" fmla="*/ 3552709 h 6861600"/>
              <a:gd name="connsiteX62" fmla="*/ 11296133 w 12193200"/>
              <a:gd name="connsiteY62" fmla="*/ 3567358 h 6861600"/>
              <a:gd name="connsiteX63" fmla="*/ 11386925 w 12193200"/>
              <a:gd name="connsiteY63" fmla="*/ 3531258 h 6861600"/>
              <a:gd name="connsiteX64" fmla="*/ 11422928 w 12193200"/>
              <a:gd name="connsiteY64" fmla="*/ 3439701 h 6861600"/>
              <a:gd name="connsiteX65" fmla="*/ 11387447 w 12193200"/>
              <a:gd name="connsiteY65" fmla="*/ 3349191 h 6861600"/>
              <a:gd name="connsiteX66" fmla="*/ 11295612 w 12193200"/>
              <a:gd name="connsiteY66" fmla="*/ 3313614 h 6861600"/>
              <a:gd name="connsiteX67" fmla="*/ 10429439 w 12193200"/>
              <a:gd name="connsiteY67" fmla="*/ 3313614 h 6861600"/>
              <a:gd name="connsiteX68" fmla="*/ 10363693 w 12193200"/>
              <a:gd name="connsiteY68" fmla="*/ 3329310 h 6861600"/>
              <a:gd name="connsiteX69" fmla="*/ 10318298 w 12193200"/>
              <a:gd name="connsiteY69" fmla="*/ 3374827 h 6861600"/>
              <a:gd name="connsiteX70" fmla="*/ 10302644 w 12193200"/>
              <a:gd name="connsiteY70" fmla="*/ 3437085 h 6861600"/>
              <a:gd name="connsiteX71" fmla="*/ 10318298 w 12193200"/>
              <a:gd name="connsiteY71" fmla="*/ 3508238 h 6861600"/>
              <a:gd name="connsiteX72" fmla="*/ 10365259 w 12193200"/>
              <a:gd name="connsiteY72" fmla="*/ 3552709 h 6861600"/>
              <a:gd name="connsiteX73" fmla="*/ 10429961 w 12193200"/>
              <a:gd name="connsiteY73" fmla="*/ 3567358 h 6861600"/>
              <a:gd name="connsiteX74" fmla="*/ 10520752 w 12193200"/>
              <a:gd name="connsiteY74" fmla="*/ 3531258 h 6861600"/>
              <a:gd name="connsiteX75" fmla="*/ 10557278 w 12193200"/>
              <a:gd name="connsiteY75" fmla="*/ 3439701 h 6861600"/>
              <a:gd name="connsiteX76" fmla="*/ 10521274 w 12193200"/>
              <a:gd name="connsiteY76" fmla="*/ 3349191 h 6861600"/>
              <a:gd name="connsiteX77" fmla="*/ 10429439 w 12193200"/>
              <a:gd name="connsiteY77" fmla="*/ 3313614 h 6861600"/>
              <a:gd name="connsiteX78" fmla="*/ 11675997 w 12193200"/>
              <a:gd name="connsiteY78" fmla="*/ 3261296 h 6861600"/>
              <a:gd name="connsiteX79" fmla="*/ 11682258 w 12193200"/>
              <a:gd name="connsiteY79" fmla="*/ 3261296 h 6861600"/>
              <a:gd name="connsiteX80" fmla="*/ 11687998 w 12193200"/>
              <a:gd name="connsiteY80" fmla="*/ 3261819 h 6861600"/>
              <a:gd name="connsiteX81" fmla="*/ 11690607 w 12193200"/>
              <a:gd name="connsiteY81" fmla="*/ 3263389 h 6861600"/>
              <a:gd name="connsiteX82" fmla="*/ 11691651 w 12193200"/>
              <a:gd name="connsiteY82" fmla="*/ 3266528 h 6861600"/>
              <a:gd name="connsiteX83" fmla="*/ 11689564 w 12193200"/>
              <a:gd name="connsiteY83" fmla="*/ 3270190 h 6861600"/>
              <a:gd name="connsiteX84" fmla="*/ 11682780 w 12193200"/>
              <a:gd name="connsiteY84" fmla="*/ 3271760 h 6861600"/>
              <a:gd name="connsiteX85" fmla="*/ 11675997 w 12193200"/>
              <a:gd name="connsiteY85" fmla="*/ 3271760 h 6861600"/>
              <a:gd name="connsiteX86" fmla="*/ 11670257 w 12193200"/>
              <a:gd name="connsiteY86" fmla="*/ 3256588 h 6861600"/>
              <a:gd name="connsiteX87" fmla="*/ 11670257 w 12193200"/>
              <a:gd name="connsiteY87" fmla="*/ 3291641 h 6861600"/>
              <a:gd name="connsiteX88" fmla="*/ 11675997 w 12193200"/>
              <a:gd name="connsiteY88" fmla="*/ 3291641 h 6861600"/>
              <a:gd name="connsiteX89" fmla="*/ 11675997 w 12193200"/>
              <a:gd name="connsiteY89" fmla="*/ 3276468 h 6861600"/>
              <a:gd name="connsiteX90" fmla="*/ 11679128 w 12193200"/>
              <a:gd name="connsiteY90" fmla="*/ 3276468 h 6861600"/>
              <a:gd name="connsiteX91" fmla="*/ 11683824 w 12193200"/>
              <a:gd name="connsiteY91" fmla="*/ 3278038 h 6861600"/>
              <a:gd name="connsiteX92" fmla="*/ 11690085 w 12193200"/>
              <a:gd name="connsiteY92" fmla="*/ 3285886 h 6861600"/>
              <a:gd name="connsiteX93" fmla="*/ 11693216 w 12193200"/>
              <a:gd name="connsiteY93" fmla="*/ 3291641 h 6861600"/>
              <a:gd name="connsiteX94" fmla="*/ 11699999 w 12193200"/>
              <a:gd name="connsiteY94" fmla="*/ 3291641 h 6861600"/>
              <a:gd name="connsiteX95" fmla="*/ 11695825 w 12193200"/>
              <a:gd name="connsiteY95" fmla="*/ 3284840 h 6861600"/>
              <a:gd name="connsiteX96" fmla="*/ 11690607 w 12193200"/>
              <a:gd name="connsiteY96" fmla="*/ 3277515 h 6861600"/>
              <a:gd name="connsiteX97" fmla="*/ 11687476 w 12193200"/>
              <a:gd name="connsiteY97" fmla="*/ 3275945 h 6861600"/>
              <a:gd name="connsiteX98" fmla="*/ 11694781 w 12193200"/>
              <a:gd name="connsiteY98" fmla="*/ 3272806 h 6861600"/>
              <a:gd name="connsiteX99" fmla="*/ 11697390 w 12193200"/>
              <a:gd name="connsiteY99" fmla="*/ 3266005 h 6861600"/>
              <a:gd name="connsiteX100" fmla="*/ 11695825 w 12193200"/>
              <a:gd name="connsiteY100" fmla="*/ 3260773 h 6861600"/>
              <a:gd name="connsiteX101" fmla="*/ 11691651 w 12193200"/>
              <a:gd name="connsiteY101" fmla="*/ 3257111 h 6861600"/>
              <a:gd name="connsiteX102" fmla="*/ 11682258 w 12193200"/>
              <a:gd name="connsiteY102" fmla="*/ 3256588 h 6861600"/>
              <a:gd name="connsiteX103" fmla="*/ 11670257 w 12193200"/>
              <a:gd name="connsiteY103" fmla="*/ 3256588 h 6861600"/>
              <a:gd name="connsiteX104" fmla="*/ 11684867 w 12193200"/>
              <a:gd name="connsiteY104" fmla="*/ 3246124 h 6861600"/>
              <a:gd name="connsiteX105" fmla="*/ 11698434 w 12193200"/>
              <a:gd name="connsiteY105" fmla="*/ 3249786 h 6861600"/>
              <a:gd name="connsiteX106" fmla="*/ 11708348 w 12193200"/>
              <a:gd name="connsiteY106" fmla="*/ 3259727 h 6861600"/>
              <a:gd name="connsiteX107" fmla="*/ 11712522 w 12193200"/>
              <a:gd name="connsiteY107" fmla="*/ 3273329 h 6861600"/>
              <a:gd name="connsiteX108" fmla="*/ 11708348 w 12193200"/>
              <a:gd name="connsiteY108" fmla="*/ 3286932 h 6861600"/>
              <a:gd name="connsiteX109" fmla="*/ 11698434 w 12193200"/>
              <a:gd name="connsiteY109" fmla="*/ 3296873 h 6861600"/>
              <a:gd name="connsiteX110" fmla="*/ 11684867 w 12193200"/>
              <a:gd name="connsiteY110" fmla="*/ 3300535 h 6861600"/>
              <a:gd name="connsiteX111" fmla="*/ 11670779 w 12193200"/>
              <a:gd name="connsiteY111" fmla="*/ 3296873 h 6861600"/>
              <a:gd name="connsiteX112" fmla="*/ 11660865 w 12193200"/>
              <a:gd name="connsiteY112" fmla="*/ 3286932 h 6861600"/>
              <a:gd name="connsiteX113" fmla="*/ 11657212 w 12193200"/>
              <a:gd name="connsiteY113" fmla="*/ 3273329 h 6861600"/>
              <a:gd name="connsiteX114" fmla="*/ 11660865 w 12193200"/>
              <a:gd name="connsiteY114" fmla="*/ 3259727 h 6861600"/>
              <a:gd name="connsiteX115" fmla="*/ 11671301 w 12193200"/>
              <a:gd name="connsiteY115" fmla="*/ 3249786 h 6861600"/>
              <a:gd name="connsiteX116" fmla="*/ 11684867 w 12193200"/>
              <a:gd name="connsiteY116" fmla="*/ 3246124 h 6861600"/>
              <a:gd name="connsiteX117" fmla="*/ 11684867 w 12193200"/>
              <a:gd name="connsiteY117" fmla="*/ 3240892 h 6861600"/>
              <a:gd name="connsiteX118" fmla="*/ 11668692 w 12193200"/>
              <a:gd name="connsiteY118" fmla="*/ 3245078 h 6861600"/>
              <a:gd name="connsiteX119" fmla="*/ 11656169 w 12193200"/>
              <a:gd name="connsiteY119" fmla="*/ 3257111 h 6861600"/>
              <a:gd name="connsiteX120" fmla="*/ 11651473 w 12193200"/>
              <a:gd name="connsiteY120" fmla="*/ 3273329 h 6861600"/>
              <a:gd name="connsiteX121" fmla="*/ 11656169 w 12193200"/>
              <a:gd name="connsiteY121" fmla="*/ 3289548 h 6861600"/>
              <a:gd name="connsiteX122" fmla="*/ 11668170 w 12193200"/>
              <a:gd name="connsiteY122" fmla="*/ 3301581 h 6861600"/>
              <a:gd name="connsiteX123" fmla="*/ 11684867 w 12193200"/>
              <a:gd name="connsiteY123" fmla="*/ 3305767 h 6861600"/>
              <a:gd name="connsiteX124" fmla="*/ 11701043 w 12193200"/>
              <a:gd name="connsiteY124" fmla="*/ 3301581 h 6861600"/>
              <a:gd name="connsiteX125" fmla="*/ 11713566 w 12193200"/>
              <a:gd name="connsiteY125" fmla="*/ 3289548 h 6861600"/>
              <a:gd name="connsiteX126" fmla="*/ 11717740 w 12193200"/>
              <a:gd name="connsiteY126" fmla="*/ 3273329 h 6861600"/>
              <a:gd name="connsiteX127" fmla="*/ 11713044 w 12193200"/>
              <a:gd name="connsiteY127" fmla="*/ 3257111 h 6861600"/>
              <a:gd name="connsiteX128" fmla="*/ 11701043 w 12193200"/>
              <a:gd name="connsiteY128" fmla="*/ 3245078 h 6861600"/>
              <a:gd name="connsiteX129" fmla="*/ 11684867 w 12193200"/>
              <a:gd name="connsiteY129" fmla="*/ 3240892 h 6861600"/>
              <a:gd name="connsiteX130" fmla="*/ 10048010 w 12193200"/>
              <a:gd name="connsiteY130" fmla="*/ 3226243 h 6861600"/>
              <a:gd name="connsiteX131" fmla="*/ 10172718 w 12193200"/>
              <a:gd name="connsiteY131" fmla="*/ 3420867 h 6861600"/>
              <a:gd name="connsiteX132" fmla="*/ 10172718 w 12193200"/>
              <a:gd name="connsiteY132" fmla="*/ 3562126 h 6861600"/>
              <a:gd name="connsiteX133" fmla="*/ 10241594 w 12193200"/>
              <a:gd name="connsiteY133" fmla="*/ 3562126 h 6861600"/>
              <a:gd name="connsiteX134" fmla="*/ 10241594 w 12193200"/>
              <a:gd name="connsiteY134" fmla="*/ 3421390 h 6861600"/>
              <a:gd name="connsiteX135" fmla="*/ 10366824 w 12193200"/>
              <a:gd name="connsiteY135" fmla="*/ 3226243 h 6861600"/>
              <a:gd name="connsiteX136" fmla="*/ 10287512 w 12193200"/>
              <a:gd name="connsiteY136" fmla="*/ 3226243 h 6861600"/>
              <a:gd name="connsiteX137" fmla="*/ 10208722 w 12193200"/>
              <a:gd name="connsiteY137" fmla="*/ 3359131 h 6861600"/>
              <a:gd name="connsiteX138" fmla="*/ 10128366 w 12193200"/>
              <a:gd name="connsiteY138" fmla="*/ 3226243 h 6861600"/>
              <a:gd name="connsiteX139" fmla="*/ 10048010 w 12193200"/>
              <a:gd name="connsiteY139" fmla="*/ 3226243 h 6861600"/>
              <a:gd name="connsiteX140" fmla="*/ 10999756 w 12193200"/>
              <a:gd name="connsiteY140" fmla="*/ 3221011 h 6861600"/>
              <a:gd name="connsiteX141" fmla="*/ 10918357 w 12193200"/>
              <a:gd name="connsiteY141" fmla="*/ 3237753 h 6861600"/>
              <a:gd name="connsiteX142" fmla="*/ 10852611 w 12193200"/>
              <a:gd name="connsiteY142" fmla="*/ 3300012 h 6861600"/>
              <a:gd name="connsiteX143" fmla="*/ 10830696 w 12193200"/>
              <a:gd name="connsiteY143" fmla="*/ 3393138 h 6861600"/>
              <a:gd name="connsiteX144" fmla="*/ 10850524 w 12193200"/>
              <a:gd name="connsiteY144" fmla="*/ 3482602 h 6861600"/>
              <a:gd name="connsiteX145" fmla="*/ 10910008 w 12193200"/>
              <a:gd name="connsiteY145" fmla="*/ 3545907 h 6861600"/>
              <a:gd name="connsiteX146" fmla="*/ 11003409 w 12193200"/>
              <a:gd name="connsiteY146" fmla="*/ 3567881 h 6861600"/>
              <a:gd name="connsiteX147" fmla="*/ 11086374 w 12193200"/>
              <a:gd name="connsiteY147" fmla="*/ 3552185 h 6861600"/>
              <a:gd name="connsiteX148" fmla="*/ 11148988 w 12193200"/>
              <a:gd name="connsiteY148" fmla="*/ 3515563 h 6861600"/>
              <a:gd name="connsiteX149" fmla="*/ 11148988 w 12193200"/>
              <a:gd name="connsiteY149" fmla="*/ 3382151 h 6861600"/>
              <a:gd name="connsiteX150" fmla="*/ 11000800 w 12193200"/>
              <a:gd name="connsiteY150" fmla="*/ 3382151 h 6861600"/>
              <a:gd name="connsiteX151" fmla="*/ 11000800 w 12193200"/>
              <a:gd name="connsiteY151" fmla="*/ 3438655 h 6861600"/>
              <a:gd name="connsiteX152" fmla="*/ 11079590 w 12193200"/>
              <a:gd name="connsiteY152" fmla="*/ 3438655 h 6861600"/>
              <a:gd name="connsiteX153" fmla="*/ 11079590 w 12193200"/>
              <a:gd name="connsiteY153" fmla="*/ 3481033 h 6861600"/>
              <a:gd name="connsiteX154" fmla="*/ 11042543 w 12193200"/>
              <a:gd name="connsiteY154" fmla="*/ 3501437 h 6861600"/>
              <a:gd name="connsiteX155" fmla="*/ 10998713 w 12193200"/>
              <a:gd name="connsiteY155" fmla="*/ 3509808 h 6861600"/>
              <a:gd name="connsiteX156" fmla="*/ 10928271 w 12193200"/>
              <a:gd name="connsiteY156" fmla="*/ 3479986 h 6861600"/>
              <a:gd name="connsiteX157" fmla="*/ 10901138 w 12193200"/>
              <a:gd name="connsiteY157" fmla="*/ 3390522 h 6861600"/>
              <a:gd name="connsiteX158" fmla="*/ 10927749 w 12193200"/>
              <a:gd name="connsiteY158" fmla="*/ 3306813 h 6861600"/>
              <a:gd name="connsiteX159" fmla="*/ 10999756 w 12193200"/>
              <a:gd name="connsiteY159" fmla="*/ 3278561 h 6861600"/>
              <a:gd name="connsiteX160" fmla="*/ 11049326 w 12193200"/>
              <a:gd name="connsiteY160" fmla="*/ 3293210 h 6861600"/>
              <a:gd name="connsiteX161" fmla="*/ 11076459 w 12193200"/>
              <a:gd name="connsiteY161" fmla="*/ 3331926 h 6861600"/>
              <a:gd name="connsiteX162" fmla="*/ 11144814 w 12193200"/>
              <a:gd name="connsiteY162" fmla="*/ 3319369 h 6861600"/>
              <a:gd name="connsiteX163" fmla="*/ 11098896 w 12193200"/>
              <a:gd name="connsiteY163" fmla="*/ 3247170 h 6861600"/>
              <a:gd name="connsiteX164" fmla="*/ 10999756 w 12193200"/>
              <a:gd name="connsiteY164" fmla="*/ 3221011 h 6861600"/>
              <a:gd name="connsiteX165" fmla="*/ 0 w 12193200"/>
              <a:gd name="connsiteY165" fmla="*/ 0 h 6861600"/>
              <a:gd name="connsiteX166" fmla="*/ 12193200 w 12193200"/>
              <a:gd name="connsiteY166" fmla="*/ 0 h 6861600"/>
              <a:gd name="connsiteX167" fmla="*/ 12193200 w 12193200"/>
              <a:gd name="connsiteY167" fmla="*/ 6861600 h 6861600"/>
              <a:gd name="connsiteX168" fmla="*/ 0 w 12193200"/>
              <a:gd name="connsiteY168" fmla="*/ 6861600 h 68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3200" h="6861600">
                <a:moveTo>
                  <a:pt x="540000" y="5580001"/>
                </a:moveTo>
                <a:lnTo>
                  <a:pt x="540000" y="5587201"/>
                </a:lnTo>
                <a:lnTo>
                  <a:pt x="2250000" y="5587201"/>
                </a:lnTo>
                <a:lnTo>
                  <a:pt x="2250000" y="5580001"/>
                </a:lnTo>
                <a:close/>
                <a:moveTo>
                  <a:pt x="11295612" y="3365933"/>
                </a:moveTo>
                <a:cubicBezTo>
                  <a:pt x="11312831" y="3365933"/>
                  <a:pt x="11326919" y="3372211"/>
                  <a:pt x="11338398" y="3385290"/>
                </a:cubicBezTo>
                <a:cubicBezTo>
                  <a:pt x="11349878" y="3397847"/>
                  <a:pt x="11356139" y="3416158"/>
                  <a:pt x="11356139" y="3440224"/>
                </a:cubicBezTo>
                <a:cubicBezTo>
                  <a:pt x="11356139" y="3464291"/>
                  <a:pt x="11349878" y="3483125"/>
                  <a:pt x="11338398" y="3496205"/>
                </a:cubicBezTo>
                <a:cubicBezTo>
                  <a:pt x="11326919" y="3508761"/>
                  <a:pt x="11312831" y="3515040"/>
                  <a:pt x="11295612" y="3515040"/>
                </a:cubicBezTo>
                <a:cubicBezTo>
                  <a:pt x="11278914" y="3515040"/>
                  <a:pt x="11264304" y="3508761"/>
                  <a:pt x="11252825" y="3496205"/>
                </a:cubicBezTo>
                <a:cubicBezTo>
                  <a:pt x="11241345" y="3483125"/>
                  <a:pt x="11235606" y="3464814"/>
                  <a:pt x="11235606" y="3440748"/>
                </a:cubicBezTo>
                <a:cubicBezTo>
                  <a:pt x="11235606" y="3416681"/>
                  <a:pt x="11241345" y="3397847"/>
                  <a:pt x="11252825" y="3385290"/>
                </a:cubicBezTo>
                <a:cubicBezTo>
                  <a:pt x="11264304" y="3372211"/>
                  <a:pt x="11278914" y="3365933"/>
                  <a:pt x="11295612" y="3365933"/>
                </a:cubicBezTo>
                <a:close/>
                <a:moveTo>
                  <a:pt x="10429961" y="3365933"/>
                </a:moveTo>
                <a:cubicBezTo>
                  <a:pt x="10446658" y="3365933"/>
                  <a:pt x="10461268" y="3372211"/>
                  <a:pt x="10472748" y="3385290"/>
                </a:cubicBezTo>
                <a:cubicBezTo>
                  <a:pt x="10484227" y="3397847"/>
                  <a:pt x="10489967" y="3416158"/>
                  <a:pt x="10489967" y="3440224"/>
                </a:cubicBezTo>
                <a:cubicBezTo>
                  <a:pt x="10489967" y="3464291"/>
                  <a:pt x="10484227" y="3483125"/>
                  <a:pt x="10472748" y="3496205"/>
                </a:cubicBezTo>
                <a:cubicBezTo>
                  <a:pt x="10461268" y="3508761"/>
                  <a:pt x="10446658" y="3515040"/>
                  <a:pt x="10429961" y="3515040"/>
                </a:cubicBezTo>
                <a:cubicBezTo>
                  <a:pt x="10412742" y="3515040"/>
                  <a:pt x="10398132" y="3508761"/>
                  <a:pt x="10386652" y="3496205"/>
                </a:cubicBezTo>
                <a:cubicBezTo>
                  <a:pt x="10375173" y="3483125"/>
                  <a:pt x="10369433" y="3464814"/>
                  <a:pt x="10369433" y="3440748"/>
                </a:cubicBezTo>
                <a:cubicBezTo>
                  <a:pt x="10369433" y="3416681"/>
                  <a:pt x="10375173" y="3397847"/>
                  <a:pt x="10386652" y="3385290"/>
                </a:cubicBezTo>
                <a:cubicBezTo>
                  <a:pt x="10398132" y="3372211"/>
                  <a:pt x="10412742" y="3365933"/>
                  <a:pt x="10429961" y="3365933"/>
                </a:cubicBezTo>
                <a:close/>
                <a:moveTo>
                  <a:pt x="11414058" y="3318846"/>
                </a:moveTo>
                <a:cubicBezTo>
                  <a:pt x="11414058" y="3318846"/>
                  <a:pt x="11414058" y="3318846"/>
                  <a:pt x="11513720" y="3562126"/>
                </a:cubicBezTo>
                <a:lnTo>
                  <a:pt x="11572161" y="3562126"/>
                </a:lnTo>
                <a:cubicBezTo>
                  <a:pt x="11572161" y="3562126"/>
                  <a:pt x="11572161" y="3562126"/>
                  <a:pt x="11670257" y="3318846"/>
                </a:cubicBezTo>
                <a:cubicBezTo>
                  <a:pt x="11670257" y="3318846"/>
                  <a:pt x="11670257" y="3318846"/>
                  <a:pt x="11603468" y="3318846"/>
                </a:cubicBezTo>
                <a:cubicBezTo>
                  <a:pt x="11603468" y="3318846"/>
                  <a:pt x="11603468" y="3318846"/>
                  <a:pt x="11556507" y="3443364"/>
                </a:cubicBezTo>
                <a:cubicBezTo>
                  <a:pt x="11553898" y="3450165"/>
                  <a:pt x="11551289" y="3456966"/>
                  <a:pt x="11549202" y="3463768"/>
                </a:cubicBezTo>
                <a:cubicBezTo>
                  <a:pt x="11548158" y="3466907"/>
                  <a:pt x="11546071" y="3473708"/>
                  <a:pt x="11542418" y="3484695"/>
                </a:cubicBezTo>
                <a:cubicBezTo>
                  <a:pt x="11542418" y="3484695"/>
                  <a:pt x="11542418" y="3484695"/>
                  <a:pt x="11529374" y="3443364"/>
                </a:cubicBezTo>
                <a:cubicBezTo>
                  <a:pt x="11529374" y="3443364"/>
                  <a:pt x="11529374" y="3443364"/>
                  <a:pt x="11482413" y="3318846"/>
                </a:cubicBezTo>
                <a:cubicBezTo>
                  <a:pt x="11482413" y="3318846"/>
                  <a:pt x="11482413" y="3318846"/>
                  <a:pt x="11414058" y="3318846"/>
                </a:cubicBezTo>
                <a:close/>
                <a:moveTo>
                  <a:pt x="10578149" y="3318846"/>
                </a:moveTo>
                <a:cubicBezTo>
                  <a:pt x="10578149" y="3318846"/>
                  <a:pt x="10578149" y="3318846"/>
                  <a:pt x="10578149" y="3472662"/>
                </a:cubicBezTo>
                <a:cubicBezTo>
                  <a:pt x="10578149" y="3495682"/>
                  <a:pt x="10581280" y="3513470"/>
                  <a:pt x="10587020" y="3526550"/>
                </a:cubicBezTo>
                <a:cubicBezTo>
                  <a:pt x="10593281" y="3539629"/>
                  <a:pt x="10602674" y="3549570"/>
                  <a:pt x="10615718" y="3556894"/>
                </a:cubicBezTo>
                <a:cubicBezTo>
                  <a:pt x="10628763" y="3564219"/>
                  <a:pt x="10643895" y="3567358"/>
                  <a:pt x="10660592" y="3567358"/>
                </a:cubicBezTo>
                <a:cubicBezTo>
                  <a:pt x="10676768" y="3567358"/>
                  <a:pt x="10691900" y="3563696"/>
                  <a:pt x="10706510" y="3556371"/>
                </a:cubicBezTo>
                <a:cubicBezTo>
                  <a:pt x="10721120" y="3549046"/>
                  <a:pt x="10733121" y="3538583"/>
                  <a:pt x="10741992" y="3526026"/>
                </a:cubicBezTo>
                <a:cubicBezTo>
                  <a:pt x="10741992" y="3526026"/>
                  <a:pt x="10741992" y="3526026"/>
                  <a:pt x="10741992" y="3562126"/>
                </a:cubicBezTo>
                <a:lnTo>
                  <a:pt x="10803041" y="3562126"/>
                </a:lnTo>
                <a:cubicBezTo>
                  <a:pt x="10803041" y="3562126"/>
                  <a:pt x="10803041" y="3562126"/>
                  <a:pt x="10803041" y="3318846"/>
                </a:cubicBezTo>
                <a:cubicBezTo>
                  <a:pt x="10803041" y="3318846"/>
                  <a:pt x="10803041" y="3318846"/>
                  <a:pt x="10737296" y="3318846"/>
                </a:cubicBezTo>
                <a:cubicBezTo>
                  <a:pt x="10737296" y="3318846"/>
                  <a:pt x="10737296" y="3318846"/>
                  <a:pt x="10737296" y="3421390"/>
                </a:cubicBezTo>
                <a:cubicBezTo>
                  <a:pt x="10737296" y="3456443"/>
                  <a:pt x="10735730" y="3478417"/>
                  <a:pt x="10732599" y="3487311"/>
                </a:cubicBezTo>
                <a:cubicBezTo>
                  <a:pt x="10729469" y="3496205"/>
                  <a:pt x="10723207" y="3503530"/>
                  <a:pt x="10714337" y="3509808"/>
                </a:cubicBezTo>
                <a:cubicBezTo>
                  <a:pt x="10705466" y="3515563"/>
                  <a:pt x="10695552" y="3518702"/>
                  <a:pt x="10684595" y="3518702"/>
                </a:cubicBezTo>
                <a:cubicBezTo>
                  <a:pt x="10674681" y="3518702"/>
                  <a:pt x="10666854" y="3516086"/>
                  <a:pt x="10660592" y="3511900"/>
                </a:cubicBezTo>
                <a:cubicBezTo>
                  <a:pt x="10653809" y="3507192"/>
                  <a:pt x="10649635" y="3501437"/>
                  <a:pt x="10647026" y="3493589"/>
                </a:cubicBezTo>
                <a:cubicBezTo>
                  <a:pt x="10644939" y="3485741"/>
                  <a:pt x="10643373" y="3464814"/>
                  <a:pt x="10643373" y="3430807"/>
                </a:cubicBezTo>
                <a:cubicBezTo>
                  <a:pt x="10643373" y="3430807"/>
                  <a:pt x="10643373" y="3430807"/>
                  <a:pt x="10643373" y="3318846"/>
                </a:cubicBezTo>
                <a:cubicBezTo>
                  <a:pt x="10643373" y="3318846"/>
                  <a:pt x="10643373" y="3318846"/>
                  <a:pt x="10578149" y="3318846"/>
                </a:cubicBezTo>
                <a:close/>
                <a:moveTo>
                  <a:pt x="12192000" y="3314701"/>
                </a:moveTo>
                <a:lnTo>
                  <a:pt x="12012076" y="3429000"/>
                </a:lnTo>
                <a:lnTo>
                  <a:pt x="12192000" y="3543300"/>
                </a:lnTo>
                <a:close/>
                <a:moveTo>
                  <a:pt x="11295612" y="3313614"/>
                </a:moveTo>
                <a:cubicBezTo>
                  <a:pt x="11271087" y="3313614"/>
                  <a:pt x="11249172" y="3318846"/>
                  <a:pt x="11229866" y="3329310"/>
                </a:cubicBezTo>
                <a:cubicBezTo>
                  <a:pt x="11210560" y="3339774"/>
                  <a:pt x="11194906" y="3354946"/>
                  <a:pt x="11184470" y="3374827"/>
                </a:cubicBezTo>
                <a:cubicBezTo>
                  <a:pt x="11173512" y="3395231"/>
                  <a:pt x="11168295" y="3415635"/>
                  <a:pt x="11168295" y="3437085"/>
                </a:cubicBezTo>
                <a:cubicBezTo>
                  <a:pt x="11168295" y="3464814"/>
                  <a:pt x="11173512" y="3488880"/>
                  <a:pt x="11184470" y="3508238"/>
                </a:cubicBezTo>
                <a:cubicBezTo>
                  <a:pt x="11194906" y="3527596"/>
                  <a:pt x="11210560" y="3542245"/>
                  <a:pt x="11231431" y="3552709"/>
                </a:cubicBezTo>
                <a:cubicBezTo>
                  <a:pt x="11251781" y="3562649"/>
                  <a:pt x="11273174" y="3567358"/>
                  <a:pt x="11296133" y="3567358"/>
                </a:cubicBezTo>
                <a:cubicBezTo>
                  <a:pt x="11332659" y="3567358"/>
                  <a:pt x="11362922" y="3555325"/>
                  <a:pt x="11386925" y="3531258"/>
                </a:cubicBezTo>
                <a:cubicBezTo>
                  <a:pt x="11410927" y="3507192"/>
                  <a:pt x="11422928" y="3476847"/>
                  <a:pt x="11422928" y="3439701"/>
                </a:cubicBezTo>
                <a:cubicBezTo>
                  <a:pt x="11422928" y="3403602"/>
                  <a:pt x="11411449" y="3373257"/>
                  <a:pt x="11387447" y="3349191"/>
                </a:cubicBezTo>
                <a:cubicBezTo>
                  <a:pt x="11363444" y="3325648"/>
                  <a:pt x="11332659" y="3313614"/>
                  <a:pt x="11295612" y="3313614"/>
                </a:cubicBezTo>
                <a:close/>
                <a:moveTo>
                  <a:pt x="10429439" y="3313614"/>
                </a:moveTo>
                <a:cubicBezTo>
                  <a:pt x="10405437" y="3313614"/>
                  <a:pt x="10383521" y="3318846"/>
                  <a:pt x="10363693" y="3329310"/>
                </a:cubicBezTo>
                <a:cubicBezTo>
                  <a:pt x="10344387" y="3339774"/>
                  <a:pt x="10329255" y="3354946"/>
                  <a:pt x="10318298" y="3374827"/>
                </a:cubicBezTo>
                <a:cubicBezTo>
                  <a:pt x="10307862" y="3395231"/>
                  <a:pt x="10302644" y="3415635"/>
                  <a:pt x="10302644" y="3437085"/>
                </a:cubicBezTo>
                <a:cubicBezTo>
                  <a:pt x="10302644" y="3464814"/>
                  <a:pt x="10307862" y="3488880"/>
                  <a:pt x="10318298" y="3508238"/>
                </a:cubicBezTo>
                <a:cubicBezTo>
                  <a:pt x="10329255" y="3527596"/>
                  <a:pt x="10344909" y="3542245"/>
                  <a:pt x="10365259" y="3552709"/>
                </a:cubicBezTo>
                <a:cubicBezTo>
                  <a:pt x="10385609" y="3562649"/>
                  <a:pt x="10407524" y="3567358"/>
                  <a:pt x="10429961" y="3567358"/>
                </a:cubicBezTo>
                <a:cubicBezTo>
                  <a:pt x="10466486" y="3567358"/>
                  <a:pt x="10496750" y="3555325"/>
                  <a:pt x="10520752" y="3531258"/>
                </a:cubicBezTo>
                <a:cubicBezTo>
                  <a:pt x="10545277" y="3507192"/>
                  <a:pt x="10557278" y="3476847"/>
                  <a:pt x="10557278" y="3439701"/>
                </a:cubicBezTo>
                <a:cubicBezTo>
                  <a:pt x="10557278" y="3403602"/>
                  <a:pt x="10545277" y="3373257"/>
                  <a:pt x="10521274" y="3349191"/>
                </a:cubicBezTo>
                <a:cubicBezTo>
                  <a:pt x="10497272" y="3325648"/>
                  <a:pt x="10467008" y="3313614"/>
                  <a:pt x="10429439" y="3313614"/>
                </a:cubicBezTo>
                <a:close/>
                <a:moveTo>
                  <a:pt x="11675997" y="3261296"/>
                </a:moveTo>
                <a:cubicBezTo>
                  <a:pt x="11675997" y="3261296"/>
                  <a:pt x="11675997" y="3261296"/>
                  <a:pt x="11682258" y="3261296"/>
                </a:cubicBezTo>
                <a:cubicBezTo>
                  <a:pt x="11685389" y="3261296"/>
                  <a:pt x="11686954" y="3261296"/>
                  <a:pt x="11687998" y="3261819"/>
                </a:cubicBezTo>
                <a:cubicBezTo>
                  <a:pt x="11689042" y="3262343"/>
                  <a:pt x="11690085" y="3262866"/>
                  <a:pt x="11690607" y="3263389"/>
                </a:cubicBezTo>
                <a:cubicBezTo>
                  <a:pt x="11691129" y="3264435"/>
                  <a:pt x="11691651" y="3265482"/>
                  <a:pt x="11691651" y="3266528"/>
                </a:cubicBezTo>
                <a:cubicBezTo>
                  <a:pt x="11691651" y="3268098"/>
                  <a:pt x="11691129" y="3269144"/>
                  <a:pt x="11689564" y="3270190"/>
                </a:cubicBezTo>
                <a:cubicBezTo>
                  <a:pt x="11688520" y="3271237"/>
                  <a:pt x="11686433" y="3271760"/>
                  <a:pt x="11682780" y="3271760"/>
                </a:cubicBezTo>
                <a:cubicBezTo>
                  <a:pt x="11682780" y="3271760"/>
                  <a:pt x="11682780" y="3271760"/>
                  <a:pt x="11675997" y="3271760"/>
                </a:cubicBezTo>
                <a:close/>
                <a:moveTo>
                  <a:pt x="11670257" y="3256588"/>
                </a:moveTo>
                <a:cubicBezTo>
                  <a:pt x="11670257" y="3256588"/>
                  <a:pt x="11670257" y="3256588"/>
                  <a:pt x="11670257" y="3291641"/>
                </a:cubicBezTo>
                <a:lnTo>
                  <a:pt x="11675997" y="3291641"/>
                </a:lnTo>
                <a:cubicBezTo>
                  <a:pt x="11675997" y="3291641"/>
                  <a:pt x="11675997" y="3291641"/>
                  <a:pt x="11675997" y="3276468"/>
                </a:cubicBezTo>
                <a:cubicBezTo>
                  <a:pt x="11675997" y="3276468"/>
                  <a:pt x="11675997" y="3276468"/>
                  <a:pt x="11679128" y="3276468"/>
                </a:cubicBezTo>
                <a:cubicBezTo>
                  <a:pt x="11681215" y="3276468"/>
                  <a:pt x="11682780" y="3276992"/>
                  <a:pt x="11683824" y="3278038"/>
                </a:cubicBezTo>
                <a:cubicBezTo>
                  <a:pt x="11685389" y="3279085"/>
                  <a:pt x="11687476" y="3281700"/>
                  <a:pt x="11690085" y="3285886"/>
                </a:cubicBezTo>
                <a:cubicBezTo>
                  <a:pt x="11690085" y="3285886"/>
                  <a:pt x="11690085" y="3285886"/>
                  <a:pt x="11693216" y="3291641"/>
                </a:cubicBezTo>
                <a:cubicBezTo>
                  <a:pt x="11693216" y="3291641"/>
                  <a:pt x="11693216" y="3291641"/>
                  <a:pt x="11699999" y="3291641"/>
                </a:cubicBezTo>
                <a:cubicBezTo>
                  <a:pt x="11699999" y="3291641"/>
                  <a:pt x="11699999" y="3291641"/>
                  <a:pt x="11695825" y="3284840"/>
                </a:cubicBezTo>
                <a:cubicBezTo>
                  <a:pt x="11693738" y="3281177"/>
                  <a:pt x="11691651" y="3279085"/>
                  <a:pt x="11690607" y="3277515"/>
                </a:cubicBezTo>
                <a:cubicBezTo>
                  <a:pt x="11689564" y="3276992"/>
                  <a:pt x="11688520" y="3276468"/>
                  <a:pt x="11687476" y="3275945"/>
                </a:cubicBezTo>
                <a:cubicBezTo>
                  <a:pt x="11690607" y="3275422"/>
                  <a:pt x="11693216" y="3274376"/>
                  <a:pt x="11694781" y="3272806"/>
                </a:cubicBezTo>
                <a:cubicBezTo>
                  <a:pt x="11696869" y="3270713"/>
                  <a:pt x="11697390" y="3268621"/>
                  <a:pt x="11697390" y="3266005"/>
                </a:cubicBezTo>
                <a:cubicBezTo>
                  <a:pt x="11697390" y="3263912"/>
                  <a:pt x="11696869" y="3262343"/>
                  <a:pt x="11695825" y="3260773"/>
                </a:cubicBezTo>
                <a:cubicBezTo>
                  <a:pt x="11694781" y="3259204"/>
                  <a:pt x="11693216" y="3258157"/>
                  <a:pt x="11691651" y="3257111"/>
                </a:cubicBezTo>
                <a:cubicBezTo>
                  <a:pt x="11689564" y="3256588"/>
                  <a:pt x="11686433" y="3256588"/>
                  <a:pt x="11682258" y="3256588"/>
                </a:cubicBezTo>
                <a:cubicBezTo>
                  <a:pt x="11682258" y="3256588"/>
                  <a:pt x="11682258" y="3256588"/>
                  <a:pt x="11670257" y="3256588"/>
                </a:cubicBezTo>
                <a:close/>
                <a:moveTo>
                  <a:pt x="11684867" y="3246124"/>
                </a:moveTo>
                <a:cubicBezTo>
                  <a:pt x="11689042" y="3246124"/>
                  <a:pt x="11693738" y="3247694"/>
                  <a:pt x="11698434" y="3249786"/>
                </a:cubicBezTo>
                <a:cubicBezTo>
                  <a:pt x="11702608" y="3252402"/>
                  <a:pt x="11706261" y="3255541"/>
                  <a:pt x="11708348" y="3259727"/>
                </a:cubicBezTo>
                <a:cubicBezTo>
                  <a:pt x="11710957" y="3264435"/>
                  <a:pt x="11712522" y="3268621"/>
                  <a:pt x="11712522" y="3273329"/>
                </a:cubicBezTo>
                <a:cubicBezTo>
                  <a:pt x="11712522" y="3278038"/>
                  <a:pt x="11710957" y="3282747"/>
                  <a:pt x="11708348" y="3286932"/>
                </a:cubicBezTo>
                <a:cubicBezTo>
                  <a:pt x="11706261" y="3291118"/>
                  <a:pt x="11702608" y="3294780"/>
                  <a:pt x="11698434" y="3296873"/>
                </a:cubicBezTo>
                <a:cubicBezTo>
                  <a:pt x="11694260" y="3299488"/>
                  <a:pt x="11689564" y="3300535"/>
                  <a:pt x="11684867" y="3300535"/>
                </a:cubicBezTo>
                <a:cubicBezTo>
                  <a:pt x="11680171" y="3300535"/>
                  <a:pt x="11675475" y="3299488"/>
                  <a:pt x="11670779" y="3296873"/>
                </a:cubicBezTo>
                <a:cubicBezTo>
                  <a:pt x="11666605" y="3294780"/>
                  <a:pt x="11662952" y="3291118"/>
                  <a:pt x="11660865" y="3286932"/>
                </a:cubicBezTo>
                <a:cubicBezTo>
                  <a:pt x="11658256" y="3282747"/>
                  <a:pt x="11657212" y="3278038"/>
                  <a:pt x="11657212" y="3273329"/>
                </a:cubicBezTo>
                <a:cubicBezTo>
                  <a:pt x="11657212" y="3268621"/>
                  <a:pt x="11658256" y="3264435"/>
                  <a:pt x="11660865" y="3259727"/>
                </a:cubicBezTo>
                <a:cubicBezTo>
                  <a:pt x="11663474" y="3255541"/>
                  <a:pt x="11666605" y="3252402"/>
                  <a:pt x="11671301" y="3249786"/>
                </a:cubicBezTo>
                <a:cubicBezTo>
                  <a:pt x="11675475" y="3247694"/>
                  <a:pt x="11680171" y="3246124"/>
                  <a:pt x="11684867" y="3246124"/>
                </a:cubicBezTo>
                <a:close/>
                <a:moveTo>
                  <a:pt x="11684867" y="3240892"/>
                </a:moveTo>
                <a:cubicBezTo>
                  <a:pt x="11679128" y="3240892"/>
                  <a:pt x="11673910" y="3242462"/>
                  <a:pt x="11668692" y="3245078"/>
                </a:cubicBezTo>
                <a:cubicBezTo>
                  <a:pt x="11662952" y="3247694"/>
                  <a:pt x="11658778" y="3251879"/>
                  <a:pt x="11656169" y="3257111"/>
                </a:cubicBezTo>
                <a:cubicBezTo>
                  <a:pt x="11653038" y="3262343"/>
                  <a:pt x="11651473" y="3267574"/>
                  <a:pt x="11651473" y="3273329"/>
                </a:cubicBezTo>
                <a:cubicBezTo>
                  <a:pt x="11651473" y="3279085"/>
                  <a:pt x="11653038" y="3284316"/>
                  <a:pt x="11656169" y="3289548"/>
                </a:cubicBezTo>
                <a:cubicBezTo>
                  <a:pt x="11658778" y="3294780"/>
                  <a:pt x="11662952" y="3298965"/>
                  <a:pt x="11668170" y="3301581"/>
                </a:cubicBezTo>
                <a:cubicBezTo>
                  <a:pt x="11673388" y="3304720"/>
                  <a:pt x="11679128" y="3305767"/>
                  <a:pt x="11684867" y="3305767"/>
                </a:cubicBezTo>
                <a:cubicBezTo>
                  <a:pt x="11690607" y="3305767"/>
                  <a:pt x="11695825" y="3304720"/>
                  <a:pt x="11701043" y="3301581"/>
                </a:cubicBezTo>
                <a:cubicBezTo>
                  <a:pt x="11706261" y="3298965"/>
                  <a:pt x="11710435" y="3294780"/>
                  <a:pt x="11713566" y="3289548"/>
                </a:cubicBezTo>
                <a:cubicBezTo>
                  <a:pt x="11716175" y="3284316"/>
                  <a:pt x="11717740" y="3279085"/>
                  <a:pt x="11717740" y="3273329"/>
                </a:cubicBezTo>
                <a:cubicBezTo>
                  <a:pt x="11717740" y="3267574"/>
                  <a:pt x="11716175" y="3262343"/>
                  <a:pt x="11713044" y="3257111"/>
                </a:cubicBezTo>
                <a:cubicBezTo>
                  <a:pt x="11710435" y="3251879"/>
                  <a:pt x="11706261" y="3247694"/>
                  <a:pt x="11701043" y="3245078"/>
                </a:cubicBezTo>
                <a:cubicBezTo>
                  <a:pt x="11695825" y="3242462"/>
                  <a:pt x="11690085" y="3240892"/>
                  <a:pt x="11684867" y="3240892"/>
                </a:cubicBezTo>
                <a:close/>
                <a:moveTo>
                  <a:pt x="10048010" y="3226243"/>
                </a:moveTo>
                <a:cubicBezTo>
                  <a:pt x="10048010" y="3226243"/>
                  <a:pt x="10048010" y="3226243"/>
                  <a:pt x="10172718" y="3420867"/>
                </a:cubicBezTo>
                <a:lnTo>
                  <a:pt x="10172718" y="3562126"/>
                </a:lnTo>
                <a:cubicBezTo>
                  <a:pt x="10172718" y="3562126"/>
                  <a:pt x="10172718" y="3562126"/>
                  <a:pt x="10241594" y="3562126"/>
                </a:cubicBezTo>
                <a:cubicBezTo>
                  <a:pt x="10241594" y="3562126"/>
                  <a:pt x="10241594" y="3562126"/>
                  <a:pt x="10241594" y="3421390"/>
                </a:cubicBezTo>
                <a:cubicBezTo>
                  <a:pt x="10241594" y="3421390"/>
                  <a:pt x="10241594" y="3421390"/>
                  <a:pt x="10366824" y="3226243"/>
                </a:cubicBezTo>
                <a:cubicBezTo>
                  <a:pt x="10366824" y="3226243"/>
                  <a:pt x="10366824" y="3226243"/>
                  <a:pt x="10287512" y="3226243"/>
                </a:cubicBezTo>
                <a:cubicBezTo>
                  <a:pt x="10287512" y="3226243"/>
                  <a:pt x="10287512" y="3226243"/>
                  <a:pt x="10208722" y="3359131"/>
                </a:cubicBezTo>
                <a:cubicBezTo>
                  <a:pt x="10208722" y="3359131"/>
                  <a:pt x="10208722" y="3359131"/>
                  <a:pt x="10128366" y="3226243"/>
                </a:cubicBezTo>
                <a:cubicBezTo>
                  <a:pt x="10128366" y="3226243"/>
                  <a:pt x="10128366" y="3226243"/>
                  <a:pt x="10048010" y="3226243"/>
                </a:cubicBezTo>
                <a:close/>
                <a:moveTo>
                  <a:pt x="10999756" y="3221011"/>
                </a:moveTo>
                <a:cubicBezTo>
                  <a:pt x="10967405" y="3221011"/>
                  <a:pt x="10939750" y="3226243"/>
                  <a:pt x="10918357" y="3237753"/>
                </a:cubicBezTo>
                <a:cubicBezTo>
                  <a:pt x="10889658" y="3251879"/>
                  <a:pt x="10867743" y="3272806"/>
                  <a:pt x="10852611" y="3300012"/>
                </a:cubicBezTo>
                <a:cubicBezTo>
                  <a:pt x="10838001" y="3327217"/>
                  <a:pt x="10830696" y="3358085"/>
                  <a:pt x="10830696" y="3393138"/>
                </a:cubicBezTo>
                <a:cubicBezTo>
                  <a:pt x="10830696" y="3425575"/>
                  <a:pt x="10836958" y="3455397"/>
                  <a:pt x="10850524" y="3482602"/>
                </a:cubicBezTo>
                <a:cubicBezTo>
                  <a:pt x="10863569" y="3509808"/>
                  <a:pt x="10883919" y="3531258"/>
                  <a:pt x="10910008" y="3545907"/>
                </a:cubicBezTo>
                <a:cubicBezTo>
                  <a:pt x="10936620" y="3560556"/>
                  <a:pt x="10967927" y="3567881"/>
                  <a:pt x="11003409" y="3567881"/>
                </a:cubicBezTo>
                <a:cubicBezTo>
                  <a:pt x="11031585" y="3567881"/>
                  <a:pt x="11059240" y="3562649"/>
                  <a:pt x="11086374" y="3552185"/>
                </a:cubicBezTo>
                <a:cubicBezTo>
                  <a:pt x="11114028" y="3541722"/>
                  <a:pt x="11134900" y="3529689"/>
                  <a:pt x="11148988" y="3515563"/>
                </a:cubicBezTo>
                <a:cubicBezTo>
                  <a:pt x="11148988" y="3515563"/>
                  <a:pt x="11148988" y="3515563"/>
                  <a:pt x="11148988" y="3382151"/>
                </a:cubicBezTo>
                <a:cubicBezTo>
                  <a:pt x="11148988" y="3382151"/>
                  <a:pt x="11148988" y="3382151"/>
                  <a:pt x="11000800" y="3382151"/>
                </a:cubicBezTo>
                <a:cubicBezTo>
                  <a:pt x="11000800" y="3382151"/>
                  <a:pt x="11000800" y="3382151"/>
                  <a:pt x="11000800" y="3438655"/>
                </a:cubicBezTo>
                <a:lnTo>
                  <a:pt x="11079590" y="3438655"/>
                </a:lnTo>
                <a:cubicBezTo>
                  <a:pt x="11079590" y="3438655"/>
                  <a:pt x="11079590" y="3438655"/>
                  <a:pt x="11079590" y="3481033"/>
                </a:cubicBezTo>
                <a:cubicBezTo>
                  <a:pt x="11069154" y="3489404"/>
                  <a:pt x="11056631" y="3496205"/>
                  <a:pt x="11042543" y="3501437"/>
                </a:cubicBezTo>
                <a:cubicBezTo>
                  <a:pt x="11027933" y="3507192"/>
                  <a:pt x="11013323" y="3509808"/>
                  <a:pt x="10998713" y="3509808"/>
                </a:cubicBezTo>
                <a:cubicBezTo>
                  <a:pt x="10970014" y="3509808"/>
                  <a:pt x="10946534" y="3499867"/>
                  <a:pt x="10928271" y="3479986"/>
                </a:cubicBezTo>
                <a:cubicBezTo>
                  <a:pt x="10910530" y="3460105"/>
                  <a:pt x="10901138" y="3430284"/>
                  <a:pt x="10901138" y="3390522"/>
                </a:cubicBezTo>
                <a:cubicBezTo>
                  <a:pt x="10901138" y="3353376"/>
                  <a:pt x="10910008" y="3325648"/>
                  <a:pt x="10927749" y="3306813"/>
                </a:cubicBezTo>
                <a:cubicBezTo>
                  <a:pt x="10945490" y="3287978"/>
                  <a:pt x="10969492" y="3278561"/>
                  <a:pt x="10999756" y="3278561"/>
                </a:cubicBezTo>
                <a:cubicBezTo>
                  <a:pt x="11019584" y="3278561"/>
                  <a:pt x="11036282" y="3283270"/>
                  <a:pt x="11049326" y="3293210"/>
                </a:cubicBezTo>
                <a:cubicBezTo>
                  <a:pt x="11062371" y="3302628"/>
                  <a:pt x="11071242" y="3315707"/>
                  <a:pt x="11076459" y="3331926"/>
                </a:cubicBezTo>
                <a:cubicBezTo>
                  <a:pt x="11076459" y="3331926"/>
                  <a:pt x="11076459" y="3331926"/>
                  <a:pt x="11144814" y="3319369"/>
                </a:cubicBezTo>
                <a:cubicBezTo>
                  <a:pt x="11138031" y="3288502"/>
                  <a:pt x="11122377" y="3264435"/>
                  <a:pt x="11098896" y="3247170"/>
                </a:cubicBezTo>
                <a:cubicBezTo>
                  <a:pt x="11074894" y="3229382"/>
                  <a:pt x="11042021" y="3221011"/>
                  <a:pt x="10999756" y="3221011"/>
                </a:cubicBezTo>
                <a:close/>
                <a:moveTo>
                  <a:pt x="0" y="0"/>
                </a:moveTo>
                <a:lnTo>
                  <a:pt x="12193200" y="0"/>
                </a:lnTo>
                <a:lnTo>
                  <a:pt x="12193200" y="6861600"/>
                </a:lnTo>
                <a:lnTo>
                  <a:pt x="0" y="6861600"/>
                </a:lnTo>
                <a:close/>
              </a:path>
            </a:pathLst>
          </a:custGeom>
          <a:solidFill>
            <a:schemeClr val="bg2"/>
          </a:solidFill>
          <a:ln w="0">
            <a:solidFill>
              <a:schemeClr val="bg1">
                <a:alpha val="0"/>
              </a:schemeClr>
            </a:solidFill>
          </a:ln>
        </p:spPr>
        <p:txBody>
          <a:bodyPr wrap="square" lIns="144000" tIns="108000">
            <a:noAutofit/>
          </a:bodyPr>
          <a:lstStyle>
            <a:lvl1pPr marL="0" indent="0" algn="l">
              <a:buNone/>
              <a:defRPr sz="1600"/>
            </a:lvl1pPr>
          </a:lstStyle>
          <a:p>
            <a:r>
              <a:rPr lang="en-GB" dirty="0"/>
              <a:t>Click on frame and insert picture using the Insert tab, Pictures</a:t>
            </a:r>
          </a:p>
          <a:p>
            <a:endParaRPr lang="en-GB" dirty="0"/>
          </a:p>
        </p:txBody>
      </p:sp>
      <p:sp>
        <p:nvSpPr>
          <p:cNvPr id="2" name="Title 1"/>
          <p:cNvSpPr>
            <a:spLocks noGrp="1"/>
          </p:cNvSpPr>
          <p:nvPr>
            <p:ph type="ctrTitle" hasCustomPrompt="1"/>
          </p:nvPr>
        </p:nvSpPr>
        <p:spPr>
          <a:xfrm>
            <a:off x="540000" y="1980000"/>
            <a:ext cx="8290800" cy="1836000"/>
          </a:xfrm>
        </p:spPr>
        <p:txBody>
          <a:bodyPr anchor="t" anchorCtr="0"/>
          <a:lstStyle>
            <a:lvl1pPr algn="l">
              <a:defRPr sz="6000">
                <a:solidFill>
                  <a:schemeClr val="bg1"/>
                </a:solidFill>
              </a:defRPr>
            </a:lvl1pPr>
          </a:lstStyle>
          <a:p>
            <a:r>
              <a:rPr lang="en-GB" dirty="0"/>
              <a:t>Click to add title</a:t>
            </a:r>
          </a:p>
        </p:txBody>
      </p:sp>
      <p:sp>
        <p:nvSpPr>
          <p:cNvPr id="3" name="Subtitle 2"/>
          <p:cNvSpPr>
            <a:spLocks noGrp="1"/>
          </p:cNvSpPr>
          <p:nvPr>
            <p:ph type="subTitle" idx="1" hasCustomPrompt="1"/>
          </p:nvPr>
        </p:nvSpPr>
        <p:spPr>
          <a:xfrm>
            <a:off x="540000" y="4320000"/>
            <a:ext cx="8290800" cy="910800"/>
          </a:xfrm>
        </p:spPr>
        <p:txBody>
          <a:bodyPr/>
          <a:lstStyle>
            <a:lvl1pPr marL="0" indent="0" algn="l">
              <a:spcBef>
                <a:spcPts val="0"/>
              </a:spcBef>
              <a:buFont typeface="Arial" panose="020B0604020202020204" pitchFamily="34" charset="0"/>
              <a:buChar char="​"/>
              <a:defRPr sz="1800" b="1">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subtitle</a:t>
            </a:r>
          </a:p>
        </p:txBody>
      </p:sp>
      <p:sp>
        <p:nvSpPr>
          <p:cNvPr id="17" name="Date Placeholder 1">
            <a:extLst>
              <a:ext uri="{FF2B5EF4-FFF2-40B4-BE49-F238E27FC236}">
                <a16:creationId xmlns:a16="http://schemas.microsoft.com/office/drawing/2014/main" id="{6D60C9B8-54EB-4CAF-B33B-5CBD629B423C}"/>
              </a:ext>
            </a:extLst>
          </p:cNvPr>
          <p:cNvSpPr>
            <a:spLocks noGrp="1"/>
          </p:cNvSpPr>
          <p:nvPr>
            <p:ph type="dt" sz="half" idx="2"/>
          </p:nvPr>
        </p:nvSpPr>
        <p:spPr>
          <a:xfrm>
            <a:off x="540000" y="882000"/>
            <a:ext cx="3582000" cy="216000"/>
          </a:xfrm>
          <a:prstGeom prst="rect">
            <a:avLst/>
          </a:prstGeom>
        </p:spPr>
        <p:txBody>
          <a:bodyPr vert="horz" lIns="0" tIns="0" rIns="0" bIns="0" rtlCol="0" anchor="t" anchorCtr="0"/>
          <a:lstStyle>
            <a:lvl1pPr algn="l">
              <a:defRPr sz="1200">
                <a:solidFill>
                  <a:schemeClr val="bg1"/>
                </a:solidFill>
              </a:defRPr>
            </a:lvl1pPr>
          </a:lstStyle>
          <a:p>
            <a:fld id="{49F4529A-0F95-CA4D-9675-A39BA28CE7F8}" type="datetime1">
              <a:rPr lang="en-IN" smtClean="0"/>
              <a:t>03/09/23</a:t>
            </a:fld>
            <a:endParaRPr lang="en-GB" dirty="0"/>
          </a:p>
        </p:txBody>
      </p:sp>
      <p:sp>
        <p:nvSpPr>
          <p:cNvPr id="12" name="TextBox 11">
            <a:extLst>
              <a:ext uri="{FF2B5EF4-FFF2-40B4-BE49-F238E27FC236}">
                <a16:creationId xmlns:a16="http://schemas.microsoft.com/office/drawing/2014/main" id="{17630ABD-E3FB-4A1B-90CD-A8E949DFFDDC}"/>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bg1"/>
                </a:solidFill>
                <a:latin typeface="+mj-lt"/>
              </a:rPr>
              <a:t>business.yougov.com</a:t>
            </a:r>
          </a:p>
        </p:txBody>
      </p:sp>
      <p:sp>
        <p:nvSpPr>
          <p:cNvPr id="14" name="TextBox 13">
            <a:extLst>
              <a:ext uri="{FF2B5EF4-FFF2-40B4-BE49-F238E27FC236}">
                <a16:creationId xmlns:a16="http://schemas.microsoft.com/office/drawing/2014/main" id="{B4048BAF-4828-45B2-BAAA-73E74E62D14B}"/>
              </a:ext>
            </a:extLst>
          </p:cNvPr>
          <p:cNvSpPr txBox="1"/>
          <p:nvPr userDrawn="1"/>
        </p:nvSpPr>
        <p:spPr>
          <a:xfrm>
            <a:off x="539749" y="5760000"/>
            <a:ext cx="3308808" cy="215444"/>
          </a:xfrm>
          <a:prstGeom prst="rect">
            <a:avLst/>
          </a:prstGeom>
          <a:noFill/>
        </p:spPr>
        <p:txBody>
          <a:bodyPr wrap="square" lIns="0" tIns="0" rIns="0" bIns="0" rtlCol="0">
            <a:spAutoFit/>
          </a:bodyPr>
          <a:lstStyle/>
          <a:p>
            <a:pPr algn="l"/>
            <a:r>
              <a:rPr lang="en-GB" sz="1400" dirty="0">
                <a:solidFill>
                  <a:schemeClr val="bg1"/>
                </a:solidFill>
                <a:latin typeface="+mj-lt"/>
              </a:rPr>
              <a:t>Living Consumer Intelligence</a:t>
            </a:r>
          </a:p>
        </p:txBody>
      </p:sp>
    </p:spTree>
    <p:extLst>
      <p:ext uri="{BB962C8B-B14F-4D97-AF65-F5344CB8AC3E}">
        <p14:creationId xmlns:p14="http://schemas.microsoft.com/office/powerpoint/2010/main" val="2557507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ICTURE Medium Box Option">
    <p:spTree>
      <p:nvGrpSpPr>
        <p:cNvPr id="1" name=""/>
        <p:cNvGrpSpPr/>
        <p:nvPr/>
      </p:nvGrpSpPr>
      <p:grpSpPr>
        <a:xfrm>
          <a:off x="0" y="0"/>
          <a:ext cx="0" cy="0"/>
          <a:chOff x="0" y="0"/>
          <a:chExt cx="0" cy="0"/>
        </a:xfrm>
      </p:grpSpPr>
      <p:sp>
        <p:nvSpPr>
          <p:cNvPr id="11" name="Footer Placeholder 7" hidden="1">
            <a:extLst>
              <a:ext uri="{FF2B5EF4-FFF2-40B4-BE49-F238E27FC236}">
                <a16:creationId xmlns:a16="http://schemas.microsoft.com/office/drawing/2014/main" id="{06A0AF63-CE1B-48D1-BC90-E21F42A0C024}"/>
              </a:ext>
            </a:extLst>
          </p:cNvPr>
          <p:cNvSpPr>
            <a:spLocks noGrp="1"/>
          </p:cNvSpPr>
          <p:nvPr>
            <p:ph type="ftr" sz="quarter" idx="3"/>
          </p:nvPr>
        </p:nvSpPr>
        <p:spPr bwMode="white">
          <a:xfrm>
            <a:off x="12193200" y="6858000"/>
            <a:ext cx="0" cy="0"/>
          </a:xfrm>
          <a:prstGeom prst="rect">
            <a:avLst/>
          </a:prstGeom>
        </p:spPr>
        <p:txBody>
          <a:bodyPr vert="horz" lIns="0" tIns="0" rIns="0" bIns="0" rtlCol="0" anchor="t" anchorCtr="0"/>
          <a:lstStyle>
            <a:lvl1pPr algn="l">
              <a:defRPr sz="100">
                <a:noFill/>
              </a:defRPr>
            </a:lvl1pPr>
          </a:lstStyle>
          <a:p>
            <a:endParaRPr lang="en-GB" dirty="0"/>
          </a:p>
        </p:txBody>
      </p:sp>
      <p:sp>
        <p:nvSpPr>
          <p:cNvPr id="13" name="Slide Number Placeholder 10" hidden="1">
            <a:extLst>
              <a:ext uri="{FF2B5EF4-FFF2-40B4-BE49-F238E27FC236}">
                <a16:creationId xmlns:a16="http://schemas.microsoft.com/office/drawing/2014/main" id="{4598F229-9C10-46B3-9164-30B17D9BB811}"/>
              </a:ext>
            </a:extLst>
          </p:cNvPr>
          <p:cNvSpPr txBox="1">
            <a:spLocks/>
          </p:cNvSpPr>
          <p:nvPr userDrawn="1"/>
        </p:nvSpPr>
        <p:spPr>
          <a:xfrm>
            <a:off x="12193200" y="6858000"/>
            <a:ext cx="0" cy="0"/>
          </a:xfrm>
          <a:prstGeom prst="rect">
            <a:avLst/>
          </a:prstGeom>
        </p:spPr>
        <p:txBody>
          <a:bodyPr vert="horz" lIns="0" tIns="0" rIns="0" bIns="0" rtlCol="0" anchor="t"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AA811B-2EBD-4900-905E-5BE206449611}" type="slidenum">
              <a:rPr lang="en-GB" smtClean="0"/>
              <a:pPr/>
              <a:t>‹#›</a:t>
            </a:fld>
            <a:endParaRPr lang="en-GB" dirty="0"/>
          </a:p>
        </p:txBody>
      </p:sp>
      <p:sp>
        <p:nvSpPr>
          <p:cNvPr id="16" name="Picture Placeholder 15">
            <a:extLst>
              <a:ext uri="{FF2B5EF4-FFF2-40B4-BE49-F238E27FC236}">
                <a16:creationId xmlns:a16="http://schemas.microsoft.com/office/drawing/2014/main" id="{8E92D0F8-F4A6-4FB2-8CD3-66E2E083D08F}"/>
              </a:ext>
            </a:extLst>
          </p:cNvPr>
          <p:cNvSpPr>
            <a:spLocks noGrp="1"/>
          </p:cNvSpPr>
          <p:nvPr>
            <p:ph type="pic" sz="quarter" idx="13" hasCustomPrompt="1"/>
          </p:nvPr>
        </p:nvSpPr>
        <p:spPr>
          <a:xfrm>
            <a:off x="0" y="-1"/>
            <a:ext cx="12193200" cy="6861600"/>
          </a:xfrm>
          <a:custGeom>
            <a:avLst/>
            <a:gdLst>
              <a:gd name="connsiteX0" fmla="*/ 11295612 w 12193200"/>
              <a:gd name="connsiteY0" fmla="*/ 3365933 h 6861600"/>
              <a:gd name="connsiteX1" fmla="*/ 11338398 w 12193200"/>
              <a:gd name="connsiteY1" fmla="*/ 3385290 h 6861600"/>
              <a:gd name="connsiteX2" fmla="*/ 11356139 w 12193200"/>
              <a:gd name="connsiteY2" fmla="*/ 3440224 h 6861600"/>
              <a:gd name="connsiteX3" fmla="*/ 11338398 w 12193200"/>
              <a:gd name="connsiteY3" fmla="*/ 3496205 h 6861600"/>
              <a:gd name="connsiteX4" fmla="*/ 11295612 w 12193200"/>
              <a:gd name="connsiteY4" fmla="*/ 3515040 h 6861600"/>
              <a:gd name="connsiteX5" fmla="*/ 11252825 w 12193200"/>
              <a:gd name="connsiteY5" fmla="*/ 3496205 h 6861600"/>
              <a:gd name="connsiteX6" fmla="*/ 11235606 w 12193200"/>
              <a:gd name="connsiteY6" fmla="*/ 3440748 h 6861600"/>
              <a:gd name="connsiteX7" fmla="*/ 11252825 w 12193200"/>
              <a:gd name="connsiteY7" fmla="*/ 3385290 h 6861600"/>
              <a:gd name="connsiteX8" fmla="*/ 11295612 w 12193200"/>
              <a:gd name="connsiteY8" fmla="*/ 3365933 h 6861600"/>
              <a:gd name="connsiteX9" fmla="*/ 10429961 w 12193200"/>
              <a:gd name="connsiteY9" fmla="*/ 3365933 h 6861600"/>
              <a:gd name="connsiteX10" fmla="*/ 10472748 w 12193200"/>
              <a:gd name="connsiteY10" fmla="*/ 3385290 h 6861600"/>
              <a:gd name="connsiteX11" fmla="*/ 10489967 w 12193200"/>
              <a:gd name="connsiteY11" fmla="*/ 3440224 h 6861600"/>
              <a:gd name="connsiteX12" fmla="*/ 10472748 w 12193200"/>
              <a:gd name="connsiteY12" fmla="*/ 3496205 h 6861600"/>
              <a:gd name="connsiteX13" fmla="*/ 10429961 w 12193200"/>
              <a:gd name="connsiteY13" fmla="*/ 3515040 h 6861600"/>
              <a:gd name="connsiteX14" fmla="*/ 10386652 w 12193200"/>
              <a:gd name="connsiteY14" fmla="*/ 3496205 h 6861600"/>
              <a:gd name="connsiteX15" fmla="*/ 10369433 w 12193200"/>
              <a:gd name="connsiteY15" fmla="*/ 3440748 h 6861600"/>
              <a:gd name="connsiteX16" fmla="*/ 10386652 w 12193200"/>
              <a:gd name="connsiteY16" fmla="*/ 3385290 h 6861600"/>
              <a:gd name="connsiteX17" fmla="*/ 10429961 w 12193200"/>
              <a:gd name="connsiteY17" fmla="*/ 3365933 h 6861600"/>
              <a:gd name="connsiteX18" fmla="*/ 11414058 w 12193200"/>
              <a:gd name="connsiteY18" fmla="*/ 3318846 h 6861600"/>
              <a:gd name="connsiteX19" fmla="*/ 11513720 w 12193200"/>
              <a:gd name="connsiteY19" fmla="*/ 3562126 h 6861600"/>
              <a:gd name="connsiteX20" fmla="*/ 11572161 w 12193200"/>
              <a:gd name="connsiteY20" fmla="*/ 3562126 h 6861600"/>
              <a:gd name="connsiteX21" fmla="*/ 11670257 w 12193200"/>
              <a:gd name="connsiteY21" fmla="*/ 3318846 h 6861600"/>
              <a:gd name="connsiteX22" fmla="*/ 11603468 w 12193200"/>
              <a:gd name="connsiteY22" fmla="*/ 3318846 h 6861600"/>
              <a:gd name="connsiteX23" fmla="*/ 11556507 w 12193200"/>
              <a:gd name="connsiteY23" fmla="*/ 3443364 h 6861600"/>
              <a:gd name="connsiteX24" fmla="*/ 11549202 w 12193200"/>
              <a:gd name="connsiteY24" fmla="*/ 3463768 h 6861600"/>
              <a:gd name="connsiteX25" fmla="*/ 11542418 w 12193200"/>
              <a:gd name="connsiteY25" fmla="*/ 3484695 h 6861600"/>
              <a:gd name="connsiteX26" fmla="*/ 11529374 w 12193200"/>
              <a:gd name="connsiteY26" fmla="*/ 3443364 h 6861600"/>
              <a:gd name="connsiteX27" fmla="*/ 11482413 w 12193200"/>
              <a:gd name="connsiteY27" fmla="*/ 3318846 h 6861600"/>
              <a:gd name="connsiteX28" fmla="*/ 11414058 w 12193200"/>
              <a:gd name="connsiteY28" fmla="*/ 3318846 h 6861600"/>
              <a:gd name="connsiteX29" fmla="*/ 10578149 w 12193200"/>
              <a:gd name="connsiteY29" fmla="*/ 3318846 h 6861600"/>
              <a:gd name="connsiteX30" fmla="*/ 10578149 w 12193200"/>
              <a:gd name="connsiteY30" fmla="*/ 3472662 h 6861600"/>
              <a:gd name="connsiteX31" fmla="*/ 10587020 w 12193200"/>
              <a:gd name="connsiteY31" fmla="*/ 3526550 h 6861600"/>
              <a:gd name="connsiteX32" fmla="*/ 10615718 w 12193200"/>
              <a:gd name="connsiteY32" fmla="*/ 3556894 h 6861600"/>
              <a:gd name="connsiteX33" fmla="*/ 10660592 w 12193200"/>
              <a:gd name="connsiteY33" fmla="*/ 3567358 h 6861600"/>
              <a:gd name="connsiteX34" fmla="*/ 10706510 w 12193200"/>
              <a:gd name="connsiteY34" fmla="*/ 3556371 h 6861600"/>
              <a:gd name="connsiteX35" fmla="*/ 10741992 w 12193200"/>
              <a:gd name="connsiteY35" fmla="*/ 3526026 h 6861600"/>
              <a:gd name="connsiteX36" fmla="*/ 10741992 w 12193200"/>
              <a:gd name="connsiteY36" fmla="*/ 3562126 h 6861600"/>
              <a:gd name="connsiteX37" fmla="*/ 10803041 w 12193200"/>
              <a:gd name="connsiteY37" fmla="*/ 3562126 h 6861600"/>
              <a:gd name="connsiteX38" fmla="*/ 10803041 w 12193200"/>
              <a:gd name="connsiteY38" fmla="*/ 3318846 h 6861600"/>
              <a:gd name="connsiteX39" fmla="*/ 10737296 w 12193200"/>
              <a:gd name="connsiteY39" fmla="*/ 3318846 h 6861600"/>
              <a:gd name="connsiteX40" fmla="*/ 10737296 w 12193200"/>
              <a:gd name="connsiteY40" fmla="*/ 3421390 h 6861600"/>
              <a:gd name="connsiteX41" fmla="*/ 10732599 w 12193200"/>
              <a:gd name="connsiteY41" fmla="*/ 3487311 h 6861600"/>
              <a:gd name="connsiteX42" fmla="*/ 10714337 w 12193200"/>
              <a:gd name="connsiteY42" fmla="*/ 3509808 h 6861600"/>
              <a:gd name="connsiteX43" fmla="*/ 10684595 w 12193200"/>
              <a:gd name="connsiteY43" fmla="*/ 3518702 h 6861600"/>
              <a:gd name="connsiteX44" fmla="*/ 10660592 w 12193200"/>
              <a:gd name="connsiteY44" fmla="*/ 3511900 h 6861600"/>
              <a:gd name="connsiteX45" fmla="*/ 10647026 w 12193200"/>
              <a:gd name="connsiteY45" fmla="*/ 3493589 h 6861600"/>
              <a:gd name="connsiteX46" fmla="*/ 10643373 w 12193200"/>
              <a:gd name="connsiteY46" fmla="*/ 3430807 h 6861600"/>
              <a:gd name="connsiteX47" fmla="*/ 10643373 w 12193200"/>
              <a:gd name="connsiteY47" fmla="*/ 3318846 h 6861600"/>
              <a:gd name="connsiteX48" fmla="*/ 10578149 w 12193200"/>
              <a:gd name="connsiteY48" fmla="*/ 3318846 h 6861600"/>
              <a:gd name="connsiteX49" fmla="*/ 12192000 w 12193200"/>
              <a:gd name="connsiteY49" fmla="*/ 3314701 h 6861600"/>
              <a:gd name="connsiteX50" fmla="*/ 12012076 w 12193200"/>
              <a:gd name="connsiteY50" fmla="*/ 3429000 h 6861600"/>
              <a:gd name="connsiteX51" fmla="*/ 12192000 w 12193200"/>
              <a:gd name="connsiteY51" fmla="*/ 3543300 h 6861600"/>
              <a:gd name="connsiteX52" fmla="*/ 11295612 w 12193200"/>
              <a:gd name="connsiteY52" fmla="*/ 3313614 h 6861600"/>
              <a:gd name="connsiteX53" fmla="*/ 11229866 w 12193200"/>
              <a:gd name="connsiteY53" fmla="*/ 3329310 h 6861600"/>
              <a:gd name="connsiteX54" fmla="*/ 11184470 w 12193200"/>
              <a:gd name="connsiteY54" fmla="*/ 3374827 h 6861600"/>
              <a:gd name="connsiteX55" fmla="*/ 11168295 w 12193200"/>
              <a:gd name="connsiteY55" fmla="*/ 3437085 h 6861600"/>
              <a:gd name="connsiteX56" fmla="*/ 11184470 w 12193200"/>
              <a:gd name="connsiteY56" fmla="*/ 3508238 h 6861600"/>
              <a:gd name="connsiteX57" fmla="*/ 11231431 w 12193200"/>
              <a:gd name="connsiteY57" fmla="*/ 3552709 h 6861600"/>
              <a:gd name="connsiteX58" fmla="*/ 11296133 w 12193200"/>
              <a:gd name="connsiteY58" fmla="*/ 3567358 h 6861600"/>
              <a:gd name="connsiteX59" fmla="*/ 11386925 w 12193200"/>
              <a:gd name="connsiteY59" fmla="*/ 3531258 h 6861600"/>
              <a:gd name="connsiteX60" fmla="*/ 11422928 w 12193200"/>
              <a:gd name="connsiteY60" fmla="*/ 3439701 h 6861600"/>
              <a:gd name="connsiteX61" fmla="*/ 11387447 w 12193200"/>
              <a:gd name="connsiteY61" fmla="*/ 3349191 h 6861600"/>
              <a:gd name="connsiteX62" fmla="*/ 11295612 w 12193200"/>
              <a:gd name="connsiteY62" fmla="*/ 3313614 h 6861600"/>
              <a:gd name="connsiteX63" fmla="*/ 10429439 w 12193200"/>
              <a:gd name="connsiteY63" fmla="*/ 3313614 h 6861600"/>
              <a:gd name="connsiteX64" fmla="*/ 10363693 w 12193200"/>
              <a:gd name="connsiteY64" fmla="*/ 3329310 h 6861600"/>
              <a:gd name="connsiteX65" fmla="*/ 10318298 w 12193200"/>
              <a:gd name="connsiteY65" fmla="*/ 3374827 h 6861600"/>
              <a:gd name="connsiteX66" fmla="*/ 10302644 w 12193200"/>
              <a:gd name="connsiteY66" fmla="*/ 3437085 h 6861600"/>
              <a:gd name="connsiteX67" fmla="*/ 10318298 w 12193200"/>
              <a:gd name="connsiteY67" fmla="*/ 3508238 h 6861600"/>
              <a:gd name="connsiteX68" fmla="*/ 10365259 w 12193200"/>
              <a:gd name="connsiteY68" fmla="*/ 3552709 h 6861600"/>
              <a:gd name="connsiteX69" fmla="*/ 10429961 w 12193200"/>
              <a:gd name="connsiteY69" fmla="*/ 3567358 h 6861600"/>
              <a:gd name="connsiteX70" fmla="*/ 10520752 w 12193200"/>
              <a:gd name="connsiteY70" fmla="*/ 3531258 h 6861600"/>
              <a:gd name="connsiteX71" fmla="*/ 10557278 w 12193200"/>
              <a:gd name="connsiteY71" fmla="*/ 3439701 h 6861600"/>
              <a:gd name="connsiteX72" fmla="*/ 10521274 w 12193200"/>
              <a:gd name="connsiteY72" fmla="*/ 3349191 h 6861600"/>
              <a:gd name="connsiteX73" fmla="*/ 10429439 w 12193200"/>
              <a:gd name="connsiteY73" fmla="*/ 3313614 h 6861600"/>
              <a:gd name="connsiteX74" fmla="*/ 11675997 w 12193200"/>
              <a:gd name="connsiteY74" fmla="*/ 3261296 h 6861600"/>
              <a:gd name="connsiteX75" fmla="*/ 11682258 w 12193200"/>
              <a:gd name="connsiteY75" fmla="*/ 3261296 h 6861600"/>
              <a:gd name="connsiteX76" fmla="*/ 11687998 w 12193200"/>
              <a:gd name="connsiteY76" fmla="*/ 3261819 h 6861600"/>
              <a:gd name="connsiteX77" fmla="*/ 11690607 w 12193200"/>
              <a:gd name="connsiteY77" fmla="*/ 3263389 h 6861600"/>
              <a:gd name="connsiteX78" fmla="*/ 11691651 w 12193200"/>
              <a:gd name="connsiteY78" fmla="*/ 3266528 h 6861600"/>
              <a:gd name="connsiteX79" fmla="*/ 11689564 w 12193200"/>
              <a:gd name="connsiteY79" fmla="*/ 3270190 h 6861600"/>
              <a:gd name="connsiteX80" fmla="*/ 11682780 w 12193200"/>
              <a:gd name="connsiteY80" fmla="*/ 3271760 h 6861600"/>
              <a:gd name="connsiteX81" fmla="*/ 11675997 w 12193200"/>
              <a:gd name="connsiteY81" fmla="*/ 3271760 h 6861600"/>
              <a:gd name="connsiteX82" fmla="*/ 11670257 w 12193200"/>
              <a:gd name="connsiteY82" fmla="*/ 3256588 h 6861600"/>
              <a:gd name="connsiteX83" fmla="*/ 11670257 w 12193200"/>
              <a:gd name="connsiteY83" fmla="*/ 3291641 h 6861600"/>
              <a:gd name="connsiteX84" fmla="*/ 11675997 w 12193200"/>
              <a:gd name="connsiteY84" fmla="*/ 3291641 h 6861600"/>
              <a:gd name="connsiteX85" fmla="*/ 11675997 w 12193200"/>
              <a:gd name="connsiteY85" fmla="*/ 3276468 h 6861600"/>
              <a:gd name="connsiteX86" fmla="*/ 11679128 w 12193200"/>
              <a:gd name="connsiteY86" fmla="*/ 3276468 h 6861600"/>
              <a:gd name="connsiteX87" fmla="*/ 11683824 w 12193200"/>
              <a:gd name="connsiteY87" fmla="*/ 3278038 h 6861600"/>
              <a:gd name="connsiteX88" fmla="*/ 11690085 w 12193200"/>
              <a:gd name="connsiteY88" fmla="*/ 3285886 h 6861600"/>
              <a:gd name="connsiteX89" fmla="*/ 11693216 w 12193200"/>
              <a:gd name="connsiteY89" fmla="*/ 3291641 h 6861600"/>
              <a:gd name="connsiteX90" fmla="*/ 11699999 w 12193200"/>
              <a:gd name="connsiteY90" fmla="*/ 3291641 h 6861600"/>
              <a:gd name="connsiteX91" fmla="*/ 11695825 w 12193200"/>
              <a:gd name="connsiteY91" fmla="*/ 3284840 h 6861600"/>
              <a:gd name="connsiteX92" fmla="*/ 11690607 w 12193200"/>
              <a:gd name="connsiteY92" fmla="*/ 3277515 h 6861600"/>
              <a:gd name="connsiteX93" fmla="*/ 11687476 w 12193200"/>
              <a:gd name="connsiteY93" fmla="*/ 3275945 h 6861600"/>
              <a:gd name="connsiteX94" fmla="*/ 11694781 w 12193200"/>
              <a:gd name="connsiteY94" fmla="*/ 3272806 h 6861600"/>
              <a:gd name="connsiteX95" fmla="*/ 11697390 w 12193200"/>
              <a:gd name="connsiteY95" fmla="*/ 3266005 h 6861600"/>
              <a:gd name="connsiteX96" fmla="*/ 11695825 w 12193200"/>
              <a:gd name="connsiteY96" fmla="*/ 3260773 h 6861600"/>
              <a:gd name="connsiteX97" fmla="*/ 11691651 w 12193200"/>
              <a:gd name="connsiteY97" fmla="*/ 3257111 h 6861600"/>
              <a:gd name="connsiteX98" fmla="*/ 11682258 w 12193200"/>
              <a:gd name="connsiteY98" fmla="*/ 3256588 h 6861600"/>
              <a:gd name="connsiteX99" fmla="*/ 11670257 w 12193200"/>
              <a:gd name="connsiteY99" fmla="*/ 3256588 h 6861600"/>
              <a:gd name="connsiteX100" fmla="*/ 11684867 w 12193200"/>
              <a:gd name="connsiteY100" fmla="*/ 3246124 h 6861600"/>
              <a:gd name="connsiteX101" fmla="*/ 11698434 w 12193200"/>
              <a:gd name="connsiteY101" fmla="*/ 3249786 h 6861600"/>
              <a:gd name="connsiteX102" fmla="*/ 11708348 w 12193200"/>
              <a:gd name="connsiteY102" fmla="*/ 3259727 h 6861600"/>
              <a:gd name="connsiteX103" fmla="*/ 11712522 w 12193200"/>
              <a:gd name="connsiteY103" fmla="*/ 3273329 h 6861600"/>
              <a:gd name="connsiteX104" fmla="*/ 11708348 w 12193200"/>
              <a:gd name="connsiteY104" fmla="*/ 3286932 h 6861600"/>
              <a:gd name="connsiteX105" fmla="*/ 11698434 w 12193200"/>
              <a:gd name="connsiteY105" fmla="*/ 3296873 h 6861600"/>
              <a:gd name="connsiteX106" fmla="*/ 11684867 w 12193200"/>
              <a:gd name="connsiteY106" fmla="*/ 3300535 h 6861600"/>
              <a:gd name="connsiteX107" fmla="*/ 11670779 w 12193200"/>
              <a:gd name="connsiteY107" fmla="*/ 3296873 h 6861600"/>
              <a:gd name="connsiteX108" fmla="*/ 11660865 w 12193200"/>
              <a:gd name="connsiteY108" fmla="*/ 3286932 h 6861600"/>
              <a:gd name="connsiteX109" fmla="*/ 11657212 w 12193200"/>
              <a:gd name="connsiteY109" fmla="*/ 3273329 h 6861600"/>
              <a:gd name="connsiteX110" fmla="*/ 11660865 w 12193200"/>
              <a:gd name="connsiteY110" fmla="*/ 3259727 h 6861600"/>
              <a:gd name="connsiteX111" fmla="*/ 11671301 w 12193200"/>
              <a:gd name="connsiteY111" fmla="*/ 3249786 h 6861600"/>
              <a:gd name="connsiteX112" fmla="*/ 11684867 w 12193200"/>
              <a:gd name="connsiteY112" fmla="*/ 3246124 h 6861600"/>
              <a:gd name="connsiteX113" fmla="*/ 11684867 w 12193200"/>
              <a:gd name="connsiteY113" fmla="*/ 3240892 h 6861600"/>
              <a:gd name="connsiteX114" fmla="*/ 11668692 w 12193200"/>
              <a:gd name="connsiteY114" fmla="*/ 3245078 h 6861600"/>
              <a:gd name="connsiteX115" fmla="*/ 11656169 w 12193200"/>
              <a:gd name="connsiteY115" fmla="*/ 3257111 h 6861600"/>
              <a:gd name="connsiteX116" fmla="*/ 11651473 w 12193200"/>
              <a:gd name="connsiteY116" fmla="*/ 3273329 h 6861600"/>
              <a:gd name="connsiteX117" fmla="*/ 11656169 w 12193200"/>
              <a:gd name="connsiteY117" fmla="*/ 3289548 h 6861600"/>
              <a:gd name="connsiteX118" fmla="*/ 11668170 w 12193200"/>
              <a:gd name="connsiteY118" fmla="*/ 3301581 h 6861600"/>
              <a:gd name="connsiteX119" fmla="*/ 11684867 w 12193200"/>
              <a:gd name="connsiteY119" fmla="*/ 3305767 h 6861600"/>
              <a:gd name="connsiteX120" fmla="*/ 11701043 w 12193200"/>
              <a:gd name="connsiteY120" fmla="*/ 3301581 h 6861600"/>
              <a:gd name="connsiteX121" fmla="*/ 11713566 w 12193200"/>
              <a:gd name="connsiteY121" fmla="*/ 3289548 h 6861600"/>
              <a:gd name="connsiteX122" fmla="*/ 11717740 w 12193200"/>
              <a:gd name="connsiteY122" fmla="*/ 3273329 h 6861600"/>
              <a:gd name="connsiteX123" fmla="*/ 11713044 w 12193200"/>
              <a:gd name="connsiteY123" fmla="*/ 3257111 h 6861600"/>
              <a:gd name="connsiteX124" fmla="*/ 11701043 w 12193200"/>
              <a:gd name="connsiteY124" fmla="*/ 3245078 h 6861600"/>
              <a:gd name="connsiteX125" fmla="*/ 11684867 w 12193200"/>
              <a:gd name="connsiteY125" fmla="*/ 3240892 h 6861600"/>
              <a:gd name="connsiteX126" fmla="*/ 10048010 w 12193200"/>
              <a:gd name="connsiteY126" fmla="*/ 3226243 h 6861600"/>
              <a:gd name="connsiteX127" fmla="*/ 10172718 w 12193200"/>
              <a:gd name="connsiteY127" fmla="*/ 3420867 h 6861600"/>
              <a:gd name="connsiteX128" fmla="*/ 10172718 w 12193200"/>
              <a:gd name="connsiteY128" fmla="*/ 3562126 h 6861600"/>
              <a:gd name="connsiteX129" fmla="*/ 10241594 w 12193200"/>
              <a:gd name="connsiteY129" fmla="*/ 3562126 h 6861600"/>
              <a:gd name="connsiteX130" fmla="*/ 10241594 w 12193200"/>
              <a:gd name="connsiteY130" fmla="*/ 3421390 h 6861600"/>
              <a:gd name="connsiteX131" fmla="*/ 10366824 w 12193200"/>
              <a:gd name="connsiteY131" fmla="*/ 3226243 h 6861600"/>
              <a:gd name="connsiteX132" fmla="*/ 10287512 w 12193200"/>
              <a:gd name="connsiteY132" fmla="*/ 3226243 h 6861600"/>
              <a:gd name="connsiteX133" fmla="*/ 10208722 w 12193200"/>
              <a:gd name="connsiteY133" fmla="*/ 3359131 h 6861600"/>
              <a:gd name="connsiteX134" fmla="*/ 10128366 w 12193200"/>
              <a:gd name="connsiteY134" fmla="*/ 3226243 h 6861600"/>
              <a:gd name="connsiteX135" fmla="*/ 10048010 w 12193200"/>
              <a:gd name="connsiteY135" fmla="*/ 3226243 h 6861600"/>
              <a:gd name="connsiteX136" fmla="*/ 10999756 w 12193200"/>
              <a:gd name="connsiteY136" fmla="*/ 3221011 h 6861600"/>
              <a:gd name="connsiteX137" fmla="*/ 10918357 w 12193200"/>
              <a:gd name="connsiteY137" fmla="*/ 3237753 h 6861600"/>
              <a:gd name="connsiteX138" fmla="*/ 10852611 w 12193200"/>
              <a:gd name="connsiteY138" fmla="*/ 3300012 h 6861600"/>
              <a:gd name="connsiteX139" fmla="*/ 10830696 w 12193200"/>
              <a:gd name="connsiteY139" fmla="*/ 3393138 h 6861600"/>
              <a:gd name="connsiteX140" fmla="*/ 10850524 w 12193200"/>
              <a:gd name="connsiteY140" fmla="*/ 3482602 h 6861600"/>
              <a:gd name="connsiteX141" fmla="*/ 10910008 w 12193200"/>
              <a:gd name="connsiteY141" fmla="*/ 3545907 h 6861600"/>
              <a:gd name="connsiteX142" fmla="*/ 11003409 w 12193200"/>
              <a:gd name="connsiteY142" fmla="*/ 3567881 h 6861600"/>
              <a:gd name="connsiteX143" fmla="*/ 11086374 w 12193200"/>
              <a:gd name="connsiteY143" fmla="*/ 3552185 h 6861600"/>
              <a:gd name="connsiteX144" fmla="*/ 11148988 w 12193200"/>
              <a:gd name="connsiteY144" fmla="*/ 3515563 h 6861600"/>
              <a:gd name="connsiteX145" fmla="*/ 11148988 w 12193200"/>
              <a:gd name="connsiteY145" fmla="*/ 3382151 h 6861600"/>
              <a:gd name="connsiteX146" fmla="*/ 11000800 w 12193200"/>
              <a:gd name="connsiteY146" fmla="*/ 3382151 h 6861600"/>
              <a:gd name="connsiteX147" fmla="*/ 11000800 w 12193200"/>
              <a:gd name="connsiteY147" fmla="*/ 3438655 h 6861600"/>
              <a:gd name="connsiteX148" fmla="*/ 11079590 w 12193200"/>
              <a:gd name="connsiteY148" fmla="*/ 3438655 h 6861600"/>
              <a:gd name="connsiteX149" fmla="*/ 11079590 w 12193200"/>
              <a:gd name="connsiteY149" fmla="*/ 3481033 h 6861600"/>
              <a:gd name="connsiteX150" fmla="*/ 11042543 w 12193200"/>
              <a:gd name="connsiteY150" fmla="*/ 3501437 h 6861600"/>
              <a:gd name="connsiteX151" fmla="*/ 10998713 w 12193200"/>
              <a:gd name="connsiteY151" fmla="*/ 3509808 h 6861600"/>
              <a:gd name="connsiteX152" fmla="*/ 10928271 w 12193200"/>
              <a:gd name="connsiteY152" fmla="*/ 3479986 h 6861600"/>
              <a:gd name="connsiteX153" fmla="*/ 10901138 w 12193200"/>
              <a:gd name="connsiteY153" fmla="*/ 3390522 h 6861600"/>
              <a:gd name="connsiteX154" fmla="*/ 10927749 w 12193200"/>
              <a:gd name="connsiteY154" fmla="*/ 3306813 h 6861600"/>
              <a:gd name="connsiteX155" fmla="*/ 10999756 w 12193200"/>
              <a:gd name="connsiteY155" fmla="*/ 3278561 h 6861600"/>
              <a:gd name="connsiteX156" fmla="*/ 11049326 w 12193200"/>
              <a:gd name="connsiteY156" fmla="*/ 3293210 h 6861600"/>
              <a:gd name="connsiteX157" fmla="*/ 11076459 w 12193200"/>
              <a:gd name="connsiteY157" fmla="*/ 3331926 h 6861600"/>
              <a:gd name="connsiteX158" fmla="*/ 11144814 w 12193200"/>
              <a:gd name="connsiteY158" fmla="*/ 3319369 h 6861600"/>
              <a:gd name="connsiteX159" fmla="*/ 11098896 w 12193200"/>
              <a:gd name="connsiteY159" fmla="*/ 3247170 h 6861600"/>
              <a:gd name="connsiteX160" fmla="*/ 10999756 w 12193200"/>
              <a:gd name="connsiteY160" fmla="*/ 3221011 h 6861600"/>
              <a:gd name="connsiteX161" fmla="*/ 539998 w 12193200"/>
              <a:gd name="connsiteY161" fmla="*/ 540001 h 6861600"/>
              <a:gd name="connsiteX162" fmla="*/ 539998 w 12193200"/>
              <a:gd name="connsiteY162" fmla="*/ 6300001 h 6861600"/>
              <a:gd name="connsiteX163" fmla="*/ 539999 w 12193200"/>
              <a:gd name="connsiteY163" fmla="*/ 6300001 h 6861600"/>
              <a:gd name="connsiteX164" fmla="*/ 5073648 w 12193200"/>
              <a:gd name="connsiteY164" fmla="*/ 6300001 h 6861600"/>
              <a:gd name="connsiteX165" fmla="*/ 6008398 w 12193200"/>
              <a:gd name="connsiteY165" fmla="*/ 6300001 h 6861600"/>
              <a:gd name="connsiteX166" fmla="*/ 6008398 w 12193200"/>
              <a:gd name="connsiteY166" fmla="*/ 3542604 h 6861600"/>
              <a:gd name="connsiteX167" fmla="*/ 6187227 w 12193200"/>
              <a:gd name="connsiteY167" fmla="*/ 3429001 h 6861600"/>
              <a:gd name="connsiteX168" fmla="*/ 6008398 w 12193200"/>
              <a:gd name="connsiteY168" fmla="*/ 3315397 h 6861600"/>
              <a:gd name="connsiteX169" fmla="*/ 6008398 w 12193200"/>
              <a:gd name="connsiteY169" fmla="*/ 540001 h 6861600"/>
              <a:gd name="connsiteX170" fmla="*/ 5073648 w 12193200"/>
              <a:gd name="connsiteY170" fmla="*/ 540001 h 6861600"/>
              <a:gd name="connsiteX171" fmla="*/ 539999 w 12193200"/>
              <a:gd name="connsiteY171" fmla="*/ 540001 h 6861600"/>
              <a:gd name="connsiteX172" fmla="*/ 0 w 12193200"/>
              <a:gd name="connsiteY172" fmla="*/ 0 h 6861600"/>
              <a:gd name="connsiteX173" fmla="*/ 12193200 w 12193200"/>
              <a:gd name="connsiteY173" fmla="*/ 0 h 6861600"/>
              <a:gd name="connsiteX174" fmla="*/ 12193200 w 12193200"/>
              <a:gd name="connsiteY174" fmla="*/ 6861600 h 6861600"/>
              <a:gd name="connsiteX175" fmla="*/ 0 w 12193200"/>
              <a:gd name="connsiteY175" fmla="*/ 6861600 h 68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3200" h="6861600">
                <a:moveTo>
                  <a:pt x="11295612" y="3365933"/>
                </a:moveTo>
                <a:cubicBezTo>
                  <a:pt x="11312831" y="3365933"/>
                  <a:pt x="11326919" y="3372211"/>
                  <a:pt x="11338398" y="3385290"/>
                </a:cubicBezTo>
                <a:cubicBezTo>
                  <a:pt x="11349878" y="3397847"/>
                  <a:pt x="11356139" y="3416158"/>
                  <a:pt x="11356139" y="3440224"/>
                </a:cubicBezTo>
                <a:cubicBezTo>
                  <a:pt x="11356139" y="3464291"/>
                  <a:pt x="11349878" y="3483125"/>
                  <a:pt x="11338398" y="3496205"/>
                </a:cubicBezTo>
                <a:cubicBezTo>
                  <a:pt x="11326919" y="3508761"/>
                  <a:pt x="11312831" y="3515040"/>
                  <a:pt x="11295612" y="3515040"/>
                </a:cubicBezTo>
                <a:cubicBezTo>
                  <a:pt x="11278914" y="3515040"/>
                  <a:pt x="11264304" y="3508761"/>
                  <a:pt x="11252825" y="3496205"/>
                </a:cubicBezTo>
                <a:cubicBezTo>
                  <a:pt x="11241345" y="3483125"/>
                  <a:pt x="11235606" y="3464814"/>
                  <a:pt x="11235606" y="3440748"/>
                </a:cubicBezTo>
                <a:cubicBezTo>
                  <a:pt x="11235606" y="3416681"/>
                  <a:pt x="11241345" y="3397847"/>
                  <a:pt x="11252825" y="3385290"/>
                </a:cubicBezTo>
                <a:cubicBezTo>
                  <a:pt x="11264304" y="3372211"/>
                  <a:pt x="11278914" y="3365933"/>
                  <a:pt x="11295612" y="3365933"/>
                </a:cubicBezTo>
                <a:close/>
                <a:moveTo>
                  <a:pt x="10429961" y="3365933"/>
                </a:moveTo>
                <a:cubicBezTo>
                  <a:pt x="10446658" y="3365933"/>
                  <a:pt x="10461268" y="3372211"/>
                  <a:pt x="10472748" y="3385290"/>
                </a:cubicBezTo>
                <a:cubicBezTo>
                  <a:pt x="10484227" y="3397847"/>
                  <a:pt x="10489967" y="3416158"/>
                  <a:pt x="10489967" y="3440224"/>
                </a:cubicBezTo>
                <a:cubicBezTo>
                  <a:pt x="10489967" y="3464291"/>
                  <a:pt x="10484227" y="3483125"/>
                  <a:pt x="10472748" y="3496205"/>
                </a:cubicBezTo>
                <a:cubicBezTo>
                  <a:pt x="10461268" y="3508761"/>
                  <a:pt x="10446658" y="3515040"/>
                  <a:pt x="10429961" y="3515040"/>
                </a:cubicBezTo>
                <a:cubicBezTo>
                  <a:pt x="10412742" y="3515040"/>
                  <a:pt x="10398132" y="3508761"/>
                  <a:pt x="10386652" y="3496205"/>
                </a:cubicBezTo>
                <a:cubicBezTo>
                  <a:pt x="10375173" y="3483125"/>
                  <a:pt x="10369433" y="3464814"/>
                  <a:pt x="10369433" y="3440748"/>
                </a:cubicBezTo>
                <a:cubicBezTo>
                  <a:pt x="10369433" y="3416681"/>
                  <a:pt x="10375173" y="3397847"/>
                  <a:pt x="10386652" y="3385290"/>
                </a:cubicBezTo>
                <a:cubicBezTo>
                  <a:pt x="10398132" y="3372211"/>
                  <a:pt x="10412742" y="3365933"/>
                  <a:pt x="10429961" y="3365933"/>
                </a:cubicBezTo>
                <a:close/>
                <a:moveTo>
                  <a:pt x="11414058" y="3318846"/>
                </a:moveTo>
                <a:cubicBezTo>
                  <a:pt x="11414058" y="3318846"/>
                  <a:pt x="11414058" y="3318846"/>
                  <a:pt x="11513720" y="3562126"/>
                </a:cubicBezTo>
                <a:lnTo>
                  <a:pt x="11572161" y="3562126"/>
                </a:lnTo>
                <a:cubicBezTo>
                  <a:pt x="11572161" y="3562126"/>
                  <a:pt x="11572161" y="3562126"/>
                  <a:pt x="11670257" y="3318846"/>
                </a:cubicBezTo>
                <a:cubicBezTo>
                  <a:pt x="11670257" y="3318846"/>
                  <a:pt x="11670257" y="3318846"/>
                  <a:pt x="11603468" y="3318846"/>
                </a:cubicBezTo>
                <a:cubicBezTo>
                  <a:pt x="11603468" y="3318846"/>
                  <a:pt x="11603468" y="3318846"/>
                  <a:pt x="11556507" y="3443364"/>
                </a:cubicBezTo>
                <a:cubicBezTo>
                  <a:pt x="11553898" y="3450165"/>
                  <a:pt x="11551289" y="3456966"/>
                  <a:pt x="11549202" y="3463768"/>
                </a:cubicBezTo>
                <a:cubicBezTo>
                  <a:pt x="11548158" y="3466907"/>
                  <a:pt x="11546071" y="3473708"/>
                  <a:pt x="11542418" y="3484695"/>
                </a:cubicBezTo>
                <a:cubicBezTo>
                  <a:pt x="11542418" y="3484695"/>
                  <a:pt x="11542418" y="3484695"/>
                  <a:pt x="11529374" y="3443364"/>
                </a:cubicBezTo>
                <a:cubicBezTo>
                  <a:pt x="11529374" y="3443364"/>
                  <a:pt x="11529374" y="3443364"/>
                  <a:pt x="11482413" y="3318846"/>
                </a:cubicBezTo>
                <a:cubicBezTo>
                  <a:pt x="11482413" y="3318846"/>
                  <a:pt x="11482413" y="3318846"/>
                  <a:pt x="11414058" y="3318846"/>
                </a:cubicBezTo>
                <a:close/>
                <a:moveTo>
                  <a:pt x="10578149" y="3318846"/>
                </a:moveTo>
                <a:cubicBezTo>
                  <a:pt x="10578149" y="3318846"/>
                  <a:pt x="10578149" y="3318846"/>
                  <a:pt x="10578149" y="3472662"/>
                </a:cubicBezTo>
                <a:cubicBezTo>
                  <a:pt x="10578149" y="3495682"/>
                  <a:pt x="10581280" y="3513470"/>
                  <a:pt x="10587020" y="3526550"/>
                </a:cubicBezTo>
                <a:cubicBezTo>
                  <a:pt x="10593281" y="3539629"/>
                  <a:pt x="10602674" y="3549570"/>
                  <a:pt x="10615718" y="3556894"/>
                </a:cubicBezTo>
                <a:cubicBezTo>
                  <a:pt x="10628763" y="3564219"/>
                  <a:pt x="10643895" y="3567358"/>
                  <a:pt x="10660592" y="3567358"/>
                </a:cubicBezTo>
                <a:cubicBezTo>
                  <a:pt x="10676768" y="3567358"/>
                  <a:pt x="10691900" y="3563696"/>
                  <a:pt x="10706510" y="3556371"/>
                </a:cubicBezTo>
                <a:cubicBezTo>
                  <a:pt x="10721120" y="3549046"/>
                  <a:pt x="10733121" y="3538583"/>
                  <a:pt x="10741992" y="3526026"/>
                </a:cubicBezTo>
                <a:cubicBezTo>
                  <a:pt x="10741992" y="3526026"/>
                  <a:pt x="10741992" y="3526026"/>
                  <a:pt x="10741992" y="3562126"/>
                </a:cubicBezTo>
                <a:lnTo>
                  <a:pt x="10803041" y="3562126"/>
                </a:lnTo>
                <a:cubicBezTo>
                  <a:pt x="10803041" y="3562126"/>
                  <a:pt x="10803041" y="3562126"/>
                  <a:pt x="10803041" y="3318846"/>
                </a:cubicBezTo>
                <a:cubicBezTo>
                  <a:pt x="10803041" y="3318846"/>
                  <a:pt x="10803041" y="3318846"/>
                  <a:pt x="10737296" y="3318846"/>
                </a:cubicBezTo>
                <a:cubicBezTo>
                  <a:pt x="10737296" y="3318846"/>
                  <a:pt x="10737296" y="3318846"/>
                  <a:pt x="10737296" y="3421390"/>
                </a:cubicBezTo>
                <a:cubicBezTo>
                  <a:pt x="10737296" y="3456443"/>
                  <a:pt x="10735730" y="3478417"/>
                  <a:pt x="10732599" y="3487311"/>
                </a:cubicBezTo>
                <a:cubicBezTo>
                  <a:pt x="10729469" y="3496205"/>
                  <a:pt x="10723207" y="3503530"/>
                  <a:pt x="10714337" y="3509808"/>
                </a:cubicBezTo>
                <a:cubicBezTo>
                  <a:pt x="10705466" y="3515563"/>
                  <a:pt x="10695552" y="3518702"/>
                  <a:pt x="10684595" y="3518702"/>
                </a:cubicBezTo>
                <a:cubicBezTo>
                  <a:pt x="10674681" y="3518702"/>
                  <a:pt x="10666854" y="3516086"/>
                  <a:pt x="10660592" y="3511900"/>
                </a:cubicBezTo>
                <a:cubicBezTo>
                  <a:pt x="10653809" y="3507192"/>
                  <a:pt x="10649635" y="3501437"/>
                  <a:pt x="10647026" y="3493589"/>
                </a:cubicBezTo>
                <a:cubicBezTo>
                  <a:pt x="10644939" y="3485741"/>
                  <a:pt x="10643373" y="3464814"/>
                  <a:pt x="10643373" y="3430807"/>
                </a:cubicBezTo>
                <a:cubicBezTo>
                  <a:pt x="10643373" y="3430807"/>
                  <a:pt x="10643373" y="3430807"/>
                  <a:pt x="10643373" y="3318846"/>
                </a:cubicBezTo>
                <a:cubicBezTo>
                  <a:pt x="10643373" y="3318846"/>
                  <a:pt x="10643373" y="3318846"/>
                  <a:pt x="10578149" y="3318846"/>
                </a:cubicBezTo>
                <a:close/>
                <a:moveTo>
                  <a:pt x="12192000" y="3314701"/>
                </a:moveTo>
                <a:lnTo>
                  <a:pt x="12012076" y="3429000"/>
                </a:lnTo>
                <a:lnTo>
                  <a:pt x="12192000" y="3543300"/>
                </a:lnTo>
                <a:close/>
                <a:moveTo>
                  <a:pt x="11295612" y="3313614"/>
                </a:moveTo>
                <a:cubicBezTo>
                  <a:pt x="11271087" y="3313614"/>
                  <a:pt x="11249172" y="3318846"/>
                  <a:pt x="11229866" y="3329310"/>
                </a:cubicBezTo>
                <a:cubicBezTo>
                  <a:pt x="11210560" y="3339774"/>
                  <a:pt x="11194906" y="3354946"/>
                  <a:pt x="11184470" y="3374827"/>
                </a:cubicBezTo>
                <a:cubicBezTo>
                  <a:pt x="11173512" y="3395231"/>
                  <a:pt x="11168295" y="3415635"/>
                  <a:pt x="11168295" y="3437085"/>
                </a:cubicBezTo>
                <a:cubicBezTo>
                  <a:pt x="11168295" y="3464814"/>
                  <a:pt x="11173512" y="3488880"/>
                  <a:pt x="11184470" y="3508238"/>
                </a:cubicBezTo>
                <a:cubicBezTo>
                  <a:pt x="11194906" y="3527596"/>
                  <a:pt x="11210560" y="3542245"/>
                  <a:pt x="11231431" y="3552709"/>
                </a:cubicBezTo>
                <a:cubicBezTo>
                  <a:pt x="11251781" y="3562649"/>
                  <a:pt x="11273174" y="3567358"/>
                  <a:pt x="11296133" y="3567358"/>
                </a:cubicBezTo>
                <a:cubicBezTo>
                  <a:pt x="11332659" y="3567358"/>
                  <a:pt x="11362922" y="3555325"/>
                  <a:pt x="11386925" y="3531258"/>
                </a:cubicBezTo>
                <a:cubicBezTo>
                  <a:pt x="11410927" y="3507192"/>
                  <a:pt x="11422928" y="3476847"/>
                  <a:pt x="11422928" y="3439701"/>
                </a:cubicBezTo>
                <a:cubicBezTo>
                  <a:pt x="11422928" y="3403602"/>
                  <a:pt x="11411449" y="3373257"/>
                  <a:pt x="11387447" y="3349191"/>
                </a:cubicBezTo>
                <a:cubicBezTo>
                  <a:pt x="11363444" y="3325648"/>
                  <a:pt x="11332659" y="3313614"/>
                  <a:pt x="11295612" y="3313614"/>
                </a:cubicBezTo>
                <a:close/>
                <a:moveTo>
                  <a:pt x="10429439" y="3313614"/>
                </a:moveTo>
                <a:cubicBezTo>
                  <a:pt x="10405437" y="3313614"/>
                  <a:pt x="10383521" y="3318846"/>
                  <a:pt x="10363693" y="3329310"/>
                </a:cubicBezTo>
                <a:cubicBezTo>
                  <a:pt x="10344387" y="3339774"/>
                  <a:pt x="10329255" y="3354946"/>
                  <a:pt x="10318298" y="3374827"/>
                </a:cubicBezTo>
                <a:cubicBezTo>
                  <a:pt x="10307862" y="3395231"/>
                  <a:pt x="10302644" y="3415635"/>
                  <a:pt x="10302644" y="3437085"/>
                </a:cubicBezTo>
                <a:cubicBezTo>
                  <a:pt x="10302644" y="3464814"/>
                  <a:pt x="10307862" y="3488880"/>
                  <a:pt x="10318298" y="3508238"/>
                </a:cubicBezTo>
                <a:cubicBezTo>
                  <a:pt x="10329255" y="3527596"/>
                  <a:pt x="10344909" y="3542245"/>
                  <a:pt x="10365259" y="3552709"/>
                </a:cubicBezTo>
                <a:cubicBezTo>
                  <a:pt x="10385609" y="3562649"/>
                  <a:pt x="10407524" y="3567358"/>
                  <a:pt x="10429961" y="3567358"/>
                </a:cubicBezTo>
                <a:cubicBezTo>
                  <a:pt x="10466486" y="3567358"/>
                  <a:pt x="10496750" y="3555325"/>
                  <a:pt x="10520752" y="3531258"/>
                </a:cubicBezTo>
                <a:cubicBezTo>
                  <a:pt x="10545277" y="3507192"/>
                  <a:pt x="10557278" y="3476847"/>
                  <a:pt x="10557278" y="3439701"/>
                </a:cubicBezTo>
                <a:cubicBezTo>
                  <a:pt x="10557278" y="3403602"/>
                  <a:pt x="10545277" y="3373257"/>
                  <a:pt x="10521274" y="3349191"/>
                </a:cubicBezTo>
                <a:cubicBezTo>
                  <a:pt x="10497272" y="3325648"/>
                  <a:pt x="10467008" y="3313614"/>
                  <a:pt x="10429439" y="3313614"/>
                </a:cubicBezTo>
                <a:close/>
                <a:moveTo>
                  <a:pt x="11675997" y="3261296"/>
                </a:moveTo>
                <a:cubicBezTo>
                  <a:pt x="11675997" y="3261296"/>
                  <a:pt x="11675997" y="3261296"/>
                  <a:pt x="11682258" y="3261296"/>
                </a:cubicBezTo>
                <a:cubicBezTo>
                  <a:pt x="11685389" y="3261296"/>
                  <a:pt x="11686954" y="3261296"/>
                  <a:pt x="11687998" y="3261819"/>
                </a:cubicBezTo>
                <a:cubicBezTo>
                  <a:pt x="11689042" y="3262343"/>
                  <a:pt x="11690085" y="3262866"/>
                  <a:pt x="11690607" y="3263389"/>
                </a:cubicBezTo>
                <a:cubicBezTo>
                  <a:pt x="11691129" y="3264435"/>
                  <a:pt x="11691651" y="3265482"/>
                  <a:pt x="11691651" y="3266528"/>
                </a:cubicBezTo>
                <a:cubicBezTo>
                  <a:pt x="11691651" y="3268098"/>
                  <a:pt x="11691129" y="3269144"/>
                  <a:pt x="11689564" y="3270190"/>
                </a:cubicBezTo>
                <a:cubicBezTo>
                  <a:pt x="11688520" y="3271237"/>
                  <a:pt x="11686433" y="3271760"/>
                  <a:pt x="11682780" y="3271760"/>
                </a:cubicBezTo>
                <a:cubicBezTo>
                  <a:pt x="11682780" y="3271760"/>
                  <a:pt x="11682780" y="3271760"/>
                  <a:pt x="11675997" y="3271760"/>
                </a:cubicBezTo>
                <a:close/>
                <a:moveTo>
                  <a:pt x="11670257" y="3256588"/>
                </a:moveTo>
                <a:cubicBezTo>
                  <a:pt x="11670257" y="3256588"/>
                  <a:pt x="11670257" y="3256588"/>
                  <a:pt x="11670257" y="3291641"/>
                </a:cubicBezTo>
                <a:lnTo>
                  <a:pt x="11675997" y="3291641"/>
                </a:lnTo>
                <a:cubicBezTo>
                  <a:pt x="11675997" y="3291641"/>
                  <a:pt x="11675997" y="3291641"/>
                  <a:pt x="11675997" y="3276468"/>
                </a:cubicBezTo>
                <a:cubicBezTo>
                  <a:pt x="11675997" y="3276468"/>
                  <a:pt x="11675997" y="3276468"/>
                  <a:pt x="11679128" y="3276468"/>
                </a:cubicBezTo>
                <a:cubicBezTo>
                  <a:pt x="11681215" y="3276468"/>
                  <a:pt x="11682780" y="3276992"/>
                  <a:pt x="11683824" y="3278038"/>
                </a:cubicBezTo>
                <a:cubicBezTo>
                  <a:pt x="11685389" y="3279085"/>
                  <a:pt x="11687476" y="3281700"/>
                  <a:pt x="11690085" y="3285886"/>
                </a:cubicBezTo>
                <a:cubicBezTo>
                  <a:pt x="11690085" y="3285886"/>
                  <a:pt x="11690085" y="3285886"/>
                  <a:pt x="11693216" y="3291641"/>
                </a:cubicBezTo>
                <a:cubicBezTo>
                  <a:pt x="11693216" y="3291641"/>
                  <a:pt x="11693216" y="3291641"/>
                  <a:pt x="11699999" y="3291641"/>
                </a:cubicBezTo>
                <a:cubicBezTo>
                  <a:pt x="11699999" y="3291641"/>
                  <a:pt x="11699999" y="3291641"/>
                  <a:pt x="11695825" y="3284840"/>
                </a:cubicBezTo>
                <a:cubicBezTo>
                  <a:pt x="11693738" y="3281177"/>
                  <a:pt x="11691651" y="3279085"/>
                  <a:pt x="11690607" y="3277515"/>
                </a:cubicBezTo>
                <a:cubicBezTo>
                  <a:pt x="11689564" y="3276992"/>
                  <a:pt x="11688520" y="3276468"/>
                  <a:pt x="11687476" y="3275945"/>
                </a:cubicBezTo>
                <a:cubicBezTo>
                  <a:pt x="11690607" y="3275422"/>
                  <a:pt x="11693216" y="3274376"/>
                  <a:pt x="11694781" y="3272806"/>
                </a:cubicBezTo>
                <a:cubicBezTo>
                  <a:pt x="11696869" y="3270713"/>
                  <a:pt x="11697390" y="3268621"/>
                  <a:pt x="11697390" y="3266005"/>
                </a:cubicBezTo>
                <a:cubicBezTo>
                  <a:pt x="11697390" y="3263912"/>
                  <a:pt x="11696869" y="3262343"/>
                  <a:pt x="11695825" y="3260773"/>
                </a:cubicBezTo>
                <a:cubicBezTo>
                  <a:pt x="11694781" y="3259204"/>
                  <a:pt x="11693216" y="3258157"/>
                  <a:pt x="11691651" y="3257111"/>
                </a:cubicBezTo>
                <a:cubicBezTo>
                  <a:pt x="11689564" y="3256588"/>
                  <a:pt x="11686433" y="3256588"/>
                  <a:pt x="11682258" y="3256588"/>
                </a:cubicBezTo>
                <a:cubicBezTo>
                  <a:pt x="11682258" y="3256588"/>
                  <a:pt x="11682258" y="3256588"/>
                  <a:pt x="11670257" y="3256588"/>
                </a:cubicBezTo>
                <a:close/>
                <a:moveTo>
                  <a:pt x="11684867" y="3246124"/>
                </a:moveTo>
                <a:cubicBezTo>
                  <a:pt x="11689042" y="3246124"/>
                  <a:pt x="11693738" y="3247694"/>
                  <a:pt x="11698434" y="3249786"/>
                </a:cubicBezTo>
                <a:cubicBezTo>
                  <a:pt x="11702608" y="3252402"/>
                  <a:pt x="11706261" y="3255541"/>
                  <a:pt x="11708348" y="3259727"/>
                </a:cubicBezTo>
                <a:cubicBezTo>
                  <a:pt x="11710957" y="3264435"/>
                  <a:pt x="11712522" y="3268621"/>
                  <a:pt x="11712522" y="3273329"/>
                </a:cubicBezTo>
                <a:cubicBezTo>
                  <a:pt x="11712522" y="3278038"/>
                  <a:pt x="11710957" y="3282747"/>
                  <a:pt x="11708348" y="3286932"/>
                </a:cubicBezTo>
                <a:cubicBezTo>
                  <a:pt x="11706261" y="3291118"/>
                  <a:pt x="11702608" y="3294780"/>
                  <a:pt x="11698434" y="3296873"/>
                </a:cubicBezTo>
                <a:cubicBezTo>
                  <a:pt x="11694260" y="3299488"/>
                  <a:pt x="11689564" y="3300535"/>
                  <a:pt x="11684867" y="3300535"/>
                </a:cubicBezTo>
                <a:cubicBezTo>
                  <a:pt x="11680171" y="3300535"/>
                  <a:pt x="11675475" y="3299488"/>
                  <a:pt x="11670779" y="3296873"/>
                </a:cubicBezTo>
                <a:cubicBezTo>
                  <a:pt x="11666605" y="3294780"/>
                  <a:pt x="11662952" y="3291118"/>
                  <a:pt x="11660865" y="3286932"/>
                </a:cubicBezTo>
                <a:cubicBezTo>
                  <a:pt x="11658256" y="3282747"/>
                  <a:pt x="11657212" y="3278038"/>
                  <a:pt x="11657212" y="3273329"/>
                </a:cubicBezTo>
                <a:cubicBezTo>
                  <a:pt x="11657212" y="3268621"/>
                  <a:pt x="11658256" y="3264435"/>
                  <a:pt x="11660865" y="3259727"/>
                </a:cubicBezTo>
                <a:cubicBezTo>
                  <a:pt x="11663474" y="3255541"/>
                  <a:pt x="11666605" y="3252402"/>
                  <a:pt x="11671301" y="3249786"/>
                </a:cubicBezTo>
                <a:cubicBezTo>
                  <a:pt x="11675475" y="3247694"/>
                  <a:pt x="11680171" y="3246124"/>
                  <a:pt x="11684867" y="3246124"/>
                </a:cubicBezTo>
                <a:close/>
                <a:moveTo>
                  <a:pt x="11684867" y="3240892"/>
                </a:moveTo>
                <a:cubicBezTo>
                  <a:pt x="11679128" y="3240892"/>
                  <a:pt x="11673910" y="3242462"/>
                  <a:pt x="11668692" y="3245078"/>
                </a:cubicBezTo>
                <a:cubicBezTo>
                  <a:pt x="11662952" y="3247694"/>
                  <a:pt x="11658778" y="3251879"/>
                  <a:pt x="11656169" y="3257111"/>
                </a:cubicBezTo>
                <a:cubicBezTo>
                  <a:pt x="11653038" y="3262343"/>
                  <a:pt x="11651473" y="3267574"/>
                  <a:pt x="11651473" y="3273329"/>
                </a:cubicBezTo>
                <a:cubicBezTo>
                  <a:pt x="11651473" y="3279085"/>
                  <a:pt x="11653038" y="3284316"/>
                  <a:pt x="11656169" y="3289548"/>
                </a:cubicBezTo>
                <a:cubicBezTo>
                  <a:pt x="11658778" y="3294780"/>
                  <a:pt x="11662952" y="3298965"/>
                  <a:pt x="11668170" y="3301581"/>
                </a:cubicBezTo>
                <a:cubicBezTo>
                  <a:pt x="11673388" y="3304720"/>
                  <a:pt x="11679128" y="3305767"/>
                  <a:pt x="11684867" y="3305767"/>
                </a:cubicBezTo>
                <a:cubicBezTo>
                  <a:pt x="11690607" y="3305767"/>
                  <a:pt x="11695825" y="3304720"/>
                  <a:pt x="11701043" y="3301581"/>
                </a:cubicBezTo>
                <a:cubicBezTo>
                  <a:pt x="11706261" y="3298965"/>
                  <a:pt x="11710435" y="3294780"/>
                  <a:pt x="11713566" y="3289548"/>
                </a:cubicBezTo>
                <a:cubicBezTo>
                  <a:pt x="11716175" y="3284316"/>
                  <a:pt x="11717740" y="3279085"/>
                  <a:pt x="11717740" y="3273329"/>
                </a:cubicBezTo>
                <a:cubicBezTo>
                  <a:pt x="11717740" y="3267574"/>
                  <a:pt x="11716175" y="3262343"/>
                  <a:pt x="11713044" y="3257111"/>
                </a:cubicBezTo>
                <a:cubicBezTo>
                  <a:pt x="11710435" y="3251879"/>
                  <a:pt x="11706261" y="3247694"/>
                  <a:pt x="11701043" y="3245078"/>
                </a:cubicBezTo>
                <a:cubicBezTo>
                  <a:pt x="11695825" y="3242462"/>
                  <a:pt x="11690085" y="3240892"/>
                  <a:pt x="11684867" y="3240892"/>
                </a:cubicBezTo>
                <a:close/>
                <a:moveTo>
                  <a:pt x="10048010" y="3226243"/>
                </a:moveTo>
                <a:cubicBezTo>
                  <a:pt x="10048010" y="3226243"/>
                  <a:pt x="10048010" y="3226243"/>
                  <a:pt x="10172718" y="3420867"/>
                </a:cubicBezTo>
                <a:lnTo>
                  <a:pt x="10172718" y="3562126"/>
                </a:lnTo>
                <a:cubicBezTo>
                  <a:pt x="10172718" y="3562126"/>
                  <a:pt x="10172718" y="3562126"/>
                  <a:pt x="10241594" y="3562126"/>
                </a:cubicBezTo>
                <a:cubicBezTo>
                  <a:pt x="10241594" y="3562126"/>
                  <a:pt x="10241594" y="3562126"/>
                  <a:pt x="10241594" y="3421390"/>
                </a:cubicBezTo>
                <a:cubicBezTo>
                  <a:pt x="10241594" y="3421390"/>
                  <a:pt x="10241594" y="3421390"/>
                  <a:pt x="10366824" y="3226243"/>
                </a:cubicBezTo>
                <a:cubicBezTo>
                  <a:pt x="10366824" y="3226243"/>
                  <a:pt x="10366824" y="3226243"/>
                  <a:pt x="10287512" y="3226243"/>
                </a:cubicBezTo>
                <a:cubicBezTo>
                  <a:pt x="10287512" y="3226243"/>
                  <a:pt x="10287512" y="3226243"/>
                  <a:pt x="10208722" y="3359131"/>
                </a:cubicBezTo>
                <a:cubicBezTo>
                  <a:pt x="10208722" y="3359131"/>
                  <a:pt x="10208722" y="3359131"/>
                  <a:pt x="10128366" y="3226243"/>
                </a:cubicBezTo>
                <a:cubicBezTo>
                  <a:pt x="10128366" y="3226243"/>
                  <a:pt x="10128366" y="3226243"/>
                  <a:pt x="10048010" y="3226243"/>
                </a:cubicBezTo>
                <a:close/>
                <a:moveTo>
                  <a:pt x="10999756" y="3221011"/>
                </a:moveTo>
                <a:cubicBezTo>
                  <a:pt x="10967405" y="3221011"/>
                  <a:pt x="10939750" y="3226243"/>
                  <a:pt x="10918357" y="3237753"/>
                </a:cubicBezTo>
                <a:cubicBezTo>
                  <a:pt x="10889658" y="3251879"/>
                  <a:pt x="10867743" y="3272806"/>
                  <a:pt x="10852611" y="3300012"/>
                </a:cubicBezTo>
                <a:cubicBezTo>
                  <a:pt x="10838001" y="3327217"/>
                  <a:pt x="10830696" y="3358085"/>
                  <a:pt x="10830696" y="3393138"/>
                </a:cubicBezTo>
                <a:cubicBezTo>
                  <a:pt x="10830696" y="3425575"/>
                  <a:pt x="10836958" y="3455397"/>
                  <a:pt x="10850524" y="3482602"/>
                </a:cubicBezTo>
                <a:cubicBezTo>
                  <a:pt x="10863569" y="3509808"/>
                  <a:pt x="10883919" y="3531258"/>
                  <a:pt x="10910008" y="3545907"/>
                </a:cubicBezTo>
                <a:cubicBezTo>
                  <a:pt x="10936620" y="3560556"/>
                  <a:pt x="10967927" y="3567881"/>
                  <a:pt x="11003409" y="3567881"/>
                </a:cubicBezTo>
                <a:cubicBezTo>
                  <a:pt x="11031585" y="3567881"/>
                  <a:pt x="11059240" y="3562649"/>
                  <a:pt x="11086374" y="3552185"/>
                </a:cubicBezTo>
                <a:cubicBezTo>
                  <a:pt x="11114028" y="3541722"/>
                  <a:pt x="11134900" y="3529689"/>
                  <a:pt x="11148988" y="3515563"/>
                </a:cubicBezTo>
                <a:cubicBezTo>
                  <a:pt x="11148988" y="3515563"/>
                  <a:pt x="11148988" y="3515563"/>
                  <a:pt x="11148988" y="3382151"/>
                </a:cubicBezTo>
                <a:cubicBezTo>
                  <a:pt x="11148988" y="3382151"/>
                  <a:pt x="11148988" y="3382151"/>
                  <a:pt x="11000800" y="3382151"/>
                </a:cubicBezTo>
                <a:cubicBezTo>
                  <a:pt x="11000800" y="3382151"/>
                  <a:pt x="11000800" y="3382151"/>
                  <a:pt x="11000800" y="3438655"/>
                </a:cubicBezTo>
                <a:lnTo>
                  <a:pt x="11079590" y="3438655"/>
                </a:lnTo>
                <a:cubicBezTo>
                  <a:pt x="11079590" y="3438655"/>
                  <a:pt x="11079590" y="3438655"/>
                  <a:pt x="11079590" y="3481033"/>
                </a:cubicBezTo>
                <a:cubicBezTo>
                  <a:pt x="11069154" y="3489404"/>
                  <a:pt x="11056631" y="3496205"/>
                  <a:pt x="11042543" y="3501437"/>
                </a:cubicBezTo>
                <a:cubicBezTo>
                  <a:pt x="11027933" y="3507192"/>
                  <a:pt x="11013323" y="3509808"/>
                  <a:pt x="10998713" y="3509808"/>
                </a:cubicBezTo>
                <a:cubicBezTo>
                  <a:pt x="10970014" y="3509808"/>
                  <a:pt x="10946534" y="3499867"/>
                  <a:pt x="10928271" y="3479986"/>
                </a:cubicBezTo>
                <a:cubicBezTo>
                  <a:pt x="10910530" y="3460105"/>
                  <a:pt x="10901138" y="3430284"/>
                  <a:pt x="10901138" y="3390522"/>
                </a:cubicBezTo>
                <a:cubicBezTo>
                  <a:pt x="10901138" y="3353376"/>
                  <a:pt x="10910008" y="3325648"/>
                  <a:pt x="10927749" y="3306813"/>
                </a:cubicBezTo>
                <a:cubicBezTo>
                  <a:pt x="10945490" y="3287978"/>
                  <a:pt x="10969492" y="3278561"/>
                  <a:pt x="10999756" y="3278561"/>
                </a:cubicBezTo>
                <a:cubicBezTo>
                  <a:pt x="11019584" y="3278561"/>
                  <a:pt x="11036282" y="3283270"/>
                  <a:pt x="11049326" y="3293210"/>
                </a:cubicBezTo>
                <a:cubicBezTo>
                  <a:pt x="11062371" y="3302628"/>
                  <a:pt x="11071242" y="3315707"/>
                  <a:pt x="11076459" y="3331926"/>
                </a:cubicBezTo>
                <a:cubicBezTo>
                  <a:pt x="11076459" y="3331926"/>
                  <a:pt x="11076459" y="3331926"/>
                  <a:pt x="11144814" y="3319369"/>
                </a:cubicBezTo>
                <a:cubicBezTo>
                  <a:pt x="11138031" y="3288502"/>
                  <a:pt x="11122377" y="3264435"/>
                  <a:pt x="11098896" y="3247170"/>
                </a:cubicBezTo>
                <a:cubicBezTo>
                  <a:pt x="11074894" y="3229382"/>
                  <a:pt x="11042021" y="3221011"/>
                  <a:pt x="10999756" y="3221011"/>
                </a:cubicBezTo>
                <a:close/>
                <a:moveTo>
                  <a:pt x="539998" y="540001"/>
                </a:moveTo>
                <a:lnTo>
                  <a:pt x="539998" y="6300001"/>
                </a:lnTo>
                <a:lnTo>
                  <a:pt x="539999" y="6300001"/>
                </a:lnTo>
                <a:lnTo>
                  <a:pt x="5073648" y="6300001"/>
                </a:lnTo>
                <a:lnTo>
                  <a:pt x="6008398" y="6300001"/>
                </a:lnTo>
                <a:lnTo>
                  <a:pt x="6008398" y="3542604"/>
                </a:lnTo>
                <a:lnTo>
                  <a:pt x="6187227" y="3429001"/>
                </a:lnTo>
                <a:lnTo>
                  <a:pt x="6008398" y="3315397"/>
                </a:lnTo>
                <a:lnTo>
                  <a:pt x="6008398" y="540001"/>
                </a:lnTo>
                <a:lnTo>
                  <a:pt x="5073648" y="540001"/>
                </a:lnTo>
                <a:lnTo>
                  <a:pt x="539999" y="540001"/>
                </a:lnTo>
                <a:close/>
                <a:moveTo>
                  <a:pt x="0" y="0"/>
                </a:moveTo>
                <a:lnTo>
                  <a:pt x="12193200" y="0"/>
                </a:lnTo>
                <a:lnTo>
                  <a:pt x="12193200" y="6861600"/>
                </a:lnTo>
                <a:lnTo>
                  <a:pt x="0" y="6861600"/>
                </a:lnTo>
                <a:close/>
              </a:path>
            </a:pathLst>
          </a:custGeom>
          <a:solidFill>
            <a:schemeClr val="bg2"/>
          </a:solidFill>
          <a:ln w="0">
            <a:solidFill>
              <a:schemeClr val="bg1">
                <a:alpha val="0"/>
              </a:schemeClr>
            </a:solidFill>
          </a:ln>
        </p:spPr>
        <p:txBody>
          <a:bodyPr wrap="square" lIns="144000" tIns="108000">
            <a:noAutofit/>
          </a:bodyPr>
          <a:lstStyle>
            <a:lvl1pPr marL="0" indent="0" algn="l">
              <a:buNone/>
              <a:defRPr sz="1600"/>
            </a:lvl1pPr>
          </a:lstStyle>
          <a:p>
            <a:r>
              <a:rPr lang="en-GB" dirty="0"/>
              <a:t>Click on frame and insert picture using the Insert tab, Pictures</a:t>
            </a:r>
          </a:p>
          <a:p>
            <a:endParaRPr lang="en-GB" dirty="0"/>
          </a:p>
        </p:txBody>
      </p:sp>
      <p:sp>
        <p:nvSpPr>
          <p:cNvPr id="9" name="Triangle 14">
            <a:extLst>
              <a:ext uri="{FF2B5EF4-FFF2-40B4-BE49-F238E27FC236}">
                <a16:creationId xmlns:a16="http://schemas.microsoft.com/office/drawing/2014/main" id="{CC85A10E-8271-4502-86CC-22674166B7FE}"/>
              </a:ext>
            </a:extLst>
          </p:cNvPr>
          <p:cNvSpPr/>
          <p:nvPr userDrawn="1"/>
        </p:nvSpPr>
        <p:spPr bwMode="white">
          <a:xfrm rot="16200000">
            <a:off x="11987738" y="3339037"/>
            <a:ext cx="228599" cy="179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0" name="Rectangle 19">
            <a:extLst>
              <a:ext uri="{FF2B5EF4-FFF2-40B4-BE49-F238E27FC236}">
                <a16:creationId xmlns:a16="http://schemas.microsoft.com/office/drawing/2014/main" id="{3403585E-6DB7-4307-BDBF-3FBAB1B38DF4}"/>
              </a:ext>
            </a:extLst>
          </p:cNvPr>
          <p:cNvSpPr/>
          <p:nvPr userDrawn="1"/>
        </p:nvSpPr>
        <p:spPr>
          <a:xfrm>
            <a:off x="900000" y="5580000"/>
            <a:ext cx="171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p:cNvSpPr>
            <a:spLocks noGrp="1"/>
          </p:cNvSpPr>
          <p:nvPr>
            <p:ph type="ctrTitle" hasCustomPrompt="1"/>
          </p:nvPr>
        </p:nvSpPr>
        <p:spPr>
          <a:xfrm>
            <a:off x="900000" y="1979998"/>
            <a:ext cx="4742414" cy="2232000"/>
          </a:xfrm>
        </p:spPr>
        <p:txBody>
          <a:bodyPr anchor="t" anchorCtr="0"/>
          <a:lstStyle>
            <a:lvl1pPr algn="l">
              <a:lnSpc>
                <a:spcPct val="80000"/>
              </a:lnSpc>
              <a:defRPr sz="6000">
                <a:solidFill>
                  <a:schemeClr val="tx1"/>
                </a:solidFill>
              </a:defRPr>
            </a:lvl1pPr>
          </a:lstStyle>
          <a:p>
            <a:r>
              <a:rPr lang="en-GB" dirty="0"/>
              <a:t>Click to add title</a:t>
            </a:r>
          </a:p>
        </p:txBody>
      </p:sp>
      <p:sp>
        <p:nvSpPr>
          <p:cNvPr id="3" name="Subtitle 2"/>
          <p:cNvSpPr>
            <a:spLocks noGrp="1"/>
          </p:cNvSpPr>
          <p:nvPr>
            <p:ph type="subTitle" idx="1" hasCustomPrompt="1"/>
          </p:nvPr>
        </p:nvSpPr>
        <p:spPr>
          <a:xfrm>
            <a:off x="900000" y="4320000"/>
            <a:ext cx="4742414" cy="910800"/>
          </a:xfrm>
        </p:spPr>
        <p:txBody>
          <a:bodyPr/>
          <a:lstStyle>
            <a:lvl1pPr marL="0" indent="0" algn="l">
              <a:spcBef>
                <a:spcPts val="0"/>
              </a:spcBef>
              <a:buFont typeface="Arial" panose="020B0604020202020204" pitchFamily="34" charset="0"/>
              <a:buChar char="​"/>
              <a:defRPr sz="12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subtitle</a:t>
            </a:r>
          </a:p>
        </p:txBody>
      </p:sp>
      <p:sp>
        <p:nvSpPr>
          <p:cNvPr id="17" name="Date Placeholder 1">
            <a:extLst>
              <a:ext uri="{FF2B5EF4-FFF2-40B4-BE49-F238E27FC236}">
                <a16:creationId xmlns:a16="http://schemas.microsoft.com/office/drawing/2014/main" id="{6D60C9B8-54EB-4CAF-B33B-5CBD629B423C}"/>
              </a:ext>
            </a:extLst>
          </p:cNvPr>
          <p:cNvSpPr>
            <a:spLocks noGrp="1"/>
          </p:cNvSpPr>
          <p:nvPr>
            <p:ph type="dt" sz="half" idx="2"/>
          </p:nvPr>
        </p:nvSpPr>
        <p:spPr>
          <a:xfrm>
            <a:off x="900000" y="882000"/>
            <a:ext cx="4742414" cy="216000"/>
          </a:xfrm>
          <a:prstGeom prst="rect">
            <a:avLst/>
          </a:prstGeom>
        </p:spPr>
        <p:txBody>
          <a:bodyPr vert="horz" lIns="0" tIns="0" rIns="0" bIns="0" rtlCol="0" anchor="t" anchorCtr="0"/>
          <a:lstStyle>
            <a:lvl1pPr algn="l">
              <a:defRPr sz="1200">
                <a:solidFill>
                  <a:schemeClr val="tx1"/>
                </a:solidFill>
              </a:defRPr>
            </a:lvl1pPr>
          </a:lstStyle>
          <a:p>
            <a:fld id="{114E5DFA-4DF4-384B-8A13-D0A3D10BAABF}" type="datetime1">
              <a:rPr lang="en-IN" smtClean="0"/>
              <a:t>03/09/23</a:t>
            </a:fld>
            <a:endParaRPr lang="en-GB" dirty="0"/>
          </a:p>
        </p:txBody>
      </p:sp>
      <p:sp>
        <p:nvSpPr>
          <p:cNvPr id="12" name="TextBox 11">
            <a:extLst>
              <a:ext uri="{FF2B5EF4-FFF2-40B4-BE49-F238E27FC236}">
                <a16:creationId xmlns:a16="http://schemas.microsoft.com/office/drawing/2014/main" id="{07F7FF74-525F-48F4-9579-ABBAEE4C8184}"/>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bg1"/>
                </a:solidFill>
                <a:latin typeface="+mj-lt"/>
              </a:rPr>
              <a:t>business.yougov.com</a:t>
            </a:r>
          </a:p>
        </p:txBody>
      </p:sp>
      <p:sp>
        <p:nvSpPr>
          <p:cNvPr id="14" name="TextBox 13">
            <a:extLst>
              <a:ext uri="{FF2B5EF4-FFF2-40B4-BE49-F238E27FC236}">
                <a16:creationId xmlns:a16="http://schemas.microsoft.com/office/drawing/2014/main" id="{76139F22-C794-4FC5-9949-C0FE9A4145C0}"/>
              </a:ext>
            </a:extLst>
          </p:cNvPr>
          <p:cNvSpPr txBox="1"/>
          <p:nvPr userDrawn="1"/>
        </p:nvSpPr>
        <p:spPr>
          <a:xfrm>
            <a:off x="900000" y="5760000"/>
            <a:ext cx="3308808" cy="215444"/>
          </a:xfrm>
          <a:prstGeom prst="rect">
            <a:avLst/>
          </a:prstGeom>
          <a:noFill/>
        </p:spPr>
        <p:txBody>
          <a:bodyPr wrap="square" lIns="0" tIns="0" rIns="0" bIns="0" rtlCol="0">
            <a:spAutoFit/>
          </a:bodyPr>
          <a:lstStyle/>
          <a:p>
            <a:pPr algn="l"/>
            <a:r>
              <a:rPr lang="en-GB" sz="1400" dirty="0">
                <a:solidFill>
                  <a:schemeClr val="tx1"/>
                </a:solidFill>
                <a:latin typeface="+mj-lt"/>
              </a:rPr>
              <a:t>Living Consumer Intelligence</a:t>
            </a:r>
          </a:p>
        </p:txBody>
      </p:sp>
    </p:spTree>
    <p:extLst>
      <p:ext uri="{BB962C8B-B14F-4D97-AF65-F5344CB8AC3E}">
        <p14:creationId xmlns:p14="http://schemas.microsoft.com/office/powerpoint/2010/main" val="2903340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ICTURE plus Client Logo Panel">
    <p:spTree>
      <p:nvGrpSpPr>
        <p:cNvPr id="1" name=""/>
        <p:cNvGrpSpPr/>
        <p:nvPr/>
      </p:nvGrpSpPr>
      <p:grpSpPr>
        <a:xfrm>
          <a:off x="0" y="0"/>
          <a:ext cx="0" cy="0"/>
          <a:chOff x="0" y="0"/>
          <a:chExt cx="0" cy="0"/>
        </a:xfrm>
      </p:grpSpPr>
      <p:sp>
        <p:nvSpPr>
          <p:cNvPr id="11" name="Footer Placeholder 7" hidden="1">
            <a:extLst>
              <a:ext uri="{FF2B5EF4-FFF2-40B4-BE49-F238E27FC236}">
                <a16:creationId xmlns:a16="http://schemas.microsoft.com/office/drawing/2014/main" id="{E0A239A6-FC48-4D80-8C2A-A70685D7F263}"/>
              </a:ext>
            </a:extLst>
          </p:cNvPr>
          <p:cNvSpPr>
            <a:spLocks noGrp="1"/>
          </p:cNvSpPr>
          <p:nvPr>
            <p:ph type="ftr" sz="quarter" idx="3"/>
          </p:nvPr>
        </p:nvSpPr>
        <p:spPr bwMode="white">
          <a:xfrm>
            <a:off x="12193200" y="6858000"/>
            <a:ext cx="0" cy="0"/>
          </a:xfrm>
          <a:prstGeom prst="rect">
            <a:avLst/>
          </a:prstGeom>
        </p:spPr>
        <p:txBody>
          <a:bodyPr vert="horz" lIns="0" tIns="0" rIns="0" bIns="0" rtlCol="0" anchor="t" anchorCtr="0"/>
          <a:lstStyle>
            <a:lvl1pPr algn="l">
              <a:defRPr sz="100">
                <a:noFill/>
              </a:defRPr>
            </a:lvl1pPr>
          </a:lstStyle>
          <a:p>
            <a:endParaRPr lang="en-GB" dirty="0"/>
          </a:p>
        </p:txBody>
      </p:sp>
      <p:sp>
        <p:nvSpPr>
          <p:cNvPr id="13" name="Slide Number Placeholder 10" hidden="1">
            <a:extLst>
              <a:ext uri="{FF2B5EF4-FFF2-40B4-BE49-F238E27FC236}">
                <a16:creationId xmlns:a16="http://schemas.microsoft.com/office/drawing/2014/main" id="{BB55A2A6-4504-4CDC-B407-0D60FBA38040}"/>
              </a:ext>
            </a:extLst>
          </p:cNvPr>
          <p:cNvSpPr>
            <a:spLocks noGrp="1"/>
          </p:cNvSpPr>
          <p:nvPr>
            <p:ph type="sldNum" sz="quarter" idx="17"/>
          </p:nvPr>
        </p:nvSpPr>
        <p:spPr>
          <a:xfrm>
            <a:off x="12193200" y="6858000"/>
            <a:ext cx="0" cy="0"/>
          </a:xfrm>
        </p:spPr>
        <p:txBody>
          <a:bodyPr/>
          <a:lstStyle>
            <a:lvl1pPr>
              <a:defRPr sz="100">
                <a:noFill/>
              </a:defRPr>
            </a:lvl1pPr>
          </a:lstStyle>
          <a:p>
            <a:fld id="{23AA811B-2EBD-4900-905E-5BE206449611}" type="slidenum">
              <a:rPr lang="en-GB" smtClean="0"/>
              <a:pPr/>
              <a:t>‹#›</a:t>
            </a:fld>
            <a:endParaRPr lang="en-GB" dirty="0"/>
          </a:p>
        </p:txBody>
      </p:sp>
      <p:sp>
        <p:nvSpPr>
          <p:cNvPr id="25" name="Background">
            <a:extLst>
              <a:ext uri="{FF2B5EF4-FFF2-40B4-BE49-F238E27FC236}">
                <a16:creationId xmlns:a16="http://schemas.microsoft.com/office/drawing/2014/main" id="{0989FD76-8945-45E9-B7AE-3302B3AF3E61}"/>
              </a:ext>
            </a:extLst>
          </p:cNvPr>
          <p:cNvSpPr/>
          <p:nvPr userDrawn="1"/>
        </p:nvSpPr>
        <p:spPr>
          <a:xfrm>
            <a:off x="0" y="0"/>
            <a:ext cx="12193200" cy="686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14" name="Picture Placeholder 13">
            <a:extLst>
              <a:ext uri="{FF2B5EF4-FFF2-40B4-BE49-F238E27FC236}">
                <a16:creationId xmlns:a16="http://schemas.microsoft.com/office/drawing/2014/main" id="{0EF4A440-611D-4B5A-802D-AA67BF9AA765}"/>
              </a:ext>
            </a:extLst>
          </p:cNvPr>
          <p:cNvSpPr>
            <a:spLocks noGrp="1"/>
          </p:cNvSpPr>
          <p:nvPr>
            <p:ph type="pic" sz="quarter" idx="13" hasCustomPrompt="1"/>
          </p:nvPr>
        </p:nvSpPr>
        <p:spPr>
          <a:xfrm>
            <a:off x="0" y="-1"/>
            <a:ext cx="12193200" cy="6861600"/>
          </a:xfrm>
          <a:custGeom>
            <a:avLst/>
            <a:gdLst>
              <a:gd name="connsiteX0" fmla="*/ 9007476 w 12193200"/>
              <a:gd name="connsiteY0" fmla="*/ 2334519 h 6861600"/>
              <a:gd name="connsiteX1" fmla="*/ 9187184 w 12193200"/>
              <a:gd name="connsiteY1" fmla="*/ 2448818 h 6861600"/>
              <a:gd name="connsiteX2" fmla="*/ 9007476 w 12193200"/>
              <a:gd name="connsiteY2" fmla="*/ 2563117 h 6861600"/>
              <a:gd name="connsiteX3" fmla="*/ 9007474 w 12193200"/>
              <a:gd name="connsiteY3" fmla="*/ 2 h 6861600"/>
              <a:gd name="connsiteX4" fmla="*/ 9007474 w 12193200"/>
              <a:gd name="connsiteY4" fmla="*/ 6858002 h 6861600"/>
              <a:gd name="connsiteX5" fmla="*/ 11645898 w 12193200"/>
              <a:gd name="connsiteY5" fmla="*/ 6858002 h 6861600"/>
              <a:gd name="connsiteX6" fmla="*/ 11645898 w 12193200"/>
              <a:gd name="connsiteY6" fmla="*/ 6004863 h 6861600"/>
              <a:gd name="connsiteX7" fmla="*/ 11814930 w 12193200"/>
              <a:gd name="connsiteY7" fmla="*/ 5897483 h 6861600"/>
              <a:gd name="connsiteX8" fmla="*/ 11645898 w 12193200"/>
              <a:gd name="connsiteY8" fmla="*/ 5790104 h 6861600"/>
              <a:gd name="connsiteX9" fmla="*/ 11645898 w 12193200"/>
              <a:gd name="connsiteY9" fmla="*/ 2 h 6861600"/>
              <a:gd name="connsiteX10" fmla="*/ 0 w 12193200"/>
              <a:gd name="connsiteY10" fmla="*/ 0 h 6861600"/>
              <a:gd name="connsiteX11" fmla="*/ 12193200 w 12193200"/>
              <a:gd name="connsiteY11" fmla="*/ 0 h 6861600"/>
              <a:gd name="connsiteX12" fmla="*/ 12193200 w 12193200"/>
              <a:gd name="connsiteY12" fmla="*/ 6861600 h 6861600"/>
              <a:gd name="connsiteX13" fmla="*/ 0 w 12193200"/>
              <a:gd name="connsiteY13" fmla="*/ 6861600 h 686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3200" h="6861600">
                <a:moveTo>
                  <a:pt x="9007476" y="2334519"/>
                </a:moveTo>
                <a:lnTo>
                  <a:pt x="9187184" y="2448818"/>
                </a:lnTo>
                <a:lnTo>
                  <a:pt x="9007476" y="2563117"/>
                </a:lnTo>
                <a:close/>
                <a:moveTo>
                  <a:pt x="9007474" y="2"/>
                </a:moveTo>
                <a:lnTo>
                  <a:pt x="9007474" y="6858002"/>
                </a:lnTo>
                <a:lnTo>
                  <a:pt x="11645898" y="6858002"/>
                </a:lnTo>
                <a:lnTo>
                  <a:pt x="11645898" y="6004863"/>
                </a:lnTo>
                <a:lnTo>
                  <a:pt x="11814930" y="5897483"/>
                </a:lnTo>
                <a:lnTo>
                  <a:pt x="11645898" y="5790104"/>
                </a:lnTo>
                <a:lnTo>
                  <a:pt x="11645898" y="2"/>
                </a:lnTo>
                <a:close/>
                <a:moveTo>
                  <a:pt x="0" y="0"/>
                </a:moveTo>
                <a:lnTo>
                  <a:pt x="12193200" y="0"/>
                </a:lnTo>
                <a:lnTo>
                  <a:pt x="12193200" y="6861600"/>
                </a:lnTo>
                <a:lnTo>
                  <a:pt x="0" y="6861600"/>
                </a:lnTo>
                <a:close/>
              </a:path>
            </a:pathLst>
          </a:custGeom>
          <a:solidFill>
            <a:schemeClr val="bg2"/>
          </a:solidFill>
          <a:ln w="0">
            <a:solidFill>
              <a:schemeClr val="bg1">
                <a:alpha val="0"/>
              </a:schemeClr>
            </a:solidFill>
          </a:ln>
        </p:spPr>
        <p:txBody>
          <a:bodyPr wrap="square" lIns="144000" tIns="108000">
            <a:noAutofit/>
          </a:bodyPr>
          <a:lstStyle>
            <a:lvl1pPr marL="0" indent="0" algn="l">
              <a:buNone/>
              <a:defRPr sz="1600"/>
            </a:lvl1pPr>
          </a:lstStyle>
          <a:p>
            <a:r>
              <a:rPr lang="en-GB" dirty="0"/>
              <a:t>Click on frame and insert picture using the Insert tab, Pictures</a:t>
            </a:r>
          </a:p>
          <a:p>
            <a:endParaRPr lang="en-GB" dirty="0"/>
          </a:p>
        </p:txBody>
      </p:sp>
      <p:sp>
        <p:nvSpPr>
          <p:cNvPr id="21" name="Logo">
            <a:extLst>
              <a:ext uri="{FF2B5EF4-FFF2-40B4-BE49-F238E27FC236}">
                <a16:creationId xmlns:a16="http://schemas.microsoft.com/office/drawing/2014/main" id="{4364C69F-B627-43F4-9980-9729CA3C6C83}"/>
              </a:ext>
            </a:extLst>
          </p:cNvPr>
          <p:cNvSpPr>
            <a:spLocks noChangeArrowheads="1"/>
          </p:cNvSpPr>
          <p:nvPr userDrawn="1"/>
        </p:nvSpPr>
        <p:spPr bwMode="auto">
          <a:xfrm>
            <a:off x="9793486" y="5689495"/>
            <a:ext cx="1670252" cy="347393"/>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15" name="Rectangle 14">
            <a:extLst>
              <a:ext uri="{FF2B5EF4-FFF2-40B4-BE49-F238E27FC236}">
                <a16:creationId xmlns:a16="http://schemas.microsoft.com/office/drawing/2014/main" id="{358B9EA3-EF62-4C48-9565-374E01785CC7}"/>
              </a:ext>
            </a:extLst>
          </p:cNvPr>
          <p:cNvSpPr/>
          <p:nvPr userDrawn="1"/>
        </p:nvSpPr>
        <p:spPr bwMode="white">
          <a:xfrm>
            <a:off x="540000" y="5580000"/>
            <a:ext cx="1710000" cy="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p:cNvSpPr>
            <a:spLocks noGrp="1"/>
          </p:cNvSpPr>
          <p:nvPr userDrawn="1">
            <p:ph type="ctrTitle" hasCustomPrompt="1"/>
          </p:nvPr>
        </p:nvSpPr>
        <p:spPr bwMode="white">
          <a:xfrm>
            <a:off x="539749" y="1979999"/>
            <a:ext cx="7347600" cy="1836000"/>
          </a:xfrm>
        </p:spPr>
        <p:txBody>
          <a:bodyPr anchor="t" anchorCtr="0"/>
          <a:lstStyle>
            <a:lvl1pPr algn="l">
              <a:defRPr sz="6000">
                <a:solidFill>
                  <a:schemeClr val="bg1"/>
                </a:solidFill>
              </a:defRPr>
            </a:lvl1pPr>
          </a:lstStyle>
          <a:p>
            <a:r>
              <a:rPr lang="en-GB" dirty="0"/>
              <a:t>Click to add title</a:t>
            </a:r>
          </a:p>
        </p:txBody>
      </p:sp>
      <p:sp>
        <p:nvSpPr>
          <p:cNvPr id="3" name="Subtitle 2"/>
          <p:cNvSpPr>
            <a:spLocks noGrp="1"/>
          </p:cNvSpPr>
          <p:nvPr userDrawn="1">
            <p:ph type="subTitle" idx="1" hasCustomPrompt="1"/>
          </p:nvPr>
        </p:nvSpPr>
        <p:spPr bwMode="white">
          <a:xfrm>
            <a:off x="539749" y="4320000"/>
            <a:ext cx="7347600" cy="910800"/>
          </a:xfrm>
        </p:spPr>
        <p:txBody>
          <a:bodyPr/>
          <a:lstStyle>
            <a:lvl1pPr marL="0" indent="0" algn="l">
              <a:spcBef>
                <a:spcPts val="0"/>
              </a:spcBef>
              <a:buFont typeface="Arial" panose="020B0604020202020204" pitchFamily="34" charset="0"/>
              <a:buChar char="​"/>
              <a:defRPr sz="1800" b="1">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subtitle</a:t>
            </a:r>
          </a:p>
        </p:txBody>
      </p:sp>
      <p:sp>
        <p:nvSpPr>
          <p:cNvPr id="17" name="Date Placeholder 1">
            <a:extLst>
              <a:ext uri="{FF2B5EF4-FFF2-40B4-BE49-F238E27FC236}">
                <a16:creationId xmlns:a16="http://schemas.microsoft.com/office/drawing/2014/main" id="{6D60C9B8-54EB-4CAF-B33B-5CBD629B423C}"/>
              </a:ext>
            </a:extLst>
          </p:cNvPr>
          <p:cNvSpPr>
            <a:spLocks noGrp="1"/>
          </p:cNvSpPr>
          <p:nvPr userDrawn="1">
            <p:ph type="dt" sz="half" idx="2"/>
          </p:nvPr>
        </p:nvSpPr>
        <p:spPr bwMode="white">
          <a:xfrm>
            <a:off x="540000" y="882000"/>
            <a:ext cx="3582000" cy="216000"/>
          </a:xfrm>
          <a:prstGeom prst="rect">
            <a:avLst/>
          </a:prstGeom>
        </p:spPr>
        <p:txBody>
          <a:bodyPr vert="horz" lIns="0" tIns="0" rIns="0" bIns="0" rtlCol="0" anchor="t" anchorCtr="0"/>
          <a:lstStyle>
            <a:lvl1pPr algn="l">
              <a:defRPr sz="1200">
                <a:solidFill>
                  <a:schemeClr val="bg1"/>
                </a:solidFill>
              </a:defRPr>
            </a:lvl1pPr>
          </a:lstStyle>
          <a:p>
            <a:fld id="{E40CBAF5-F111-9C49-B484-9513B084052A}" type="datetime1">
              <a:rPr lang="en-IN" smtClean="0"/>
              <a:t>03/09/23</a:t>
            </a:fld>
            <a:endParaRPr lang="en-GB" dirty="0"/>
          </a:p>
        </p:txBody>
      </p:sp>
      <p:sp>
        <p:nvSpPr>
          <p:cNvPr id="20" name="TextBox 19">
            <a:extLst>
              <a:ext uri="{FF2B5EF4-FFF2-40B4-BE49-F238E27FC236}">
                <a16:creationId xmlns:a16="http://schemas.microsoft.com/office/drawing/2014/main" id="{F6ECB2A5-6A22-4F17-A80A-BDDC075A8638}"/>
              </a:ext>
            </a:extLst>
          </p:cNvPr>
          <p:cNvSpPr txBox="1"/>
          <p:nvPr userDrawn="1"/>
        </p:nvSpPr>
        <p:spPr>
          <a:xfrm>
            <a:off x="7990702" y="-256666"/>
            <a:ext cx="4201298" cy="184666"/>
          </a:xfrm>
          <a:prstGeom prst="rect">
            <a:avLst/>
          </a:prstGeom>
          <a:noFill/>
        </p:spPr>
        <p:txBody>
          <a:bodyPr wrap="square" lIns="0" tIns="0" rIns="0" bIns="0" rtlCol="0" anchor="b" anchorCtr="0">
            <a:spAutoFit/>
          </a:bodyPr>
          <a:lstStyle/>
          <a:p>
            <a:pPr algn="ctr"/>
            <a:r>
              <a:rPr lang="en-GB" sz="1200" dirty="0">
                <a:solidFill>
                  <a:srgbClr val="000000"/>
                </a:solidFill>
                <a:effectLst/>
                <a:latin typeface="Calibri" panose="020F0502020204030204" pitchFamily="34" charset="0"/>
                <a:ea typeface="Times New Roman" panose="02020603050405020304" pitchFamily="18" charset="0"/>
              </a:rPr>
              <a:t>Client logo must not appear larger than the YouGov logo </a:t>
            </a:r>
            <a:endParaRPr lang="en-GB" sz="1050" dirty="0"/>
          </a:p>
        </p:txBody>
      </p:sp>
      <p:sp>
        <p:nvSpPr>
          <p:cNvPr id="18" name="TextBox 17">
            <a:extLst>
              <a:ext uri="{FF2B5EF4-FFF2-40B4-BE49-F238E27FC236}">
                <a16:creationId xmlns:a16="http://schemas.microsoft.com/office/drawing/2014/main" id="{67A04529-E3AC-49E0-8FF0-3291EED48CF9}"/>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bg1"/>
                </a:solidFill>
                <a:latin typeface="+mj-lt"/>
              </a:rPr>
              <a:t>business.yougov.com</a:t>
            </a:r>
          </a:p>
        </p:txBody>
      </p:sp>
      <p:sp>
        <p:nvSpPr>
          <p:cNvPr id="19" name="TextBox 18">
            <a:extLst>
              <a:ext uri="{FF2B5EF4-FFF2-40B4-BE49-F238E27FC236}">
                <a16:creationId xmlns:a16="http://schemas.microsoft.com/office/drawing/2014/main" id="{6C1E3F4B-9A84-41F4-AFD3-F6A36C7128D0}"/>
              </a:ext>
            </a:extLst>
          </p:cNvPr>
          <p:cNvSpPr txBox="1"/>
          <p:nvPr userDrawn="1"/>
        </p:nvSpPr>
        <p:spPr>
          <a:xfrm>
            <a:off x="539749" y="5760000"/>
            <a:ext cx="3308808" cy="215444"/>
          </a:xfrm>
          <a:prstGeom prst="rect">
            <a:avLst/>
          </a:prstGeom>
          <a:noFill/>
        </p:spPr>
        <p:txBody>
          <a:bodyPr wrap="square" lIns="0" tIns="0" rIns="0" bIns="0" rtlCol="0">
            <a:spAutoFit/>
          </a:bodyPr>
          <a:lstStyle/>
          <a:p>
            <a:pPr algn="l"/>
            <a:r>
              <a:rPr lang="en-GB" sz="1400" dirty="0">
                <a:solidFill>
                  <a:schemeClr val="bg1"/>
                </a:solidFill>
                <a:latin typeface="+mj-lt"/>
              </a:rPr>
              <a:t>Living Consumer Intelligence</a:t>
            </a:r>
          </a:p>
        </p:txBody>
      </p:sp>
    </p:spTree>
    <p:extLst>
      <p:ext uri="{BB962C8B-B14F-4D97-AF65-F5344CB8AC3E}">
        <p14:creationId xmlns:p14="http://schemas.microsoft.com/office/powerpoint/2010/main" val="223431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5E5044C4-F1FE-4268-A644-D0B3DB2C7256}"/>
              </a:ext>
            </a:extLst>
          </p:cNvPr>
          <p:cNvSpPr>
            <a:spLocks noGrp="1"/>
          </p:cNvSpPr>
          <p:nvPr>
            <p:ph type="dt" sz="half" idx="10"/>
          </p:nvPr>
        </p:nvSpPr>
        <p:spPr/>
        <p:txBody>
          <a:bodyPr/>
          <a:lstStyle/>
          <a:p>
            <a:fld id="{D5C49ACA-A5C2-5F42-BFF8-10E1D568D643}" type="datetime1">
              <a:rPr lang="en-IN" smtClean="0"/>
              <a:t>03/09/23</a:t>
            </a:fld>
            <a:endParaRPr lang="en-GB" dirty="0"/>
          </a:p>
        </p:txBody>
      </p:sp>
      <p:sp>
        <p:nvSpPr>
          <p:cNvPr id="2" name="Title 1">
            <a:extLst>
              <a:ext uri="{FF2B5EF4-FFF2-40B4-BE49-F238E27FC236}">
                <a16:creationId xmlns:a16="http://schemas.microsoft.com/office/drawing/2014/main" id="{24C9D909-49D5-40E7-8A46-904F4218013D}"/>
              </a:ext>
            </a:extLst>
          </p:cNvPr>
          <p:cNvSpPr>
            <a:spLocks noGrp="1"/>
          </p:cNvSpPr>
          <p:nvPr>
            <p:ph type="title" hasCustomPrompt="1"/>
          </p:nvPr>
        </p:nvSpPr>
        <p:spPr/>
        <p:txBody>
          <a:bodyPr/>
          <a:lstStyle/>
          <a:p>
            <a:r>
              <a:rPr lang="en-GB" dirty="0"/>
              <a:t>Click to add title</a:t>
            </a:r>
          </a:p>
        </p:txBody>
      </p:sp>
      <p:sp>
        <p:nvSpPr>
          <p:cNvPr id="10" name="Text Placeholder Eyebrow">
            <a:extLst>
              <a:ext uri="{FF2B5EF4-FFF2-40B4-BE49-F238E27FC236}">
                <a16:creationId xmlns:a16="http://schemas.microsoft.com/office/drawing/2014/main" id="{36A504C9-10DF-41C6-8E8C-890F60EB9514}"/>
              </a:ext>
            </a:extLst>
          </p:cNvPr>
          <p:cNvSpPr>
            <a:spLocks noGrp="1"/>
          </p:cNvSpPr>
          <p:nvPr>
            <p:ph type="body" sz="quarter" idx="29" hasCustomPrompt="1"/>
          </p:nvPr>
        </p:nvSpPr>
        <p:spPr>
          <a:xfrm>
            <a:off x="539999" y="481818"/>
            <a:ext cx="2642400" cy="154800"/>
          </a:xfrm>
        </p:spPr>
        <p:txBody>
          <a:bodyPr/>
          <a:lstStyle>
            <a:lvl1pPr marL="0" indent="0">
              <a:lnSpc>
                <a:spcPct val="100000"/>
              </a:lnSpc>
              <a:spcBef>
                <a:spcPts val="0"/>
              </a:spcBef>
              <a:spcAft>
                <a:spcPts val="0"/>
              </a:spcAft>
              <a:buNone/>
              <a:defRPr sz="900">
                <a:solidFill>
                  <a:schemeClr val="accent1"/>
                </a:solidFill>
              </a:defRPr>
            </a:lvl1pPr>
            <a:lvl2pPr marL="180000" indent="0">
              <a:buNone/>
              <a:defRPr sz="900">
                <a:solidFill>
                  <a:schemeClr val="accent1"/>
                </a:solidFill>
              </a:defRPr>
            </a:lvl2pPr>
            <a:lvl3pPr marL="360000" indent="0">
              <a:buNone/>
              <a:defRPr sz="900">
                <a:solidFill>
                  <a:schemeClr val="accent1"/>
                </a:solidFill>
              </a:defRPr>
            </a:lvl3pPr>
            <a:lvl4pPr>
              <a:buNone/>
              <a:defRPr sz="900">
                <a:solidFill>
                  <a:schemeClr val="accent1"/>
                </a:solidFill>
              </a:defRPr>
            </a:lvl4pPr>
            <a:lvl5pPr>
              <a:buNone/>
              <a:defRPr sz="900">
                <a:solidFill>
                  <a:schemeClr val="accent1"/>
                </a:solidFill>
              </a:defRPr>
            </a:lvl5pPr>
          </a:lstStyle>
          <a:p>
            <a:pPr lvl="0"/>
            <a:r>
              <a:rPr lang="en-GB" dirty="0"/>
              <a:t>Click to add Eyebrow text</a:t>
            </a:r>
          </a:p>
        </p:txBody>
      </p:sp>
      <p:sp>
        <p:nvSpPr>
          <p:cNvPr id="4" name="Footer Placeholder 3">
            <a:extLst>
              <a:ext uri="{FF2B5EF4-FFF2-40B4-BE49-F238E27FC236}">
                <a16:creationId xmlns:a16="http://schemas.microsoft.com/office/drawing/2014/main" id="{EA973BBC-652E-41F0-858D-7194BBEB1482}"/>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2382C2D-044F-4E1C-9D78-92363F188371}"/>
              </a:ext>
            </a:extLst>
          </p:cNvPr>
          <p:cNvSpPr>
            <a:spLocks noGrp="1"/>
          </p:cNvSpPr>
          <p:nvPr>
            <p:ph type="sldNum" sz="quarter" idx="12"/>
          </p:nvPr>
        </p:nvSpPr>
        <p:spPr/>
        <p:txBody>
          <a:bodyPr/>
          <a:lstStyle/>
          <a:p>
            <a:fld id="{23AA811B-2EBD-4900-905E-5BE206449611}" type="slidenum">
              <a:rPr lang="en-GB" smtClean="0"/>
              <a:pPr/>
              <a:t>‹#›</a:t>
            </a:fld>
            <a:endParaRPr lang="en-GB" dirty="0"/>
          </a:p>
        </p:txBody>
      </p:sp>
      <p:sp>
        <p:nvSpPr>
          <p:cNvPr id="8" name="Logo">
            <a:extLst>
              <a:ext uri="{FF2B5EF4-FFF2-40B4-BE49-F238E27FC236}">
                <a16:creationId xmlns:a16="http://schemas.microsoft.com/office/drawing/2014/main" id="{10AFEACE-BE32-489D-BCFA-D212748577A1}"/>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4133778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itle and Top Text ">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E4DB6AC-0CD0-4523-A347-0C4D91692F5E}"/>
              </a:ext>
            </a:extLst>
          </p:cNvPr>
          <p:cNvSpPr>
            <a:spLocks noGrp="1"/>
          </p:cNvSpPr>
          <p:nvPr>
            <p:ph type="dt" sz="half" idx="24"/>
          </p:nvPr>
        </p:nvSpPr>
        <p:spPr/>
        <p:txBody>
          <a:bodyPr/>
          <a:lstStyle/>
          <a:p>
            <a:fld id="{9C1ED802-BD86-CF49-BCC3-857D8AE1DB6D}"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39750" y="907200"/>
            <a:ext cx="11113200" cy="442800"/>
          </a:xfrm>
        </p:spPr>
        <p:txBody>
          <a:bodyPr/>
          <a:lstStyle/>
          <a:p>
            <a:r>
              <a:rPr lang="en-GB" dirty="0"/>
              <a:t>Click to add title</a:t>
            </a:r>
          </a:p>
        </p:txBody>
      </p:sp>
      <p:sp>
        <p:nvSpPr>
          <p:cNvPr id="11" name="Subtitle Eyebrow">
            <a:extLst>
              <a:ext uri="{FF2B5EF4-FFF2-40B4-BE49-F238E27FC236}">
                <a16:creationId xmlns:a16="http://schemas.microsoft.com/office/drawing/2014/main" id="{6BC49434-3EB3-41C0-83F5-556D0CF37030}"/>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5" name="Footer Placeholder 4">
            <a:extLst>
              <a:ext uri="{FF2B5EF4-FFF2-40B4-BE49-F238E27FC236}">
                <a16:creationId xmlns:a16="http://schemas.microsoft.com/office/drawing/2014/main" id="{0BE2DE24-DF9F-447B-B6C3-908B6DD11E47}"/>
              </a:ext>
            </a:extLst>
          </p:cNvPr>
          <p:cNvSpPr>
            <a:spLocks noGrp="1"/>
          </p:cNvSpPr>
          <p:nvPr>
            <p:ph type="ftr" sz="quarter" idx="25"/>
          </p:nvPr>
        </p:nvSpPr>
        <p:spPr/>
        <p:txBody>
          <a:bodyPr/>
          <a:lstStyle/>
          <a:p>
            <a:endParaRPr lang="en-GB" dirty="0"/>
          </a:p>
        </p:txBody>
      </p:sp>
      <p:sp>
        <p:nvSpPr>
          <p:cNvPr id="6" name="Slide Number Placeholder 5">
            <a:extLst>
              <a:ext uri="{FF2B5EF4-FFF2-40B4-BE49-F238E27FC236}">
                <a16:creationId xmlns:a16="http://schemas.microsoft.com/office/drawing/2014/main" id="{A105EE41-47F6-4260-903A-1FA6906396D7}"/>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9" name="Text Placeholder 8">
            <a:extLst>
              <a:ext uri="{FF2B5EF4-FFF2-40B4-BE49-F238E27FC236}">
                <a16:creationId xmlns:a16="http://schemas.microsoft.com/office/drawing/2014/main" id="{D176210D-BB15-4F94-BBD9-78DBA5A55E22}"/>
              </a:ext>
            </a:extLst>
          </p:cNvPr>
          <p:cNvSpPr>
            <a:spLocks noGrp="1"/>
          </p:cNvSpPr>
          <p:nvPr>
            <p:ph type="body" sz="quarter" idx="34" hasCustomPrompt="1"/>
          </p:nvPr>
        </p:nvSpPr>
        <p:spPr>
          <a:xfrm>
            <a:off x="540000" y="1350000"/>
            <a:ext cx="11112500" cy="644400"/>
          </a:xfrm>
        </p:spPr>
        <p:txBody>
          <a:bodyPr/>
          <a:lstStyle>
            <a:lvl5pPr>
              <a:defRPr/>
            </a:lvl5pPr>
          </a:lstStyle>
          <a:p>
            <a:pPr lvl="0"/>
            <a:r>
              <a:rPr lang="en-GB" noProof="0" dirty="0"/>
              <a:t>Level 1 (</a:t>
            </a:r>
            <a:r>
              <a:rPr lang="en-GB" noProof="0" dirty="0" err="1"/>
              <a:t>Enter+TAB</a:t>
            </a:r>
            <a:r>
              <a:rPr lang="en-GB" noProof="0" dirty="0"/>
              <a:t> for next text level, SHIFT+TAB to go back in levels)</a:t>
            </a:r>
          </a:p>
          <a:p>
            <a:pPr lvl="1"/>
            <a:r>
              <a:rPr lang="en-GB" noProof="0" dirty="0"/>
              <a:t>Level 2</a:t>
            </a:r>
          </a:p>
          <a:p>
            <a:pPr lvl="2"/>
            <a:r>
              <a:rPr lang="en-GB" noProof="0" dirty="0"/>
              <a:t>Level 3</a:t>
            </a:r>
          </a:p>
          <a:p>
            <a:pPr lvl="3"/>
            <a:r>
              <a:rPr lang="en-GB" noProof="0" dirty="0"/>
              <a:t>Level 4, Header</a:t>
            </a:r>
          </a:p>
          <a:p>
            <a:pPr lvl="4"/>
            <a:r>
              <a:rPr lang="en-GB" noProof="0" dirty="0"/>
              <a:t>Level 5, Body</a:t>
            </a:r>
          </a:p>
          <a:p>
            <a:pPr lvl="5"/>
            <a:r>
              <a:rPr lang="en-GB" noProof="0" dirty="0"/>
              <a:t>Level 6</a:t>
            </a:r>
          </a:p>
          <a:p>
            <a:pPr lvl="6"/>
            <a:r>
              <a:rPr lang="en-GB" noProof="0" dirty="0"/>
              <a:t>Level 7</a:t>
            </a:r>
          </a:p>
          <a:p>
            <a:pPr lvl="7"/>
            <a:r>
              <a:rPr lang="en-GB" noProof="0" dirty="0"/>
              <a:t>Level 8</a:t>
            </a:r>
          </a:p>
          <a:p>
            <a:pPr lvl="8"/>
            <a:r>
              <a:rPr lang="en-GB" noProof="0" dirty="0"/>
              <a:t>Level 9, </a:t>
            </a:r>
            <a:r>
              <a:rPr lang="en-GB" dirty="0"/>
              <a:t>Highlight</a:t>
            </a:r>
            <a:endParaRPr lang="en-GB" noProof="0" dirty="0"/>
          </a:p>
        </p:txBody>
      </p:sp>
      <p:sp>
        <p:nvSpPr>
          <p:cNvPr id="10" name="Logo">
            <a:extLst>
              <a:ext uri="{FF2B5EF4-FFF2-40B4-BE49-F238E27FC236}">
                <a16:creationId xmlns:a16="http://schemas.microsoft.com/office/drawing/2014/main" id="{513A64FF-A7A1-4A75-B78B-C49F660B20B4}"/>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170663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8F5955D2-1426-2441-8BDA-193FB60BDC16}" type="datetime1">
              <a:rPr lang="en-IN" smtClean="0"/>
              <a:t>03/09/23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78131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E4DB6AC-0CD0-4523-A347-0C4D91692F5E}"/>
              </a:ext>
            </a:extLst>
          </p:cNvPr>
          <p:cNvSpPr>
            <a:spLocks noGrp="1"/>
          </p:cNvSpPr>
          <p:nvPr>
            <p:ph type="dt" sz="half" idx="24"/>
          </p:nvPr>
        </p:nvSpPr>
        <p:spPr/>
        <p:txBody>
          <a:bodyPr/>
          <a:lstStyle/>
          <a:p>
            <a:fld id="{92B33D4E-077B-2D48-AC1F-3CA5452D17E7}"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39750" y="907200"/>
            <a:ext cx="11113200" cy="1072800"/>
          </a:xfrm>
        </p:spPr>
        <p:txBody>
          <a:bodyPr/>
          <a:lstStyle/>
          <a:p>
            <a:r>
              <a:rPr lang="en-GB" dirty="0"/>
              <a:t>Click to add title</a:t>
            </a:r>
          </a:p>
        </p:txBody>
      </p:sp>
      <p:sp>
        <p:nvSpPr>
          <p:cNvPr id="3" name="Content Placeholder 2"/>
          <p:cNvSpPr>
            <a:spLocks noGrp="1"/>
          </p:cNvSpPr>
          <p:nvPr>
            <p:ph idx="1" hasCustomPrompt="1"/>
          </p:nvPr>
        </p:nvSpPr>
        <p:spPr>
          <a:xfrm>
            <a:off x="539750" y="1980000"/>
            <a:ext cx="11113200" cy="43446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1" name="Subtitle Eyebrow">
            <a:extLst>
              <a:ext uri="{FF2B5EF4-FFF2-40B4-BE49-F238E27FC236}">
                <a16:creationId xmlns:a16="http://schemas.microsoft.com/office/drawing/2014/main" id="{6BC49434-3EB3-41C0-83F5-556D0CF37030}"/>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5" name="Footer Placeholder 4">
            <a:extLst>
              <a:ext uri="{FF2B5EF4-FFF2-40B4-BE49-F238E27FC236}">
                <a16:creationId xmlns:a16="http://schemas.microsoft.com/office/drawing/2014/main" id="{0BE2DE24-DF9F-447B-B6C3-908B6DD11E47}"/>
              </a:ext>
            </a:extLst>
          </p:cNvPr>
          <p:cNvSpPr>
            <a:spLocks noGrp="1"/>
          </p:cNvSpPr>
          <p:nvPr>
            <p:ph type="ftr" sz="quarter" idx="25"/>
          </p:nvPr>
        </p:nvSpPr>
        <p:spPr/>
        <p:txBody>
          <a:bodyPr/>
          <a:lstStyle/>
          <a:p>
            <a:endParaRPr lang="en-GB" dirty="0"/>
          </a:p>
        </p:txBody>
      </p:sp>
      <p:sp>
        <p:nvSpPr>
          <p:cNvPr id="6" name="Slide Number Placeholder 5">
            <a:extLst>
              <a:ext uri="{FF2B5EF4-FFF2-40B4-BE49-F238E27FC236}">
                <a16:creationId xmlns:a16="http://schemas.microsoft.com/office/drawing/2014/main" id="{A105EE41-47F6-4260-903A-1FA6906396D7}"/>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9" name="Logo">
            <a:extLst>
              <a:ext uri="{FF2B5EF4-FFF2-40B4-BE49-F238E27FC236}">
                <a16:creationId xmlns:a16="http://schemas.microsoft.com/office/drawing/2014/main" id="{3D1D9CE0-4470-4097-8000-9D762BEAC414}"/>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3340177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Two Content A">
    <p:spTree>
      <p:nvGrpSpPr>
        <p:cNvPr id="1" name=""/>
        <p:cNvGrpSpPr/>
        <p:nvPr/>
      </p:nvGrpSpPr>
      <p:grpSpPr>
        <a:xfrm>
          <a:off x="0" y="0"/>
          <a:ext cx="0" cy="0"/>
          <a:chOff x="0" y="0"/>
          <a:chExt cx="0" cy="0"/>
        </a:xfrm>
      </p:grpSpPr>
      <p:sp>
        <p:nvSpPr>
          <p:cNvPr id="10" name="Date Placeholder 9" hidden="1">
            <a:extLst>
              <a:ext uri="{FF2B5EF4-FFF2-40B4-BE49-F238E27FC236}">
                <a16:creationId xmlns:a16="http://schemas.microsoft.com/office/drawing/2014/main" id="{C56EA83F-3CC1-490C-B325-6AEA0F7D60B1}"/>
              </a:ext>
            </a:extLst>
          </p:cNvPr>
          <p:cNvSpPr>
            <a:spLocks noGrp="1"/>
          </p:cNvSpPr>
          <p:nvPr>
            <p:ph type="dt" sz="half" idx="24"/>
          </p:nvPr>
        </p:nvSpPr>
        <p:spPr/>
        <p:txBody>
          <a:bodyPr/>
          <a:lstStyle/>
          <a:p>
            <a:fld id="{CED0A1D7-8978-AB41-91B8-0F84C72D9A28}" type="datetime1">
              <a:rPr lang="en-IN" smtClean="0"/>
              <a:t>03/09/23</a:t>
            </a:fld>
            <a:endParaRPr lang="en-GB" dirty="0"/>
          </a:p>
        </p:txBody>
      </p:sp>
      <p:sp>
        <p:nvSpPr>
          <p:cNvPr id="2" name="Title 1">
            <a:extLst>
              <a:ext uri="{FF2B5EF4-FFF2-40B4-BE49-F238E27FC236}">
                <a16:creationId xmlns:a16="http://schemas.microsoft.com/office/drawing/2014/main" id="{D947CF41-4700-4C0D-801F-1B8DD72EDF93}"/>
              </a:ext>
            </a:extLst>
          </p:cNvPr>
          <p:cNvSpPr>
            <a:spLocks noGrp="1"/>
          </p:cNvSpPr>
          <p:nvPr>
            <p:ph type="title" hasCustomPrompt="1"/>
          </p:nvPr>
        </p:nvSpPr>
        <p:spPr/>
        <p:txBody>
          <a:bodyPr/>
          <a:lstStyle/>
          <a:p>
            <a:r>
              <a:rPr lang="en-GB" dirty="0"/>
              <a:t>Click to add title</a:t>
            </a:r>
          </a:p>
        </p:txBody>
      </p:sp>
      <p:sp>
        <p:nvSpPr>
          <p:cNvPr id="3" name="Content Placeholder 2"/>
          <p:cNvSpPr>
            <a:spLocks noGrp="1"/>
          </p:cNvSpPr>
          <p:nvPr>
            <p:ph idx="1" hasCustomPrompt="1"/>
          </p:nvPr>
        </p:nvSpPr>
        <p:spPr>
          <a:xfrm>
            <a:off x="539999" y="1980000"/>
            <a:ext cx="5464800" cy="43380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6186000" y="1980000"/>
            <a:ext cx="5464800" cy="43380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Subtitle Eyebrow">
            <a:extLst>
              <a:ext uri="{FF2B5EF4-FFF2-40B4-BE49-F238E27FC236}">
                <a16:creationId xmlns:a16="http://schemas.microsoft.com/office/drawing/2014/main" id="{0EA201FA-70BA-43B9-B250-185701712A09}"/>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1" name="Footer Placeholder 10">
            <a:extLst>
              <a:ext uri="{FF2B5EF4-FFF2-40B4-BE49-F238E27FC236}">
                <a16:creationId xmlns:a16="http://schemas.microsoft.com/office/drawing/2014/main" id="{1F1D744B-67F0-4809-B276-B7BE0B3BF206}"/>
              </a:ext>
            </a:extLst>
          </p:cNvPr>
          <p:cNvSpPr>
            <a:spLocks noGrp="1"/>
          </p:cNvSpPr>
          <p:nvPr>
            <p:ph type="ftr" sz="quarter" idx="25"/>
          </p:nvPr>
        </p:nvSpPr>
        <p:spPr/>
        <p:txBody>
          <a:bodyPr/>
          <a:lstStyle/>
          <a:p>
            <a:endParaRPr lang="en-GB" dirty="0"/>
          </a:p>
        </p:txBody>
      </p:sp>
      <p:sp>
        <p:nvSpPr>
          <p:cNvPr id="12" name="Slide Number Placeholder 11">
            <a:extLst>
              <a:ext uri="{FF2B5EF4-FFF2-40B4-BE49-F238E27FC236}">
                <a16:creationId xmlns:a16="http://schemas.microsoft.com/office/drawing/2014/main" id="{57E8DC7C-363B-48D6-87F0-F30A659D125A}"/>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3" name="Logo">
            <a:extLst>
              <a:ext uri="{FF2B5EF4-FFF2-40B4-BE49-F238E27FC236}">
                <a16:creationId xmlns:a16="http://schemas.microsoft.com/office/drawing/2014/main" id="{E72C75A6-86D1-4AC6-B230-F51442CF4F39}"/>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2736071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Two Content B">
    <p:spTree>
      <p:nvGrpSpPr>
        <p:cNvPr id="1" name=""/>
        <p:cNvGrpSpPr/>
        <p:nvPr/>
      </p:nvGrpSpPr>
      <p:grpSpPr>
        <a:xfrm>
          <a:off x="0" y="0"/>
          <a:ext cx="0" cy="0"/>
          <a:chOff x="0" y="0"/>
          <a:chExt cx="0" cy="0"/>
        </a:xfrm>
      </p:grpSpPr>
      <p:sp>
        <p:nvSpPr>
          <p:cNvPr id="10" name="Date Placeholder 9" hidden="1">
            <a:extLst>
              <a:ext uri="{FF2B5EF4-FFF2-40B4-BE49-F238E27FC236}">
                <a16:creationId xmlns:a16="http://schemas.microsoft.com/office/drawing/2014/main" id="{C56EA83F-3CC1-490C-B325-6AEA0F7D60B1}"/>
              </a:ext>
            </a:extLst>
          </p:cNvPr>
          <p:cNvSpPr>
            <a:spLocks noGrp="1"/>
          </p:cNvSpPr>
          <p:nvPr>
            <p:ph type="dt" sz="half" idx="24"/>
          </p:nvPr>
        </p:nvSpPr>
        <p:spPr/>
        <p:txBody>
          <a:bodyPr/>
          <a:lstStyle/>
          <a:p>
            <a:fld id="{DD37FC5A-BA5C-B148-A8C2-C08D5D38F3CC}" type="datetime1">
              <a:rPr lang="en-IN" smtClean="0"/>
              <a:t>03/09/23</a:t>
            </a:fld>
            <a:endParaRPr lang="en-GB" dirty="0"/>
          </a:p>
        </p:txBody>
      </p:sp>
      <p:sp>
        <p:nvSpPr>
          <p:cNvPr id="2" name="Title 1">
            <a:extLst>
              <a:ext uri="{FF2B5EF4-FFF2-40B4-BE49-F238E27FC236}">
                <a16:creationId xmlns:a16="http://schemas.microsoft.com/office/drawing/2014/main" id="{D947CF41-4700-4C0D-801F-1B8DD72EDF93}"/>
              </a:ext>
            </a:extLst>
          </p:cNvPr>
          <p:cNvSpPr>
            <a:spLocks noGrp="1"/>
          </p:cNvSpPr>
          <p:nvPr>
            <p:ph type="title" hasCustomPrompt="1"/>
          </p:nvPr>
        </p:nvSpPr>
        <p:spPr>
          <a:xfrm>
            <a:off x="540000" y="907200"/>
            <a:ext cx="11113200" cy="1072800"/>
          </a:xfrm>
        </p:spPr>
        <p:txBody>
          <a:bodyPr/>
          <a:lstStyle/>
          <a:p>
            <a:r>
              <a:rPr lang="en-GB" dirty="0"/>
              <a:t>Click to add title</a:t>
            </a:r>
          </a:p>
        </p:txBody>
      </p:sp>
      <p:sp>
        <p:nvSpPr>
          <p:cNvPr id="3" name="Content Placeholder 2"/>
          <p:cNvSpPr>
            <a:spLocks noGrp="1"/>
          </p:cNvSpPr>
          <p:nvPr>
            <p:ph idx="1" hasCustomPrompt="1"/>
          </p:nvPr>
        </p:nvSpPr>
        <p:spPr>
          <a:xfrm>
            <a:off x="539999" y="1980000"/>
            <a:ext cx="2642400" cy="43380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6000" y="1980000"/>
            <a:ext cx="8287200" cy="43380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Subtitle Eyebrow">
            <a:extLst>
              <a:ext uri="{FF2B5EF4-FFF2-40B4-BE49-F238E27FC236}">
                <a16:creationId xmlns:a16="http://schemas.microsoft.com/office/drawing/2014/main" id="{5589BE50-0B02-443E-8899-1979275DE6C1}"/>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1" name="Footer Placeholder 10">
            <a:extLst>
              <a:ext uri="{FF2B5EF4-FFF2-40B4-BE49-F238E27FC236}">
                <a16:creationId xmlns:a16="http://schemas.microsoft.com/office/drawing/2014/main" id="{1F1D744B-67F0-4809-B276-B7BE0B3BF206}"/>
              </a:ext>
            </a:extLst>
          </p:cNvPr>
          <p:cNvSpPr>
            <a:spLocks noGrp="1"/>
          </p:cNvSpPr>
          <p:nvPr>
            <p:ph type="ftr" sz="quarter" idx="25"/>
          </p:nvPr>
        </p:nvSpPr>
        <p:spPr/>
        <p:txBody>
          <a:bodyPr/>
          <a:lstStyle/>
          <a:p>
            <a:endParaRPr lang="en-GB" dirty="0"/>
          </a:p>
        </p:txBody>
      </p:sp>
      <p:sp>
        <p:nvSpPr>
          <p:cNvPr id="12" name="Slide Number Placeholder 11">
            <a:extLst>
              <a:ext uri="{FF2B5EF4-FFF2-40B4-BE49-F238E27FC236}">
                <a16:creationId xmlns:a16="http://schemas.microsoft.com/office/drawing/2014/main" id="{57E8DC7C-363B-48D6-87F0-F30A659D125A}"/>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3" name="Logo">
            <a:extLst>
              <a:ext uri="{FF2B5EF4-FFF2-40B4-BE49-F238E27FC236}">
                <a16:creationId xmlns:a16="http://schemas.microsoft.com/office/drawing/2014/main" id="{319871CB-35BA-4EDD-A49B-9170D772E5D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3836539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Three Content">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079DB1F0-FCCC-467F-BFF2-5B26ACFFF655}"/>
              </a:ext>
            </a:extLst>
          </p:cNvPr>
          <p:cNvSpPr>
            <a:spLocks noGrp="1"/>
          </p:cNvSpPr>
          <p:nvPr>
            <p:ph type="dt" sz="half" idx="24"/>
          </p:nvPr>
        </p:nvSpPr>
        <p:spPr/>
        <p:txBody>
          <a:bodyPr/>
          <a:lstStyle/>
          <a:p>
            <a:fld id="{7AE7EB67-F368-DE42-BBD8-0CAC61CAA185}"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40000" y="907200"/>
            <a:ext cx="11113200" cy="1072800"/>
          </a:xfrm>
        </p:spPr>
        <p:txBody>
          <a:bodyPr/>
          <a:lstStyle/>
          <a:p>
            <a:r>
              <a:rPr lang="en-GB" dirty="0"/>
              <a:t>Click to add title</a:t>
            </a:r>
          </a:p>
        </p:txBody>
      </p:sp>
      <p:sp>
        <p:nvSpPr>
          <p:cNvPr id="3" name="Content Placeholder 2"/>
          <p:cNvSpPr>
            <a:spLocks noGrp="1"/>
          </p:cNvSpPr>
          <p:nvPr>
            <p:ph idx="1" hasCustomPrompt="1"/>
          </p:nvPr>
        </p:nvSpPr>
        <p:spPr>
          <a:xfrm>
            <a:off x="539998" y="1980000"/>
            <a:ext cx="3576389" cy="4338000"/>
          </a:xfrm>
        </p:spPr>
        <p:txBody>
          <a:bodyPr/>
          <a:lstStyle>
            <a:lvl1pPr>
              <a:defRPr/>
            </a:lvl1pPr>
            <a:lvl5pPr>
              <a:defRPr/>
            </a:lvl5p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a:p>
            <a:pPr lvl="5"/>
            <a:r>
              <a:rPr lang="en-GB" noProof="0" dirty="0"/>
              <a:t>6</a:t>
            </a:r>
          </a:p>
          <a:p>
            <a:pPr lvl="6"/>
            <a:r>
              <a:rPr lang="en-GB" noProof="0" dirty="0"/>
              <a:t>7</a:t>
            </a:r>
          </a:p>
          <a:p>
            <a:pPr lvl="7"/>
            <a:r>
              <a:rPr lang="en-GB" noProof="0" dirty="0"/>
              <a:t>8</a:t>
            </a:r>
          </a:p>
          <a:p>
            <a:pPr lvl="8"/>
            <a:r>
              <a:rPr lang="en-GB" noProof="0" dirty="0"/>
              <a:t>9</a:t>
            </a:r>
            <a:endParaRPr lang="en-GB" dirty="0"/>
          </a:p>
        </p:txBody>
      </p:sp>
      <p:sp>
        <p:nvSpPr>
          <p:cNvPr id="10" name="Content Placeholder 3">
            <a:extLst>
              <a:ext uri="{FF2B5EF4-FFF2-40B4-BE49-F238E27FC236}">
                <a16:creationId xmlns:a16="http://schemas.microsoft.com/office/drawing/2014/main" id="{ED1EC185-5B12-41DF-8263-14BD8E01E254}"/>
              </a:ext>
            </a:extLst>
          </p:cNvPr>
          <p:cNvSpPr>
            <a:spLocks noGrp="1"/>
          </p:cNvSpPr>
          <p:nvPr>
            <p:ph sz="half" idx="2" hasCustomPrompt="1"/>
          </p:nvPr>
        </p:nvSpPr>
        <p:spPr>
          <a:xfrm>
            <a:off x="4311454" y="1980000"/>
            <a:ext cx="3576390" cy="4338000"/>
          </a:xfrm>
        </p:spPr>
        <p:txBody>
          <a:bodyPr/>
          <a:lstStyle>
            <a:lvl1pPr>
              <a:defRPr/>
            </a:lvl1pPr>
            <a:lvl5pPr>
              <a:defRPr/>
            </a:lvl5p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a:p>
            <a:pPr lvl="5"/>
            <a:r>
              <a:rPr lang="en-GB" noProof="0" dirty="0"/>
              <a:t>6</a:t>
            </a:r>
          </a:p>
          <a:p>
            <a:pPr lvl="6"/>
            <a:r>
              <a:rPr lang="en-GB" noProof="0" dirty="0"/>
              <a:t>7</a:t>
            </a:r>
          </a:p>
          <a:p>
            <a:pPr lvl="7"/>
            <a:r>
              <a:rPr lang="en-GB" noProof="0" dirty="0"/>
              <a:t>8</a:t>
            </a:r>
          </a:p>
          <a:p>
            <a:pPr lvl="8"/>
            <a:r>
              <a:rPr lang="en-GB" noProof="0" dirty="0"/>
              <a:t>9</a:t>
            </a:r>
            <a:endParaRPr lang="en-GB" dirty="0"/>
          </a:p>
        </p:txBody>
      </p:sp>
      <p:sp>
        <p:nvSpPr>
          <p:cNvPr id="11" name="Content Placeholder 4">
            <a:extLst>
              <a:ext uri="{FF2B5EF4-FFF2-40B4-BE49-F238E27FC236}">
                <a16:creationId xmlns:a16="http://schemas.microsoft.com/office/drawing/2014/main" id="{B51A870A-B49A-41AB-A520-9F693B2A477E}"/>
              </a:ext>
            </a:extLst>
          </p:cNvPr>
          <p:cNvSpPr>
            <a:spLocks noGrp="1"/>
          </p:cNvSpPr>
          <p:nvPr>
            <p:ph sz="half" idx="13" hasCustomPrompt="1"/>
          </p:nvPr>
        </p:nvSpPr>
        <p:spPr>
          <a:xfrm>
            <a:off x="8082911" y="1980000"/>
            <a:ext cx="3574800" cy="4338000"/>
          </a:xfrm>
        </p:spPr>
        <p:txBody>
          <a:bodyPr/>
          <a:lstStyle>
            <a:lvl1pPr>
              <a:defRPr/>
            </a:lvl1pPr>
            <a:lvl5pPr>
              <a:defRPr/>
            </a:lvl5p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a:p>
            <a:pPr lvl="5"/>
            <a:r>
              <a:rPr lang="en-GB" noProof="0" dirty="0"/>
              <a:t>6</a:t>
            </a:r>
          </a:p>
          <a:p>
            <a:pPr lvl="6"/>
            <a:r>
              <a:rPr lang="en-GB" noProof="0" dirty="0"/>
              <a:t>7</a:t>
            </a:r>
          </a:p>
          <a:p>
            <a:pPr lvl="7"/>
            <a:r>
              <a:rPr lang="en-GB" noProof="0" dirty="0"/>
              <a:t>8</a:t>
            </a:r>
          </a:p>
          <a:p>
            <a:pPr lvl="8"/>
            <a:r>
              <a:rPr lang="en-GB" noProof="0" dirty="0"/>
              <a:t>9</a:t>
            </a:r>
            <a:endParaRPr lang="en-GB" dirty="0"/>
          </a:p>
        </p:txBody>
      </p:sp>
      <p:sp>
        <p:nvSpPr>
          <p:cNvPr id="17" name="Subtitle Eyebrow">
            <a:extLst>
              <a:ext uri="{FF2B5EF4-FFF2-40B4-BE49-F238E27FC236}">
                <a16:creationId xmlns:a16="http://schemas.microsoft.com/office/drawing/2014/main" id="{84F953B8-7C52-40F5-A929-3D574DEE252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6" name="Footer Placeholder 5">
            <a:extLst>
              <a:ext uri="{FF2B5EF4-FFF2-40B4-BE49-F238E27FC236}">
                <a16:creationId xmlns:a16="http://schemas.microsoft.com/office/drawing/2014/main" id="{33FA9838-B2C5-4EEB-9873-7BD689533AE6}"/>
              </a:ext>
            </a:extLst>
          </p:cNvPr>
          <p:cNvSpPr>
            <a:spLocks noGrp="1"/>
          </p:cNvSpPr>
          <p:nvPr>
            <p:ph type="ftr" sz="quarter" idx="25"/>
          </p:nvPr>
        </p:nvSpPr>
        <p:spPr/>
        <p:txBody>
          <a:bodyPr/>
          <a:lstStyle/>
          <a:p>
            <a:endParaRPr lang="en-GB" dirty="0"/>
          </a:p>
        </p:txBody>
      </p:sp>
      <p:sp>
        <p:nvSpPr>
          <p:cNvPr id="15" name="Slide Number Placeholder 14">
            <a:extLst>
              <a:ext uri="{FF2B5EF4-FFF2-40B4-BE49-F238E27FC236}">
                <a16:creationId xmlns:a16="http://schemas.microsoft.com/office/drawing/2014/main" id="{2B69F7FE-45B8-4221-BF3A-41F0357CC63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4" name="Logo">
            <a:extLst>
              <a:ext uri="{FF2B5EF4-FFF2-40B4-BE49-F238E27FC236}">
                <a16:creationId xmlns:a16="http://schemas.microsoft.com/office/drawing/2014/main" id="{9D895462-9049-47C0-9245-BAAA8C9A6BB4}"/>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4084538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Four Content">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079DB1F0-FCCC-467F-BFF2-5B26ACFFF655}"/>
              </a:ext>
            </a:extLst>
          </p:cNvPr>
          <p:cNvSpPr>
            <a:spLocks noGrp="1"/>
          </p:cNvSpPr>
          <p:nvPr>
            <p:ph type="dt" sz="half" idx="24"/>
          </p:nvPr>
        </p:nvSpPr>
        <p:spPr/>
        <p:txBody>
          <a:bodyPr/>
          <a:lstStyle/>
          <a:p>
            <a:fld id="{9CFB2574-17D2-2347-8237-8B77C0409322}"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40000" y="907200"/>
            <a:ext cx="11113200" cy="1072800"/>
          </a:xfrm>
        </p:spPr>
        <p:txBody>
          <a:bodyPr/>
          <a:lstStyle/>
          <a:p>
            <a:r>
              <a:rPr lang="en-GB" dirty="0"/>
              <a:t>Click to add title</a:t>
            </a:r>
          </a:p>
        </p:txBody>
      </p:sp>
      <p:sp>
        <p:nvSpPr>
          <p:cNvPr id="3" name="Content Placeholder 2"/>
          <p:cNvSpPr>
            <a:spLocks noGrp="1"/>
          </p:cNvSpPr>
          <p:nvPr>
            <p:ph idx="1" hasCustomPrompt="1"/>
          </p:nvPr>
        </p:nvSpPr>
        <p:spPr>
          <a:xfrm>
            <a:off x="539999" y="1980000"/>
            <a:ext cx="2642400" cy="4338000"/>
          </a:xfrm>
        </p:spPr>
        <p:txBody>
          <a:bodyPr/>
          <a:lstStyle>
            <a:lvl1pPr>
              <a:defRPr/>
            </a:lvl1pPr>
            <a:lvl5pPr>
              <a:defRPr/>
            </a:lvl5p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a:p>
            <a:pPr lvl="5"/>
            <a:r>
              <a:rPr lang="en-GB" noProof="0" dirty="0"/>
              <a:t>6</a:t>
            </a:r>
          </a:p>
          <a:p>
            <a:pPr lvl="6"/>
            <a:r>
              <a:rPr lang="en-GB" noProof="0" dirty="0"/>
              <a:t>7</a:t>
            </a:r>
          </a:p>
          <a:p>
            <a:pPr lvl="7"/>
            <a:r>
              <a:rPr lang="en-GB" noProof="0" dirty="0"/>
              <a:t>8</a:t>
            </a:r>
          </a:p>
          <a:p>
            <a:pPr lvl="8"/>
            <a:r>
              <a:rPr lang="en-GB" noProof="0" dirty="0"/>
              <a:t>9</a:t>
            </a:r>
            <a:endParaRPr lang="en-GB" dirty="0"/>
          </a:p>
        </p:txBody>
      </p:sp>
      <p:sp>
        <p:nvSpPr>
          <p:cNvPr id="10" name="Content Placeholder 3">
            <a:extLst>
              <a:ext uri="{FF2B5EF4-FFF2-40B4-BE49-F238E27FC236}">
                <a16:creationId xmlns:a16="http://schemas.microsoft.com/office/drawing/2014/main" id="{ED1EC185-5B12-41DF-8263-14BD8E01E254}"/>
              </a:ext>
            </a:extLst>
          </p:cNvPr>
          <p:cNvSpPr>
            <a:spLocks noGrp="1"/>
          </p:cNvSpPr>
          <p:nvPr>
            <p:ph sz="half" idx="2" hasCustomPrompt="1"/>
          </p:nvPr>
        </p:nvSpPr>
        <p:spPr>
          <a:xfrm>
            <a:off x="3363599" y="1980000"/>
            <a:ext cx="2642400" cy="4338000"/>
          </a:xfrm>
        </p:spPr>
        <p:txBody>
          <a:bodyPr/>
          <a:lstStyle>
            <a:lvl1pPr>
              <a:defRPr/>
            </a:lvl1pPr>
            <a:lvl5pPr>
              <a:defRPr/>
            </a:lvl5p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a:p>
            <a:pPr lvl="5"/>
            <a:r>
              <a:rPr lang="en-GB" noProof="0" dirty="0"/>
              <a:t>6</a:t>
            </a:r>
          </a:p>
          <a:p>
            <a:pPr lvl="6"/>
            <a:r>
              <a:rPr lang="en-GB" noProof="0" dirty="0"/>
              <a:t>7</a:t>
            </a:r>
          </a:p>
          <a:p>
            <a:pPr lvl="7"/>
            <a:r>
              <a:rPr lang="en-GB" noProof="0" dirty="0"/>
              <a:t>8</a:t>
            </a:r>
          </a:p>
          <a:p>
            <a:pPr lvl="8"/>
            <a:r>
              <a:rPr lang="en-GB" noProof="0" dirty="0"/>
              <a:t>9</a:t>
            </a:r>
            <a:endParaRPr lang="en-GB" dirty="0"/>
          </a:p>
        </p:txBody>
      </p:sp>
      <p:sp>
        <p:nvSpPr>
          <p:cNvPr id="11" name="Content Placeholder 4">
            <a:extLst>
              <a:ext uri="{FF2B5EF4-FFF2-40B4-BE49-F238E27FC236}">
                <a16:creationId xmlns:a16="http://schemas.microsoft.com/office/drawing/2014/main" id="{B51A870A-B49A-41AB-A520-9F693B2A477E}"/>
              </a:ext>
            </a:extLst>
          </p:cNvPr>
          <p:cNvSpPr>
            <a:spLocks noGrp="1"/>
          </p:cNvSpPr>
          <p:nvPr>
            <p:ph sz="half" idx="13" hasCustomPrompt="1"/>
          </p:nvPr>
        </p:nvSpPr>
        <p:spPr>
          <a:xfrm>
            <a:off x="6187199" y="1980000"/>
            <a:ext cx="2642400" cy="4338000"/>
          </a:xfrm>
        </p:spPr>
        <p:txBody>
          <a:bodyPr/>
          <a:lstStyle>
            <a:lvl1pPr>
              <a:defRPr/>
            </a:lvl1pPr>
            <a:lvl5pPr>
              <a:defRPr/>
            </a:lvl5p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a:p>
            <a:pPr lvl="5"/>
            <a:r>
              <a:rPr lang="en-GB" noProof="0" dirty="0"/>
              <a:t>6</a:t>
            </a:r>
          </a:p>
          <a:p>
            <a:pPr lvl="6"/>
            <a:r>
              <a:rPr lang="en-GB" noProof="0" dirty="0"/>
              <a:t>7</a:t>
            </a:r>
          </a:p>
          <a:p>
            <a:pPr lvl="7"/>
            <a:r>
              <a:rPr lang="en-GB" noProof="0" dirty="0"/>
              <a:t>8</a:t>
            </a:r>
          </a:p>
          <a:p>
            <a:pPr lvl="8"/>
            <a:r>
              <a:rPr lang="en-GB" noProof="0" dirty="0"/>
              <a:t>9</a:t>
            </a:r>
            <a:endParaRPr lang="en-GB" dirty="0"/>
          </a:p>
        </p:txBody>
      </p:sp>
      <p:sp>
        <p:nvSpPr>
          <p:cNvPr id="12" name="Content Placeholder 4">
            <a:extLst>
              <a:ext uri="{FF2B5EF4-FFF2-40B4-BE49-F238E27FC236}">
                <a16:creationId xmlns:a16="http://schemas.microsoft.com/office/drawing/2014/main" id="{3EA207C7-5C54-4513-9247-2644181B7973}"/>
              </a:ext>
            </a:extLst>
          </p:cNvPr>
          <p:cNvSpPr>
            <a:spLocks noGrp="1"/>
          </p:cNvSpPr>
          <p:nvPr>
            <p:ph sz="half" idx="27" hasCustomPrompt="1"/>
          </p:nvPr>
        </p:nvSpPr>
        <p:spPr>
          <a:xfrm>
            <a:off x="9010800" y="1980000"/>
            <a:ext cx="2642400" cy="4338000"/>
          </a:xfrm>
        </p:spPr>
        <p:txBody>
          <a:bodyPr/>
          <a:lstStyle>
            <a:lvl1pPr>
              <a:defRPr/>
            </a:lvl1pPr>
            <a:lvl5pPr>
              <a:defRPr/>
            </a:lvl5p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a:p>
            <a:pPr lvl="5"/>
            <a:r>
              <a:rPr lang="en-GB" noProof="0" dirty="0"/>
              <a:t>6</a:t>
            </a:r>
          </a:p>
          <a:p>
            <a:pPr lvl="6"/>
            <a:r>
              <a:rPr lang="en-GB" noProof="0" dirty="0"/>
              <a:t>7</a:t>
            </a:r>
          </a:p>
          <a:p>
            <a:pPr lvl="7"/>
            <a:r>
              <a:rPr lang="en-GB" noProof="0" dirty="0"/>
              <a:t>8</a:t>
            </a:r>
          </a:p>
          <a:p>
            <a:pPr lvl="8"/>
            <a:r>
              <a:rPr lang="en-GB" noProof="0" dirty="0"/>
              <a:t>9</a:t>
            </a:r>
            <a:endParaRPr lang="en-GB" dirty="0"/>
          </a:p>
        </p:txBody>
      </p:sp>
      <p:sp>
        <p:nvSpPr>
          <p:cNvPr id="17" name="Subtitle Eyebrow">
            <a:extLst>
              <a:ext uri="{FF2B5EF4-FFF2-40B4-BE49-F238E27FC236}">
                <a16:creationId xmlns:a16="http://schemas.microsoft.com/office/drawing/2014/main" id="{84F953B8-7C52-40F5-A929-3D574DEE252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6" name="Footer Placeholder 5">
            <a:extLst>
              <a:ext uri="{FF2B5EF4-FFF2-40B4-BE49-F238E27FC236}">
                <a16:creationId xmlns:a16="http://schemas.microsoft.com/office/drawing/2014/main" id="{33FA9838-B2C5-4EEB-9873-7BD689533AE6}"/>
              </a:ext>
            </a:extLst>
          </p:cNvPr>
          <p:cNvSpPr>
            <a:spLocks noGrp="1"/>
          </p:cNvSpPr>
          <p:nvPr>
            <p:ph type="ftr" sz="quarter" idx="25"/>
          </p:nvPr>
        </p:nvSpPr>
        <p:spPr/>
        <p:txBody>
          <a:bodyPr/>
          <a:lstStyle/>
          <a:p>
            <a:endParaRPr lang="en-GB" dirty="0"/>
          </a:p>
        </p:txBody>
      </p:sp>
      <p:sp>
        <p:nvSpPr>
          <p:cNvPr id="15" name="Slide Number Placeholder 14">
            <a:extLst>
              <a:ext uri="{FF2B5EF4-FFF2-40B4-BE49-F238E27FC236}">
                <a16:creationId xmlns:a16="http://schemas.microsoft.com/office/drawing/2014/main" id="{2B69F7FE-45B8-4221-BF3A-41F0357CC63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4" name="Logo">
            <a:extLst>
              <a:ext uri="{FF2B5EF4-FFF2-40B4-BE49-F238E27FC236}">
                <a16:creationId xmlns:a16="http://schemas.microsoft.com/office/drawing/2014/main" id="{9D895462-9049-47C0-9245-BAAA8C9A6BB4}"/>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16988917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Header Only">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D83966FA-DB6B-4EB7-B191-94841F123E69}"/>
              </a:ext>
            </a:extLst>
          </p:cNvPr>
          <p:cNvSpPr>
            <a:spLocks noGrp="1"/>
          </p:cNvSpPr>
          <p:nvPr>
            <p:ph type="dt" sz="half" idx="10"/>
          </p:nvPr>
        </p:nvSpPr>
        <p:spPr/>
        <p:txBody>
          <a:bodyPr/>
          <a:lstStyle/>
          <a:p>
            <a:fld id="{5053253F-DF01-2C40-9BCB-F76DF7204E77}" type="datetime1">
              <a:rPr lang="en-IN" smtClean="0"/>
              <a:t>03/09/23</a:t>
            </a:fld>
            <a:endParaRPr lang="en-GB" dirty="0"/>
          </a:p>
        </p:txBody>
      </p:sp>
      <p:sp>
        <p:nvSpPr>
          <p:cNvPr id="9" name="Text Placeholder Eyebrow">
            <a:extLst>
              <a:ext uri="{FF2B5EF4-FFF2-40B4-BE49-F238E27FC236}">
                <a16:creationId xmlns:a16="http://schemas.microsoft.com/office/drawing/2014/main" id="{F50E2CE7-705B-46D1-868F-F4597E274952}"/>
              </a:ext>
            </a:extLst>
          </p:cNvPr>
          <p:cNvSpPr>
            <a:spLocks noGrp="1"/>
          </p:cNvSpPr>
          <p:nvPr>
            <p:ph type="body" sz="quarter" idx="29" hasCustomPrompt="1"/>
          </p:nvPr>
        </p:nvSpPr>
        <p:spPr>
          <a:xfrm>
            <a:off x="539999" y="481818"/>
            <a:ext cx="2642400" cy="154800"/>
          </a:xfrm>
        </p:spPr>
        <p:txBody>
          <a:bodyPr/>
          <a:lstStyle>
            <a:lvl1pPr marL="0" indent="0">
              <a:lnSpc>
                <a:spcPct val="100000"/>
              </a:lnSpc>
              <a:spcBef>
                <a:spcPts val="0"/>
              </a:spcBef>
              <a:spcAft>
                <a:spcPts val="0"/>
              </a:spcAft>
              <a:buNone/>
              <a:defRPr sz="900">
                <a:solidFill>
                  <a:schemeClr val="accent1"/>
                </a:solidFill>
              </a:defRPr>
            </a:lvl1pPr>
            <a:lvl2pPr marL="180000" indent="0">
              <a:buNone/>
              <a:defRPr sz="900">
                <a:solidFill>
                  <a:schemeClr val="accent1"/>
                </a:solidFill>
              </a:defRPr>
            </a:lvl2pPr>
            <a:lvl3pPr marL="360000" indent="0">
              <a:buNone/>
              <a:defRPr sz="900">
                <a:solidFill>
                  <a:schemeClr val="accent1"/>
                </a:solidFill>
              </a:defRPr>
            </a:lvl3pPr>
            <a:lvl4pPr>
              <a:buNone/>
              <a:defRPr sz="900">
                <a:solidFill>
                  <a:schemeClr val="accent1"/>
                </a:solidFill>
              </a:defRPr>
            </a:lvl4pPr>
            <a:lvl5pPr>
              <a:buNone/>
              <a:defRPr sz="900">
                <a:solidFill>
                  <a:schemeClr val="accent1"/>
                </a:solidFill>
              </a:defRPr>
            </a:lvl5pPr>
          </a:lstStyle>
          <a:p>
            <a:pPr lvl="0"/>
            <a:r>
              <a:rPr lang="en-GB" dirty="0"/>
              <a:t>Click to add Eyebrow text</a:t>
            </a:r>
          </a:p>
        </p:txBody>
      </p:sp>
      <p:sp>
        <p:nvSpPr>
          <p:cNvPr id="6" name="Footer Placeholder 5">
            <a:extLst>
              <a:ext uri="{FF2B5EF4-FFF2-40B4-BE49-F238E27FC236}">
                <a16:creationId xmlns:a16="http://schemas.microsoft.com/office/drawing/2014/main" id="{AC9D9B8E-9A2B-4618-87A4-CFB2EEEB8AD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AE21C6C-1F57-4EB8-8A56-7626B37A9D2A}"/>
              </a:ext>
            </a:extLst>
          </p:cNvPr>
          <p:cNvSpPr>
            <a:spLocks noGrp="1"/>
          </p:cNvSpPr>
          <p:nvPr>
            <p:ph type="sldNum" sz="quarter" idx="12"/>
          </p:nvPr>
        </p:nvSpPr>
        <p:spPr/>
        <p:txBody>
          <a:bodyPr/>
          <a:lstStyle/>
          <a:p>
            <a:fld id="{23AA811B-2EBD-4900-905E-5BE206449611}" type="slidenum">
              <a:rPr lang="en-GB" smtClean="0"/>
              <a:pPr/>
              <a:t>‹#›</a:t>
            </a:fld>
            <a:endParaRPr lang="en-GB" dirty="0"/>
          </a:p>
        </p:txBody>
      </p:sp>
      <p:sp>
        <p:nvSpPr>
          <p:cNvPr id="8" name="Logo">
            <a:extLst>
              <a:ext uri="{FF2B5EF4-FFF2-40B4-BE49-F238E27FC236}">
                <a16:creationId xmlns:a16="http://schemas.microsoft.com/office/drawing/2014/main" id="{D6037F3E-9165-4E30-973E-0B9DEBC3A25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354487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CKGROUND Gradient">
    <p:bg>
      <p:bgPr>
        <a:solidFill>
          <a:schemeClr val="accent1"/>
        </a:solidFill>
        <a:effectLst/>
      </p:bgPr>
    </p:bg>
    <p:spTree>
      <p:nvGrpSpPr>
        <p:cNvPr id="1" name=""/>
        <p:cNvGrpSpPr/>
        <p:nvPr/>
      </p:nvGrpSpPr>
      <p:grpSpPr>
        <a:xfrm>
          <a:off x="0" y="0"/>
          <a:ext cx="0" cy="0"/>
          <a:chOff x="0" y="0"/>
          <a:chExt cx="0" cy="0"/>
        </a:xfrm>
      </p:grpSpPr>
      <p:sp>
        <p:nvSpPr>
          <p:cNvPr id="14" name="Date Placeholder 3" hidden="1">
            <a:extLst>
              <a:ext uri="{FF2B5EF4-FFF2-40B4-BE49-F238E27FC236}">
                <a16:creationId xmlns:a16="http://schemas.microsoft.com/office/drawing/2014/main" id="{89EF8E2F-AD04-40B6-823D-52E48F4EACCB}"/>
              </a:ext>
            </a:extLst>
          </p:cNvPr>
          <p:cNvSpPr>
            <a:spLocks noGrp="1"/>
          </p:cNvSpPr>
          <p:nvPr>
            <p:ph type="dt" sz="half" idx="10"/>
          </p:nvPr>
        </p:nvSpPr>
        <p:spPr>
          <a:xfrm>
            <a:off x="12193200" y="6858000"/>
            <a:ext cx="0" cy="0"/>
          </a:xfrm>
        </p:spPr>
        <p:txBody>
          <a:bodyPr/>
          <a:lstStyle/>
          <a:p>
            <a:fld id="{9A0E2B5E-F2C9-684F-9464-2D3A0C10878C}" type="datetime1">
              <a:rPr lang="en-IN" smtClean="0"/>
              <a:t>03/09/23</a:t>
            </a:fld>
            <a:endParaRPr lang="en-GB" dirty="0"/>
          </a:p>
        </p:txBody>
      </p:sp>
      <p:pic>
        <p:nvPicPr>
          <p:cNvPr id="8" name="Graphics">
            <a:extLst>
              <a:ext uri="{FF2B5EF4-FFF2-40B4-BE49-F238E27FC236}">
                <a16:creationId xmlns:a16="http://schemas.microsoft.com/office/drawing/2014/main" id="{905757DC-09E7-48DE-927F-7D4D73FB0E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092388"/>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6353DA2E-CA2A-43DA-B76E-D0614F193883}"/>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5" name="Footer Placeholder 4">
            <a:extLst>
              <a:ext uri="{FF2B5EF4-FFF2-40B4-BE49-F238E27FC236}">
                <a16:creationId xmlns:a16="http://schemas.microsoft.com/office/drawing/2014/main" id="{C2E40A74-D14B-4514-8A7A-82ABCE0387CE}"/>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6" name="Slide Number Placeholder 5">
            <a:extLst>
              <a:ext uri="{FF2B5EF4-FFF2-40B4-BE49-F238E27FC236}">
                <a16:creationId xmlns:a16="http://schemas.microsoft.com/office/drawing/2014/main" id="{797666DE-7583-4F6C-9876-65F25BFCF5AF}"/>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60216838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CKGROUND White">
    <p:bg>
      <p:bgRef idx="1001">
        <a:schemeClr val="bg1"/>
      </p:bgRef>
    </p:bg>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B83814D6-C373-4859-9189-87CB7FBA90B4}"/>
              </a:ext>
            </a:extLst>
          </p:cNvPr>
          <p:cNvSpPr>
            <a:spLocks noGrp="1"/>
          </p:cNvSpPr>
          <p:nvPr>
            <p:ph type="dt" sz="half" idx="10"/>
          </p:nvPr>
        </p:nvSpPr>
        <p:spPr/>
        <p:txBody>
          <a:bodyPr/>
          <a:lstStyle/>
          <a:p>
            <a:fld id="{EB1B4BC1-297B-A74A-8652-4E552E9D8899}" type="datetime1">
              <a:rPr lang="en-IN" smtClean="0"/>
              <a:t>03/09/23</a:t>
            </a:fld>
            <a:endParaRPr lang="en-GB" dirty="0"/>
          </a:p>
        </p:txBody>
      </p:sp>
      <p:sp>
        <p:nvSpPr>
          <p:cNvPr id="14" name="Background">
            <a:extLst>
              <a:ext uri="{FF2B5EF4-FFF2-40B4-BE49-F238E27FC236}">
                <a16:creationId xmlns:a16="http://schemas.microsoft.com/office/drawing/2014/main" id="{664A6DE0-79CC-4CA3-9F7F-10C5EE372E4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a:xfrm rot="5400000">
            <a:off x="-24338" y="2091774"/>
            <a:ext cx="228599" cy="1799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auto">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7A6F2022-7A71-4A8B-B385-E30D2EF85418}"/>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4" name="Footer Placeholder 3">
            <a:extLst>
              <a:ext uri="{FF2B5EF4-FFF2-40B4-BE49-F238E27FC236}">
                <a16:creationId xmlns:a16="http://schemas.microsoft.com/office/drawing/2014/main" id="{303FD2F9-AB8B-4346-9054-88B1696360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65011AC-43A2-458D-A9EE-F08EFDFCAA04}"/>
              </a:ext>
            </a:extLst>
          </p:cNvPr>
          <p:cNvSpPr>
            <a:spLocks noGrp="1"/>
          </p:cNvSpPr>
          <p:nvPr>
            <p:ph type="sldNum" sz="quarter" idx="12"/>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415470555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GROUND Picture">
    <p:bg>
      <p:bgRef idx="1001">
        <a:schemeClr val="bg1"/>
      </p:bgRef>
    </p:bg>
    <p:spTree>
      <p:nvGrpSpPr>
        <p:cNvPr id="1" name=""/>
        <p:cNvGrpSpPr/>
        <p:nvPr/>
      </p:nvGrpSpPr>
      <p:grpSpPr>
        <a:xfrm>
          <a:off x="0" y="0"/>
          <a:ext cx="0" cy="0"/>
          <a:chOff x="0" y="0"/>
          <a:chExt cx="0" cy="0"/>
        </a:xfrm>
      </p:grpSpPr>
      <p:sp>
        <p:nvSpPr>
          <p:cNvPr id="14" name="Date Placeholder 3" hidden="1">
            <a:extLst>
              <a:ext uri="{FF2B5EF4-FFF2-40B4-BE49-F238E27FC236}">
                <a16:creationId xmlns:a16="http://schemas.microsoft.com/office/drawing/2014/main" id="{89EF8E2F-AD04-40B6-823D-52E48F4EACCB}"/>
              </a:ext>
            </a:extLst>
          </p:cNvPr>
          <p:cNvSpPr>
            <a:spLocks noGrp="1"/>
          </p:cNvSpPr>
          <p:nvPr>
            <p:ph type="dt" sz="half" idx="10"/>
          </p:nvPr>
        </p:nvSpPr>
        <p:spPr>
          <a:xfrm>
            <a:off x="12193200" y="6858000"/>
            <a:ext cx="0" cy="0"/>
          </a:xfrm>
        </p:spPr>
        <p:txBody>
          <a:bodyPr/>
          <a:lstStyle/>
          <a:p>
            <a:fld id="{D153E283-3225-5B4A-87A1-5DF05BF87B47}" type="datetime1">
              <a:rPr lang="en-IN" smtClean="0"/>
              <a:t>03/09/23</a:t>
            </a:fld>
            <a:endParaRPr lang="en-GB" dirty="0"/>
          </a:p>
        </p:txBody>
      </p:sp>
      <p:sp>
        <p:nvSpPr>
          <p:cNvPr id="12" name="Picture Placeholder 11">
            <a:extLst>
              <a:ext uri="{FF2B5EF4-FFF2-40B4-BE49-F238E27FC236}">
                <a16:creationId xmlns:a16="http://schemas.microsoft.com/office/drawing/2014/main" id="{D534E79E-0094-44F5-BEAE-B7592BB20F14}"/>
              </a:ext>
            </a:extLst>
          </p:cNvPr>
          <p:cNvSpPr>
            <a:spLocks noGrp="1"/>
          </p:cNvSpPr>
          <p:nvPr>
            <p:ph type="pic" sz="quarter" idx="34" hasCustomPrompt="1"/>
          </p:nvPr>
        </p:nvSpPr>
        <p:spPr>
          <a:xfrm>
            <a:off x="-1" y="0"/>
            <a:ext cx="12192001" cy="6858000"/>
          </a:xfrm>
          <a:custGeom>
            <a:avLst/>
            <a:gdLst>
              <a:gd name="connsiteX0" fmla="*/ 1451893 w 12192001"/>
              <a:gd name="connsiteY0" fmla="*/ 6168633 h 6858000"/>
              <a:gd name="connsiteX1" fmla="*/ 1483175 w 12192001"/>
              <a:gd name="connsiteY1" fmla="*/ 6182786 h 6858000"/>
              <a:gd name="connsiteX2" fmla="*/ 1496146 w 12192001"/>
              <a:gd name="connsiteY2" fmla="*/ 6222949 h 6858000"/>
              <a:gd name="connsiteX3" fmla="*/ 1483175 w 12192001"/>
              <a:gd name="connsiteY3" fmla="*/ 6263877 h 6858000"/>
              <a:gd name="connsiteX4" fmla="*/ 1451893 w 12192001"/>
              <a:gd name="connsiteY4" fmla="*/ 6277648 h 6858000"/>
              <a:gd name="connsiteX5" fmla="*/ 1420611 w 12192001"/>
              <a:gd name="connsiteY5" fmla="*/ 6263877 h 6858000"/>
              <a:gd name="connsiteX6" fmla="*/ 1408022 w 12192001"/>
              <a:gd name="connsiteY6" fmla="*/ 6223332 h 6858000"/>
              <a:gd name="connsiteX7" fmla="*/ 1420611 w 12192001"/>
              <a:gd name="connsiteY7" fmla="*/ 6182786 h 6858000"/>
              <a:gd name="connsiteX8" fmla="*/ 1451893 w 12192001"/>
              <a:gd name="connsiteY8" fmla="*/ 6168633 h 6858000"/>
              <a:gd name="connsiteX9" fmla="*/ 819002 w 12192001"/>
              <a:gd name="connsiteY9" fmla="*/ 6168633 h 6858000"/>
              <a:gd name="connsiteX10" fmla="*/ 850284 w 12192001"/>
              <a:gd name="connsiteY10" fmla="*/ 6182786 h 6858000"/>
              <a:gd name="connsiteX11" fmla="*/ 862873 w 12192001"/>
              <a:gd name="connsiteY11" fmla="*/ 6222949 h 6858000"/>
              <a:gd name="connsiteX12" fmla="*/ 850284 w 12192001"/>
              <a:gd name="connsiteY12" fmla="*/ 6263877 h 6858000"/>
              <a:gd name="connsiteX13" fmla="*/ 819002 w 12192001"/>
              <a:gd name="connsiteY13" fmla="*/ 6277648 h 6858000"/>
              <a:gd name="connsiteX14" fmla="*/ 787338 w 12192001"/>
              <a:gd name="connsiteY14" fmla="*/ 6263877 h 6858000"/>
              <a:gd name="connsiteX15" fmla="*/ 774749 w 12192001"/>
              <a:gd name="connsiteY15" fmla="*/ 6223332 h 6858000"/>
              <a:gd name="connsiteX16" fmla="*/ 787338 w 12192001"/>
              <a:gd name="connsiteY16" fmla="*/ 6182786 h 6858000"/>
              <a:gd name="connsiteX17" fmla="*/ 819002 w 12192001"/>
              <a:gd name="connsiteY17" fmla="*/ 6168633 h 6858000"/>
              <a:gd name="connsiteX18" fmla="*/ 1538491 w 12192001"/>
              <a:gd name="connsiteY18" fmla="*/ 6134208 h 6858000"/>
              <a:gd name="connsiteX19" fmla="*/ 1611355 w 12192001"/>
              <a:gd name="connsiteY19" fmla="*/ 6312073 h 6858000"/>
              <a:gd name="connsiteX20" fmla="*/ 1654082 w 12192001"/>
              <a:gd name="connsiteY20" fmla="*/ 6312073 h 6858000"/>
              <a:gd name="connsiteX21" fmla="*/ 1725802 w 12192001"/>
              <a:gd name="connsiteY21" fmla="*/ 6134208 h 6858000"/>
              <a:gd name="connsiteX22" fmla="*/ 1676972 w 12192001"/>
              <a:gd name="connsiteY22" fmla="*/ 6134208 h 6858000"/>
              <a:gd name="connsiteX23" fmla="*/ 1642637 w 12192001"/>
              <a:gd name="connsiteY23" fmla="*/ 6225244 h 6858000"/>
              <a:gd name="connsiteX24" fmla="*/ 1637297 w 12192001"/>
              <a:gd name="connsiteY24" fmla="*/ 6240162 h 6858000"/>
              <a:gd name="connsiteX25" fmla="*/ 1632337 w 12192001"/>
              <a:gd name="connsiteY25" fmla="*/ 6255462 h 6858000"/>
              <a:gd name="connsiteX26" fmla="*/ 1622800 w 12192001"/>
              <a:gd name="connsiteY26" fmla="*/ 6225244 h 6858000"/>
              <a:gd name="connsiteX27" fmla="*/ 1588466 w 12192001"/>
              <a:gd name="connsiteY27" fmla="*/ 6134208 h 6858000"/>
              <a:gd name="connsiteX28" fmla="*/ 1538491 w 12192001"/>
              <a:gd name="connsiteY28" fmla="*/ 6134208 h 6858000"/>
              <a:gd name="connsiteX29" fmla="*/ 927345 w 12192001"/>
              <a:gd name="connsiteY29" fmla="*/ 6134208 h 6858000"/>
              <a:gd name="connsiteX30" fmla="*/ 927345 w 12192001"/>
              <a:gd name="connsiteY30" fmla="*/ 6246665 h 6858000"/>
              <a:gd name="connsiteX31" fmla="*/ 933830 w 12192001"/>
              <a:gd name="connsiteY31" fmla="*/ 6286063 h 6858000"/>
              <a:gd name="connsiteX32" fmla="*/ 954812 w 12192001"/>
              <a:gd name="connsiteY32" fmla="*/ 6308248 h 6858000"/>
              <a:gd name="connsiteX33" fmla="*/ 987620 w 12192001"/>
              <a:gd name="connsiteY33" fmla="*/ 6315898 h 6858000"/>
              <a:gd name="connsiteX34" fmla="*/ 1021191 w 12192001"/>
              <a:gd name="connsiteY34" fmla="*/ 6307866 h 6858000"/>
              <a:gd name="connsiteX35" fmla="*/ 1047132 w 12192001"/>
              <a:gd name="connsiteY35" fmla="*/ 6285680 h 6858000"/>
              <a:gd name="connsiteX36" fmla="*/ 1047132 w 12192001"/>
              <a:gd name="connsiteY36" fmla="*/ 6312073 h 6858000"/>
              <a:gd name="connsiteX37" fmla="*/ 1091767 w 12192001"/>
              <a:gd name="connsiteY37" fmla="*/ 6312073 h 6858000"/>
              <a:gd name="connsiteX38" fmla="*/ 1091767 w 12192001"/>
              <a:gd name="connsiteY38" fmla="*/ 6134208 h 6858000"/>
              <a:gd name="connsiteX39" fmla="*/ 1043699 w 12192001"/>
              <a:gd name="connsiteY39" fmla="*/ 6134208 h 6858000"/>
              <a:gd name="connsiteX40" fmla="*/ 1043699 w 12192001"/>
              <a:gd name="connsiteY40" fmla="*/ 6209179 h 6858000"/>
              <a:gd name="connsiteX41" fmla="*/ 1040265 w 12192001"/>
              <a:gd name="connsiteY41" fmla="*/ 6257375 h 6858000"/>
              <a:gd name="connsiteX42" fmla="*/ 1026913 w 12192001"/>
              <a:gd name="connsiteY42" fmla="*/ 6273823 h 6858000"/>
              <a:gd name="connsiteX43" fmla="*/ 1005169 w 12192001"/>
              <a:gd name="connsiteY43" fmla="*/ 6280325 h 6858000"/>
              <a:gd name="connsiteX44" fmla="*/ 987620 w 12192001"/>
              <a:gd name="connsiteY44" fmla="*/ 6275353 h 6858000"/>
              <a:gd name="connsiteX45" fmla="*/ 977701 w 12192001"/>
              <a:gd name="connsiteY45" fmla="*/ 6261965 h 6858000"/>
              <a:gd name="connsiteX46" fmla="*/ 975031 w 12192001"/>
              <a:gd name="connsiteY46" fmla="*/ 6216064 h 6858000"/>
              <a:gd name="connsiteX47" fmla="*/ 975031 w 12192001"/>
              <a:gd name="connsiteY47" fmla="*/ 6134208 h 6858000"/>
              <a:gd name="connsiteX48" fmla="*/ 927345 w 12192001"/>
              <a:gd name="connsiteY48" fmla="*/ 6134208 h 6858000"/>
              <a:gd name="connsiteX49" fmla="*/ 1451893 w 12192001"/>
              <a:gd name="connsiteY49" fmla="*/ 6130383 h 6858000"/>
              <a:gd name="connsiteX50" fmla="*/ 1403825 w 12192001"/>
              <a:gd name="connsiteY50" fmla="*/ 6141858 h 6858000"/>
              <a:gd name="connsiteX51" fmla="*/ 1370636 w 12192001"/>
              <a:gd name="connsiteY51" fmla="*/ 6175136 h 6858000"/>
              <a:gd name="connsiteX52" fmla="*/ 1358809 w 12192001"/>
              <a:gd name="connsiteY52" fmla="*/ 6220654 h 6858000"/>
              <a:gd name="connsiteX53" fmla="*/ 1370636 w 12192001"/>
              <a:gd name="connsiteY53" fmla="*/ 6272675 h 6858000"/>
              <a:gd name="connsiteX54" fmla="*/ 1404970 w 12192001"/>
              <a:gd name="connsiteY54" fmla="*/ 6305188 h 6858000"/>
              <a:gd name="connsiteX55" fmla="*/ 1452274 w 12192001"/>
              <a:gd name="connsiteY55" fmla="*/ 6315898 h 6858000"/>
              <a:gd name="connsiteX56" fmla="*/ 1518653 w 12192001"/>
              <a:gd name="connsiteY56" fmla="*/ 6289505 h 6858000"/>
              <a:gd name="connsiteX57" fmla="*/ 1544976 w 12192001"/>
              <a:gd name="connsiteY57" fmla="*/ 6222567 h 6858000"/>
              <a:gd name="connsiteX58" fmla="*/ 1519035 w 12192001"/>
              <a:gd name="connsiteY58" fmla="*/ 6156393 h 6858000"/>
              <a:gd name="connsiteX59" fmla="*/ 1451893 w 12192001"/>
              <a:gd name="connsiteY59" fmla="*/ 6130383 h 6858000"/>
              <a:gd name="connsiteX60" fmla="*/ 818620 w 12192001"/>
              <a:gd name="connsiteY60" fmla="*/ 6130383 h 6858000"/>
              <a:gd name="connsiteX61" fmla="*/ 770552 w 12192001"/>
              <a:gd name="connsiteY61" fmla="*/ 6141858 h 6858000"/>
              <a:gd name="connsiteX62" fmla="*/ 737363 w 12192001"/>
              <a:gd name="connsiteY62" fmla="*/ 6175136 h 6858000"/>
              <a:gd name="connsiteX63" fmla="*/ 725918 w 12192001"/>
              <a:gd name="connsiteY63" fmla="*/ 6220654 h 6858000"/>
              <a:gd name="connsiteX64" fmla="*/ 737363 w 12192001"/>
              <a:gd name="connsiteY64" fmla="*/ 6272675 h 6858000"/>
              <a:gd name="connsiteX65" fmla="*/ 771697 w 12192001"/>
              <a:gd name="connsiteY65" fmla="*/ 6305188 h 6858000"/>
              <a:gd name="connsiteX66" fmla="*/ 819002 w 12192001"/>
              <a:gd name="connsiteY66" fmla="*/ 6315898 h 6858000"/>
              <a:gd name="connsiteX67" fmla="*/ 885381 w 12192001"/>
              <a:gd name="connsiteY67" fmla="*/ 6289505 h 6858000"/>
              <a:gd name="connsiteX68" fmla="*/ 912085 w 12192001"/>
              <a:gd name="connsiteY68" fmla="*/ 6222567 h 6858000"/>
              <a:gd name="connsiteX69" fmla="*/ 885762 w 12192001"/>
              <a:gd name="connsiteY69" fmla="*/ 6156393 h 6858000"/>
              <a:gd name="connsiteX70" fmla="*/ 818620 w 12192001"/>
              <a:gd name="connsiteY70" fmla="*/ 6130383 h 6858000"/>
              <a:gd name="connsiteX71" fmla="*/ 1729999 w 12192001"/>
              <a:gd name="connsiteY71" fmla="*/ 6092132 h 6858000"/>
              <a:gd name="connsiteX72" fmla="*/ 1734576 w 12192001"/>
              <a:gd name="connsiteY72" fmla="*/ 6092132 h 6858000"/>
              <a:gd name="connsiteX73" fmla="*/ 1738773 w 12192001"/>
              <a:gd name="connsiteY73" fmla="*/ 6092515 h 6858000"/>
              <a:gd name="connsiteX74" fmla="*/ 1740680 w 12192001"/>
              <a:gd name="connsiteY74" fmla="*/ 6093662 h 6858000"/>
              <a:gd name="connsiteX75" fmla="*/ 1741443 w 12192001"/>
              <a:gd name="connsiteY75" fmla="*/ 6095957 h 6858000"/>
              <a:gd name="connsiteX76" fmla="*/ 1739917 w 12192001"/>
              <a:gd name="connsiteY76" fmla="*/ 6098635 h 6858000"/>
              <a:gd name="connsiteX77" fmla="*/ 1734958 w 12192001"/>
              <a:gd name="connsiteY77" fmla="*/ 6099782 h 6858000"/>
              <a:gd name="connsiteX78" fmla="*/ 1729999 w 12192001"/>
              <a:gd name="connsiteY78" fmla="*/ 6099782 h 6858000"/>
              <a:gd name="connsiteX79" fmla="*/ 1725802 w 12192001"/>
              <a:gd name="connsiteY79" fmla="*/ 6088690 h 6858000"/>
              <a:gd name="connsiteX80" fmla="*/ 1725802 w 12192001"/>
              <a:gd name="connsiteY80" fmla="*/ 6114318 h 6858000"/>
              <a:gd name="connsiteX81" fmla="*/ 1729999 w 12192001"/>
              <a:gd name="connsiteY81" fmla="*/ 6114318 h 6858000"/>
              <a:gd name="connsiteX82" fmla="*/ 1729999 w 12192001"/>
              <a:gd name="connsiteY82" fmla="*/ 6103225 h 6858000"/>
              <a:gd name="connsiteX83" fmla="*/ 1732288 w 12192001"/>
              <a:gd name="connsiteY83" fmla="*/ 6103225 h 6858000"/>
              <a:gd name="connsiteX84" fmla="*/ 1735721 w 12192001"/>
              <a:gd name="connsiteY84" fmla="*/ 6104372 h 6858000"/>
              <a:gd name="connsiteX85" fmla="*/ 1740299 w 12192001"/>
              <a:gd name="connsiteY85" fmla="*/ 6110110 h 6858000"/>
              <a:gd name="connsiteX86" fmla="*/ 1742588 w 12192001"/>
              <a:gd name="connsiteY86" fmla="*/ 6114318 h 6858000"/>
              <a:gd name="connsiteX87" fmla="*/ 1747547 w 12192001"/>
              <a:gd name="connsiteY87" fmla="*/ 6114318 h 6858000"/>
              <a:gd name="connsiteX88" fmla="*/ 1744495 w 12192001"/>
              <a:gd name="connsiteY88" fmla="*/ 6109345 h 6858000"/>
              <a:gd name="connsiteX89" fmla="*/ 1740680 w 12192001"/>
              <a:gd name="connsiteY89" fmla="*/ 6103990 h 6858000"/>
              <a:gd name="connsiteX90" fmla="*/ 1738391 w 12192001"/>
              <a:gd name="connsiteY90" fmla="*/ 6102842 h 6858000"/>
              <a:gd name="connsiteX91" fmla="*/ 1743732 w 12192001"/>
              <a:gd name="connsiteY91" fmla="*/ 6100547 h 6858000"/>
              <a:gd name="connsiteX92" fmla="*/ 1745640 w 12192001"/>
              <a:gd name="connsiteY92" fmla="*/ 6095575 h 6858000"/>
              <a:gd name="connsiteX93" fmla="*/ 1744495 w 12192001"/>
              <a:gd name="connsiteY93" fmla="*/ 6091750 h 6858000"/>
              <a:gd name="connsiteX94" fmla="*/ 1741443 w 12192001"/>
              <a:gd name="connsiteY94" fmla="*/ 6089072 h 6858000"/>
              <a:gd name="connsiteX95" fmla="*/ 1734576 w 12192001"/>
              <a:gd name="connsiteY95" fmla="*/ 6088690 h 6858000"/>
              <a:gd name="connsiteX96" fmla="*/ 1725802 w 12192001"/>
              <a:gd name="connsiteY96" fmla="*/ 6088690 h 6858000"/>
              <a:gd name="connsiteX97" fmla="*/ 1736484 w 12192001"/>
              <a:gd name="connsiteY97" fmla="*/ 6081040 h 6858000"/>
              <a:gd name="connsiteX98" fmla="*/ 1746403 w 12192001"/>
              <a:gd name="connsiteY98" fmla="*/ 6083717 h 6858000"/>
              <a:gd name="connsiteX99" fmla="*/ 1753651 w 12192001"/>
              <a:gd name="connsiteY99" fmla="*/ 6090985 h 6858000"/>
              <a:gd name="connsiteX100" fmla="*/ 1756703 w 12192001"/>
              <a:gd name="connsiteY100" fmla="*/ 6100930 h 6858000"/>
              <a:gd name="connsiteX101" fmla="*/ 1753651 w 12192001"/>
              <a:gd name="connsiteY101" fmla="*/ 6110875 h 6858000"/>
              <a:gd name="connsiteX102" fmla="*/ 1746403 w 12192001"/>
              <a:gd name="connsiteY102" fmla="*/ 6118143 h 6858000"/>
              <a:gd name="connsiteX103" fmla="*/ 1736484 w 12192001"/>
              <a:gd name="connsiteY103" fmla="*/ 6120820 h 6858000"/>
              <a:gd name="connsiteX104" fmla="*/ 1726184 w 12192001"/>
              <a:gd name="connsiteY104" fmla="*/ 6118143 h 6858000"/>
              <a:gd name="connsiteX105" fmla="*/ 1718935 w 12192001"/>
              <a:gd name="connsiteY105" fmla="*/ 6110875 h 6858000"/>
              <a:gd name="connsiteX106" fmla="*/ 1716265 w 12192001"/>
              <a:gd name="connsiteY106" fmla="*/ 6100930 h 6858000"/>
              <a:gd name="connsiteX107" fmla="*/ 1718935 w 12192001"/>
              <a:gd name="connsiteY107" fmla="*/ 6090985 h 6858000"/>
              <a:gd name="connsiteX108" fmla="*/ 1726565 w 12192001"/>
              <a:gd name="connsiteY108" fmla="*/ 6083717 h 6858000"/>
              <a:gd name="connsiteX109" fmla="*/ 1736484 w 12192001"/>
              <a:gd name="connsiteY109" fmla="*/ 6081040 h 6858000"/>
              <a:gd name="connsiteX110" fmla="*/ 1736484 w 12192001"/>
              <a:gd name="connsiteY110" fmla="*/ 6077214 h 6858000"/>
              <a:gd name="connsiteX111" fmla="*/ 1724658 w 12192001"/>
              <a:gd name="connsiteY111" fmla="*/ 6080275 h 6858000"/>
              <a:gd name="connsiteX112" fmla="*/ 1715502 w 12192001"/>
              <a:gd name="connsiteY112" fmla="*/ 6089072 h 6858000"/>
              <a:gd name="connsiteX113" fmla="*/ 1712069 w 12192001"/>
              <a:gd name="connsiteY113" fmla="*/ 6100930 h 6858000"/>
              <a:gd name="connsiteX114" fmla="*/ 1715502 w 12192001"/>
              <a:gd name="connsiteY114" fmla="*/ 6112788 h 6858000"/>
              <a:gd name="connsiteX115" fmla="*/ 1724276 w 12192001"/>
              <a:gd name="connsiteY115" fmla="*/ 6121585 h 6858000"/>
              <a:gd name="connsiteX116" fmla="*/ 1736484 w 12192001"/>
              <a:gd name="connsiteY116" fmla="*/ 6124645 h 6858000"/>
              <a:gd name="connsiteX117" fmla="*/ 1748310 w 12192001"/>
              <a:gd name="connsiteY117" fmla="*/ 6121585 h 6858000"/>
              <a:gd name="connsiteX118" fmla="*/ 1757466 w 12192001"/>
              <a:gd name="connsiteY118" fmla="*/ 6112788 h 6858000"/>
              <a:gd name="connsiteX119" fmla="*/ 1760518 w 12192001"/>
              <a:gd name="connsiteY119" fmla="*/ 6100930 h 6858000"/>
              <a:gd name="connsiteX120" fmla="*/ 1757084 w 12192001"/>
              <a:gd name="connsiteY120" fmla="*/ 6089072 h 6858000"/>
              <a:gd name="connsiteX121" fmla="*/ 1748310 w 12192001"/>
              <a:gd name="connsiteY121" fmla="*/ 6080275 h 6858000"/>
              <a:gd name="connsiteX122" fmla="*/ 1736484 w 12192001"/>
              <a:gd name="connsiteY122" fmla="*/ 6077214 h 6858000"/>
              <a:gd name="connsiteX123" fmla="*/ 539751 w 12192001"/>
              <a:gd name="connsiteY123" fmla="*/ 6066504 h 6858000"/>
              <a:gd name="connsiteX124" fmla="*/ 630927 w 12192001"/>
              <a:gd name="connsiteY124" fmla="*/ 6208797 h 6858000"/>
              <a:gd name="connsiteX125" fmla="*/ 630927 w 12192001"/>
              <a:gd name="connsiteY125" fmla="*/ 6312073 h 6858000"/>
              <a:gd name="connsiteX126" fmla="*/ 681284 w 12192001"/>
              <a:gd name="connsiteY126" fmla="*/ 6312073 h 6858000"/>
              <a:gd name="connsiteX127" fmla="*/ 681284 w 12192001"/>
              <a:gd name="connsiteY127" fmla="*/ 6209179 h 6858000"/>
              <a:gd name="connsiteX128" fmla="*/ 772841 w 12192001"/>
              <a:gd name="connsiteY128" fmla="*/ 6066504 h 6858000"/>
              <a:gd name="connsiteX129" fmla="*/ 714855 w 12192001"/>
              <a:gd name="connsiteY129" fmla="*/ 6066504 h 6858000"/>
              <a:gd name="connsiteX130" fmla="*/ 657250 w 12192001"/>
              <a:gd name="connsiteY130" fmla="*/ 6163661 h 6858000"/>
              <a:gd name="connsiteX131" fmla="*/ 598501 w 12192001"/>
              <a:gd name="connsiteY131" fmla="*/ 6066504 h 6858000"/>
              <a:gd name="connsiteX132" fmla="*/ 539751 w 12192001"/>
              <a:gd name="connsiteY132" fmla="*/ 6066504 h 6858000"/>
              <a:gd name="connsiteX133" fmla="*/ 1235588 w 12192001"/>
              <a:gd name="connsiteY133" fmla="*/ 6062679 h 6858000"/>
              <a:gd name="connsiteX134" fmla="*/ 1176076 w 12192001"/>
              <a:gd name="connsiteY134" fmla="*/ 6074919 h 6858000"/>
              <a:gd name="connsiteX135" fmla="*/ 1128008 w 12192001"/>
              <a:gd name="connsiteY135" fmla="*/ 6120438 h 6858000"/>
              <a:gd name="connsiteX136" fmla="*/ 1111985 w 12192001"/>
              <a:gd name="connsiteY136" fmla="*/ 6188524 h 6858000"/>
              <a:gd name="connsiteX137" fmla="*/ 1126482 w 12192001"/>
              <a:gd name="connsiteY137" fmla="*/ 6253932 h 6858000"/>
              <a:gd name="connsiteX138" fmla="*/ 1169972 w 12192001"/>
              <a:gd name="connsiteY138" fmla="*/ 6300215 h 6858000"/>
              <a:gd name="connsiteX139" fmla="*/ 1238258 w 12192001"/>
              <a:gd name="connsiteY139" fmla="*/ 6316281 h 6858000"/>
              <a:gd name="connsiteX140" fmla="*/ 1298916 w 12192001"/>
              <a:gd name="connsiteY140" fmla="*/ 6304806 h 6858000"/>
              <a:gd name="connsiteX141" fmla="*/ 1344694 w 12192001"/>
              <a:gd name="connsiteY141" fmla="*/ 6278030 h 6858000"/>
              <a:gd name="connsiteX142" fmla="*/ 1344694 w 12192001"/>
              <a:gd name="connsiteY142" fmla="*/ 6180491 h 6858000"/>
              <a:gd name="connsiteX143" fmla="*/ 1236351 w 12192001"/>
              <a:gd name="connsiteY143" fmla="*/ 6180491 h 6858000"/>
              <a:gd name="connsiteX144" fmla="*/ 1236351 w 12192001"/>
              <a:gd name="connsiteY144" fmla="*/ 6221802 h 6858000"/>
              <a:gd name="connsiteX145" fmla="*/ 1293956 w 12192001"/>
              <a:gd name="connsiteY145" fmla="*/ 6221802 h 6858000"/>
              <a:gd name="connsiteX146" fmla="*/ 1293956 w 12192001"/>
              <a:gd name="connsiteY146" fmla="*/ 6252785 h 6858000"/>
              <a:gd name="connsiteX147" fmla="*/ 1266870 w 12192001"/>
              <a:gd name="connsiteY147" fmla="*/ 6267702 h 6858000"/>
              <a:gd name="connsiteX148" fmla="*/ 1234825 w 12192001"/>
              <a:gd name="connsiteY148" fmla="*/ 6273823 h 6858000"/>
              <a:gd name="connsiteX149" fmla="*/ 1183324 w 12192001"/>
              <a:gd name="connsiteY149" fmla="*/ 6252020 h 6858000"/>
              <a:gd name="connsiteX150" fmla="*/ 1163487 w 12192001"/>
              <a:gd name="connsiteY150" fmla="*/ 6186611 h 6858000"/>
              <a:gd name="connsiteX151" fmla="*/ 1182943 w 12192001"/>
              <a:gd name="connsiteY151" fmla="*/ 6125410 h 6858000"/>
              <a:gd name="connsiteX152" fmla="*/ 1235588 w 12192001"/>
              <a:gd name="connsiteY152" fmla="*/ 6104755 h 6858000"/>
              <a:gd name="connsiteX153" fmla="*/ 1271830 w 12192001"/>
              <a:gd name="connsiteY153" fmla="*/ 6115465 h 6858000"/>
              <a:gd name="connsiteX154" fmla="*/ 1291667 w 12192001"/>
              <a:gd name="connsiteY154" fmla="*/ 6143771 h 6858000"/>
              <a:gd name="connsiteX155" fmla="*/ 1341642 w 12192001"/>
              <a:gd name="connsiteY155" fmla="*/ 6134590 h 6858000"/>
              <a:gd name="connsiteX156" fmla="*/ 1308071 w 12192001"/>
              <a:gd name="connsiteY156" fmla="*/ 6081805 h 6858000"/>
              <a:gd name="connsiteX157" fmla="*/ 1235588 w 12192001"/>
              <a:gd name="connsiteY157" fmla="*/ 6062679 h 6858000"/>
              <a:gd name="connsiteX158" fmla="*/ 1 w 12192001"/>
              <a:gd name="connsiteY158" fmla="*/ 2068051 h 6858000"/>
              <a:gd name="connsiteX159" fmla="*/ 1 w 12192001"/>
              <a:gd name="connsiteY159" fmla="*/ 2296650 h 6858000"/>
              <a:gd name="connsiteX160" fmla="*/ 179925 w 12192001"/>
              <a:gd name="connsiteY160" fmla="*/ 2182351 h 6858000"/>
              <a:gd name="connsiteX161" fmla="*/ 0 w 12192001"/>
              <a:gd name="connsiteY161" fmla="*/ 0 h 6858000"/>
              <a:gd name="connsiteX162" fmla="*/ 12192001 w 12192001"/>
              <a:gd name="connsiteY162" fmla="*/ 0 h 6858000"/>
              <a:gd name="connsiteX163" fmla="*/ 12192001 w 12192001"/>
              <a:gd name="connsiteY163" fmla="*/ 6858000 h 6858000"/>
              <a:gd name="connsiteX164" fmla="*/ 0 w 12192001"/>
              <a:gd name="connsiteY1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2192001" h="6858000">
                <a:moveTo>
                  <a:pt x="1451893" y="6168633"/>
                </a:moveTo>
                <a:cubicBezTo>
                  <a:pt x="1464482" y="6168633"/>
                  <a:pt x="1474782" y="6173223"/>
                  <a:pt x="1483175" y="6182786"/>
                </a:cubicBezTo>
                <a:cubicBezTo>
                  <a:pt x="1491568" y="6191966"/>
                  <a:pt x="1496146" y="6205354"/>
                  <a:pt x="1496146" y="6222949"/>
                </a:cubicBezTo>
                <a:cubicBezTo>
                  <a:pt x="1496146" y="6240545"/>
                  <a:pt x="1491568" y="6254315"/>
                  <a:pt x="1483175" y="6263877"/>
                </a:cubicBezTo>
                <a:cubicBezTo>
                  <a:pt x="1474782" y="6273058"/>
                  <a:pt x="1464482" y="6277648"/>
                  <a:pt x="1451893" y="6277648"/>
                </a:cubicBezTo>
                <a:cubicBezTo>
                  <a:pt x="1439685" y="6277648"/>
                  <a:pt x="1429003" y="6273058"/>
                  <a:pt x="1420611" y="6263877"/>
                </a:cubicBezTo>
                <a:cubicBezTo>
                  <a:pt x="1412218" y="6254315"/>
                  <a:pt x="1408022" y="6240927"/>
                  <a:pt x="1408022" y="6223332"/>
                </a:cubicBezTo>
                <a:cubicBezTo>
                  <a:pt x="1408022" y="6205736"/>
                  <a:pt x="1412218" y="6191966"/>
                  <a:pt x="1420611" y="6182786"/>
                </a:cubicBezTo>
                <a:cubicBezTo>
                  <a:pt x="1429003" y="6173223"/>
                  <a:pt x="1439685" y="6168633"/>
                  <a:pt x="1451893" y="6168633"/>
                </a:cubicBezTo>
                <a:close/>
                <a:moveTo>
                  <a:pt x="819002" y="6168633"/>
                </a:moveTo>
                <a:cubicBezTo>
                  <a:pt x="831209" y="6168633"/>
                  <a:pt x="841891" y="6173223"/>
                  <a:pt x="850284" y="6182786"/>
                </a:cubicBezTo>
                <a:cubicBezTo>
                  <a:pt x="858677" y="6191966"/>
                  <a:pt x="862873" y="6205354"/>
                  <a:pt x="862873" y="6222949"/>
                </a:cubicBezTo>
                <a:cubicBezTo>
                  <a:pt x="862873" y="6240545"/>
                  <a:pt x="858677" y="6254315"/>
                  <a:pt x="850284" y="6263877"/>
                </a:cubicBezTo>
                <a:cubicBezTo>
                  <a:pt x="841891" y="6273058"/>
                  <a:pt x="831209" y="6277648"/>
                  <a:pt x="819002" y="6277648"/>
                </a:cubicBezTo>
                <a:cubicBezTo>
                  <a:pt x="806412" y="6277648"/>
                  <a:pt x="795731" y="6273058"/>
                  <a:pt x="787338" y="6263877"/>
                </a:cubicBezTo>
                <a:cubicBezTo>
                  <a:pt x="778945" y="6254315"/>
                  <a:pt x="774749" y="6240927"/>
                  <a:pt x="774749" y="6223332"/>
                </a:cubicBezTo>
                <a:cubicBezTo>
                  <a:pt x="774749" y="6205736"/>
                  <a:pt x="778945" y="6191966"/>
                  <a:pt x="787338" y="6182786"/>
                </a:cubicBezTo>
                <a:cubicBezTo>
                  <a:pt x="795731" y="6173223"/>
                  <a:pt x="806412" y="6168633"/>
                  <a:pt x="819002" y="6168633"/>
                </a:cubicBezTo>
                <a:close/>
                <a:moveTo>
                  <a:pt x="1538491" y="6134208"/>
                </a:moveTo>
                <a:cubicBezTo>
                  <a:pt x="1538491" y="6134208"/>
                  <a:pt x="1538491" y="6134208"/>
                  <a:pt x="1611355" y="6312073"/>
                </a:cubicBezTo>
                <a:lnTo>
                  <a:pt x="1654082" y="6312073"/>
                </a:lnTo>
                <a:cubicBezTo>
                  <a:pt x="1654082" y="6312073"/>
                  <a:pt x="1654082" y="6312073"/>
                  <a:pt x="1725802" y="6134208"/>
                </a:cubicBezTo>
                <a:cubicBezTo>
                  <a:pt x="1725802" y="6134208"/>
                  <a:pt x="1725802" y="6134208"/>
                  <a:pt x="1676972" y="6134208"/>
                </a:cubicBezTo>
                <a:cubicBezTo>
                  <a:pt x="1676972" y="6134208"/>
                  <a:pt x="1676972" y="6134208"/>
                  <a:pt x="1642637" y="6225244"/>
                </a:cubicBezTo>
                <a:cubicBezTo>
                  <a:pt x="1640730" y="6230217"/>
                  <a:pt x="1638823" y="6235189"/>
                  <a:pt x="1637297" y="6240162"/>
                </a:cubicBezTo>
                <a:cubicBezTo>
                  <a:pt x="1636534" y="6242457"/>
                  <a:pt x="1635008" y="6247430"/>
                  <a:pt x="1632337" y="6255462"/>
                </a:cubicBezTo>
                <a:cubicBezTo>
                  <a:pt x="1632337" y="6255462"/>
                  <a:pt x="1632337" y="6255462"/>
                  <a:pt x="1622800" y="6225244"/>
                </a:cubicBezTo>
                <a:cubicBezTo>
                  <a:pt x="1622800" y="6225244"/>
                  <a:pt x="1622800" y="6225244"/>
                  <a:pt x="1588466" y="6134208"/>
                </a:cubicBezTo>
                <a:cubicBezTo>
                  <a:pt x="1588466" y="6134208"/>
                  <a:pt x="1588466" y="6134208"/>
                  <a:pt x="1538491" y="6134208"/>
                </a:cubicBezTo>
                <a:close/>
                <a:moveTo>
                  <a:pt x="927345" y="6134208"/>
                </a:moveTo>
                <a:cubicBezTo>
                  <a:pt x="927345" y="6134208"/>
                  <a:pt x="927345" y="6134208"/>
                  <a:pt x="927345" y="6246665"/>
                </a:cubicBezTo>
                <a:cubicBezTo>
                  <a:pt x="927345" y="6263495"/>
                  <a:pt x="929633" y="6276500"/>
                  <a:pt x="933830" y="6286063"/>
                </a:cubicBezTo>
                <a:cubicBezTo>
                  <a:pt x="938408" y="6295625"/>
                  <a:pt x="945275" y="6302893"/>
                  <a:pt x="954812" y="6308248"/>
                </a:cubicBezTo>
                <a:cubicBezTo>
                  <a:pt x="964349" y="6313603"/>
                  <a:pt x="975412" y="6315898"/>
                  <a:pt x="987620" y="6315898"/>
                </a:cubicBezTo>
                <a:cubicBezTo>
                  <a:pt x="999446" y="6315898"/>
                  <a:pt x="1010509" y="6313221"/>
                  <a:pt x="1021191" y="6307866"/>
                </a:cubicBezTo>
                <a:cubicBezTo>
                  <a:pt x="1031873" y="6302511"/>
                  <a:pt x="1040647" y="6294860"/>
                  <a:pt x="1047132" y="6285680"/>
                </a:cubicBezTo>
                <a:cubicBezTo>
                  <a:pt x="1047132" y="6285680"/>
                  <a:pt x="1047132" y="6285680"/>
                  <a:pt x="1047132" y="6312073"/>
                </a:cubicBezTo>
                <a:lnTo>
                  <a:pt x="1091767" y="6312073"/>
                </a:lnTo>
                <a:cubicBezTo>
                  <a:pt x="1091767" y="6312073"/>
                  <a:pt x="1091767" y="6312073"/>
                  <a:pt x="1091767" y="6134208"/>
                </a:cubicBezTo>
                <a:cubicBezTo>
                  <a:pt x="1091767" y="6134208"/>
                  <a:pt x="1091767" y="6134208"/>
                  <a:pt x="1043699" y="6134208"/>
                </a:cubicBezTo>
                <a:cubicBezTo>
                  <a:pt x="1043699" y="6134208"/>
                  <a:pt x="1043699" y="6134208"/>
                  <a:pt x="1043699" y="6209179"/>
                </a:cubicBezTo>
                <a:cubicBezTo>
                  <a:pt x="1043699" y="6234807"/>
                  <a:pt x="1042554" y="6250872"/>
                  <a:pt x="1040265" y="6257375"/>
                </a:cubicBezTo>
                <a:cubicBezTo>
                  <a:pt x="1037977" y="6263877"/>
                  <a:pt x="1033399" y="6269232"/>
                  <a:pt x="1026913" y="6273823"/>
                </a:cubicBezTo>
                <a:cubicBezTo>
                  <a:pt x="1020428" y="6278030"/>
                  <a:pt x="1013180" y="6280325"/>
                  <a:pt x="1005169" y="6280325"/>
                </a:cubicBezTo>
                <a:cubicBezTo>
                  <a:pt x="997920" y="6280325"/>
                  <a:pt x="992198" y="6278413"/>
                  <a:pt x="987620" y="6275353"/>
                </a:cubicBezTo>
                <a:cubicBezTo>
                  <a:pt x="982661" y="6271910"/>
                  <a:pt x="979609" y="6267702"/>
                  <a:pt x="977701" y="6261965"/>
                </a:cubicBezTo>
                <a:cubicBezTo>
                  <a:pt x="976175" y="6256227"/>
                  <a:pt x="975031" y="6240927"/>
                  <a:pt x="975031" y="6216064"/>
                </a:cubicBezTo>
                <a:cubicBezTo>
                  <a:pt x="975031" y="6216064"/>
                  <a:pt x="975031" y="6216064"/>
                  <a:pt x="975031" y="6134208"/>
                </a:cubicBezTo>
                <a:cubicBezTo>
                  <a:pt x="975031" y="6134208"/>
                  <a:pt x="975031" y="6134208"/>
                  <a:pt x="927345" y="6134208"/>
                </a:cubicBezTo>
                <a:close/>
                <a:moveTo>
                  <a:pt x="1451893" y="6130383"/>
                </a:moveTo>
                <a:cubicBezTo>
                  <a:pt x="1433963" y="6130383"/>
                  <a:pt x="1417940" y="6134208"/>
                  <a:pt x="1403825" y="6141858"/>
                </a:cubicBezTo>
                <a:cubicBezTo>
                  <a:pt x="1389710" y="6149508"/>
                  <a:pt x="1378265" y="6160601"/>
                  <a:pt x="1370636" y="6175136"/>
                </a:cubicBezTo>
                <a:cubicBezTo>
                  <a:pt x="1362624" y="6190054"/>
                  <a:pt x="1358809" y="6204971"/>
                  <a:pt x="1358809" y="6220654"/>
                </a:cubicBezTo>
                <a:cubicBezTo>
                  <a:pt x="1358809" y="6240927"/>
                  <a:pt x="1362624" y="6258522"/>
                  <a:pt x="1370636" y="6272675"/>
                </a:cubicBezTo>
                <a:cubicBezTo>
                  <a:pt x="1378265" y="6286828"/>
                  <a:pt x="1389710" y="6297538"/>
                  <a:pt x="1404970" y="6305188"/>
                </a:cubicBezTo>
                <a:cubicBezTo>
                  <a:pt x="1419848" y="6312456"/>
                  <a:pt x="1435489" y="6315898"/>
                  <a:pt x="1452274" y="6315898"/>
                </a:cubicBezTo>
                <a:cubicBezTo>
                  <a:pt x="1478978" y="6315898"/>
                  <a:pt x="1501105" y="6307101"/>
                  <a:pt x="1518653" y="6289505"/>
                </a:cubicBezTo>
                <a:cubicBezTo>
                  <a:pt x="1536202" y="6271910"/>
                  <a:pt x="1544976" y="6249725"/>
                  <a:pt x="1544976" y="6222567"/>
                </a:cubicBezTo>
                <a:cubicBezTo>
                  <a:pt x="1544976" y="6196174"/>
                  <a:pt x="1536583" y="6173988"/>
                  <a:pt x="1519035" y="6156393"/>
                </a:cubicBezTo>
                <a:cubicBezTo>
                  <a:pt x="1501486" y="6139180"/>
                  <a:pt x="1478978" y="6130383"/>
                  <a:pt x="1451893" y="6130383"/>
                </a:cubicBezTo>
                <a:close/>
                <a:moveTo>
                  <a:pt x="818620" y="6130383"/>
                </a:moveTo>
                <a:cubicBezTo>
                  <a:pt x="801072" y="6130383"/>
                  <a:pt x="785049" y="6134208"/>
                  <a:pt x="770552" y="6141858"/>
                </a:cubicBezTo>
                <a:cubicBezTo>
                  <a:pt x="756437" y="6149508"/>
                  <a:pt x="745374" y="6160601"/>
                  <a:pt x="737363" y="6175136"/>
                </a:cubicBezTo>
                <a:cubicBezTo>
                  <a:pt x="729733" y="6190054"/>
                  <a:pt x="725918" y="6204971"/>
                  <a:pt x="725918" y="6220654"/>
                </a:cubicBezTo>
                <a:cubicBezTo>
                  <a:pt x="725918" y="6240927"/>
                  <a:pt x="729733" y="6258522"/>
                  <a:pt x="737363" y="6272675"/>
                </a:cubicBezTo>
                <a:cubicBezTo>
                  <a:pt x="745374" y="6286828"/>
                  <a:pt x="756819" y="6297538"/>
                  <a:pt x="771697" y="6305188"/>
                </a:cubicBezTo>
                <a:cubicBezTo>
                  <a:pt x="786575" y="6312456"/>
                  <a:pt x="802597" y="6315898"/>
                  <a:pt x="819002" y="6315898"/>
                </a:cubicBezTo>
                <a:cubicBezTo>
                  <a:pt x="845706" y="6315898"/>
                  <a:pt x="867832" y="6307101"/>
                  <a:pt x="885381" y="6289505"/>
                </a:cubicBezTo>
                <a:cubicBezTo>
                  <a:pt x="903311" y="6271910"/>
                  <a:pt x="912085" y="6249725"/>
                  <a:pt x="912085" y="6222567"/>
                </a:cubicBezTo>
                <a:cubicBezTo>
                  <a:pt x="912085" y="6196174"/>
                  <a:pt x="903311" y="6173988"/>
                  <a:pt x="885762" y="6156393"/>
                </a:cubicBezTo>
                <a:cubicBezTo>
                  <a:pt x="868214" y="6139180"/>
                  <a:pt x="846087" y="6130383"/>
                  <a:pt x="818620" y="6130383"/>
                </a:cubicBezTo>
                <a:close/>
                <a:moveTo>
                  <a:pt x="1729999" y="6092132"/>
                </a:moveTo>
                <a:cubicBezTo>
                  <a:pt x="1729999" y="6092132"/>
                  <a:pt x="1729999" y="6092132"/>
                  <a:pt x="1734576" y="6092132"/>
                </a:cubicBezTo>
                <a:cubicBezTo>
                  <a:pt x="1736865" y="6092132"/>
                  <a:pt x="1738010" y="6092132"/>
                  <a:pt x="1738773" y="6092515"/>
                </a:cubicBezTo>
                <a:cubicBezTo>
                  <a:pt x="1739536" y="6092897"/>
                  <a:pt x="1740299" y="6093280"/>
                  <a:pt x="1740680" y="6093662"/>
                </a:cubicBezTo>
                <a:cubicBezTo>
                  <a:pt x="1741062" y="6094427"/>
                  <a:pt x="1741443" y="6095192"/>
                  <a:pt x="1741443" y="6095957"/>
                </a:cubicBezTo>
                <a:cubicBezTo>
                  <a:pt x="1741443" y="6097105"/>
                  <a:pt x="1741062" y="6097870"/>
                  <a:pt x="1739917" y="6098635"/>
                </a:cubicBezTo>
                <a:cubicBezTo>
                  <a:pt x="1739154" y="6099400"/>
                  <a:pt x="1737628" y="6099782"/>
                  <a:pt x="1734958" y="6099782"/>
                </a:cubicBezTo>
                <a:cubicBezTo>
                  <a:pt x="1734958" y="6099782"/>
                  <a:pt x="1734958" y="6099782"/>
                  <a:pt x="1729999" y="6099782"/>
                </a:cubicBezTo>
                <a:close/>
                <a:moveTo>
                  <a:pt x="1725802" y="6088690"/>
                </a:moveTo>
                <a:cubicBezTo>
                  <a:pt x="1725802" y="6088690"/>
                  <a:pt x="1725802" y="6088690"/>
                  <a:pt x="1725802" y="6114318"/>
                </a:cubicBezTo>
                <a:lnTo>
                  <a:pt x="1729999" y="6114318"/>
                </a:lnTo>
                <a:cubicBezTo>
                  <a:pt x="1729999" y="6114318"/>
                  <a:pt x="1729999" y="6114318"/>
                  <a:pt x="1729999" y="6103225"/>
                </a:cubicBezTo>
                <a:cubicBezTo>
                  <a:pt x="1729999" y="6103225"/>
                  <a:pt x="1729999" y="6103225"/>
                  <a:pt x="1732288" y="6103225"/>
                </a:cubicBezTo>
                <a:cubicBezTo>
                  <a:pt x="1733813" y="6103225"/>
                  <a:pt x="1734958" y="6103607"/>
                  <a:pt x="1735721" y="6104372"/>
                </a:cubicBezTo>
                <a:cubicBezTo>
                  <a:pt x="1736865" y="6105137"/>
                  <a:pt x="1738391" y="6107050"/>
                  <a:pt x="1740299" y="6110110"/>
                </a:cubicBezTo>
                <a:cubicBezTo>
                  <a:pt x="1740299" y="6110110"/>
                  <a:pt x="1740299" y="6110110"/>
                  <a:pt x="1742588" y="6114318"/>
                </a:cubicBezTo>
                <a:cubicBezTo>
                  <a:pt x="1742588" y="6114318"/>
                  <a:pt x="1742588" y="6114318"/>
                  <a:pt x="1747547" y="6114318"/>
                </a:cubicBezTo>
                <a:cubicBezTo>
                  <a:pt x="1747547" y="6114318"/>
                  <a:pt x="1747547" y="6114318"/>
                  <a:pt x="1744495" y="6109345"/>
                </a:cubicBezTo>
                <a:cubicBezTo>
                  <a:pt x="1742969" y="6106667"/>
                  <a:pt x="1741443" y="6105137"/>
                  <a:pt x="1740680" y="6103990"/>
                </a:cubicBezTo>
                <a:cubicBezTo>
                  <a:pt x="1739917" y="6103607"/>
                  <a:pt x="1739154" y="6103225"/>
                  <a:pt x="1738391" y="6102842"/>
                </a:cubicBezTo>
                <a:cubicBezTo>
                  <a:pt x="1740680" y="6102460"/>
                  <a:pt x="1742588" y="6101695"/>
                  <a:pt x="1743732" y="6100547"/>
                </a:cubicBezTo>
                <a:cubicBezTo>
                  <a:pt x="1745258" y="6099017"/>
                  <a:pt x="1745640" y="6097487"/>
                  <a:pt x="1745640" y="6095575"/>
                </a:cubicBezTo>
                <a:cubicBezTo>
                  <a:pt x="1745640" y="6094045"/>
                  <a:pt x="1745258" y="6092897"/>
                  <a:pt x="1744495" y="6091750"/>
                </a:cubicBezTo>
                <a:cubicBezTo>
                  <a:pt x="1743732" y="6090602"/>
                  <a:pt x="1742588" y="6089837"/>
                  <a:pt x="1741443" y="6089072"/>
                </a:cubicBezTo>
                <a:cubicBezTo>
                  <a:pt x="1739917" y="6088690"/>
                  <a:pt x="1737628" y="6088690"/>
                  <a:pt x="1734576" y="6088690"/>
                </a:cubicBezTo>
                <a:cubicBezTo>
                  <a:pt x="1734576" y="6088690"/>
                  <a:pt x="1734576" y="6088690"/>
                  <a:pt x="1725802" y="6088690"/>
                </a:cubicBezTo>
                <a:close/>
                <a:moveTo>
                  <a:pt x="1736484" y="6081040"/>
                </a:moveTo>
                <a:cubicBezTo>
                  <a:pt x="1739536" y="6081040"/>
                  <a:pt x="1742969" y="6082187"/>
                  <a:pt x="1746403" y="6083717"/>
                </a:cubicBezTo>
                <a:cubicBezTo>
                  <a:pt x="1749455" y="6085630"/>
                  <a:pt x="1752125" y="6087925"/>
                  <a:pt x="1753651" y="6090985"/>
                </a:cubicBezTo>
                <a:cubicBezTo>
                  <a:pt x="1755558" y="6094427"/>
                  <a:pt x="1756703" y="6097487"/>
                  <a:pt x="1756703" y="6100930"/>
                </a:cubicBezTo>
                <a:cubicBezTo>
                  <a:pt x="1756703" y="6104372"/>
                  <a:pt x="1755558" y="6107815"/>
                  <a:pt x="1753651" y="6110875"/>
                </a:cubicBezTo>
                <a:cubicBezTo>
                  <a:pt x="1752125" y="6113935"/>
                  <a:pt x="1749455" y="6116613"/>
                  <a:pt x="1746403" y="6118143"/>
                </a:cubicBezTo>
                <a:cubicBezTo>
                  <a:pt x="1743351" y="6120055"/>
                  <a:pt x="1739917" y="6120820"/>
                  <a:pt x="1736484" y="6120820"/>
                </a:cubicBezTo>
                <a:cubicBezTo>
                  <a:pt x="1733051" y="6120820"/>
                  <a:pt x="1729617" y="6120055"/>
                  <a:pt x="1726184" y="6118143"/>
                </a:cubicBezTo>
                <a:cubicBezTo>
                  <a:pt x="1723132" y="6116613"/>
                  <a:pt x="1720461" y="6113935"/>
                  <a:pt x="1718935" y="6110875"/>
                </a:cubicBezTo>
                <a:cubicBezTo>
                  <a:pt x="1717028" y="6107815"/>
                  <a:pt x="1716265" y="6104372"/>
                  <a:pt x="1716265" y="6100930"/>
                </a:cubicBezTo>
                <a:cubicBezTo>
                  <a:pt x="1716265" y="6097487"/>
                  <a:pt x="1717028" y="6094427"/>
                  <a:pt x="1718935" y="6090985"/>
                </a:cubicBezTo>
                <a:cubicBezTo>
                  <a:pt x="1720843" y="6087925"/>
                  <a:pt x="1723132" y="6085630"/>
                  <a:pt x="1726565" y="6083717"/>
                </a:cubicBezTo>
                <a:cubicBezTo>
                  <a:pt x="1729617" y="6082187"/>
                  <a:pt x="1733051" y="6081040"/>
                  <a:pt x="1736484" y="6081040"/>
                </a:cubicBezTo>
                <a:close/>
                <a:moveTo>
                  <a:pt x="1736484" y="6077214"/>
                </a:moveTo>
                <a:cubicBezTo>
                  <a:pt x="1732288" y="6077214"/>
                  <a:pt x="1728473" y="6078362"/>
                  <a:pt x="1724658" y="6080275"/>
                </a:cubicBezTo>
                <a:cubicBezTo>
                  <a:pt x="1720461" y="6082187"/>
                  <a:pt x="1717409" y="6085247"/>
                  <a:pt x="1715502" y="6089072"/>
                </a:cubicBezTo>
                <a:cubicBezTo>
                  <a:pt x="1713213" y="6092897"/>
                  <a:pt x="1712069" y="6096722"/>
                  <a:pt x="1712069" y="6100930"/>
                </a:cubicBezTo>
                <a:cubicBezTo>
                  <a:pt x="1712069" y="6105137"/>
                  <a:pt x="1713213" y="6108962"/>
                  <a:pt x="1715502" y="6112788"/>
                </a:cubicBezTo>
                <a:cubicBezTo>
                  <a:pt x="1717409" y="6116613"/>
                  <a:pt x="1720461" y="6119673"/>
                  <a:pt x="1724276" y="6121585"/>
                </a:cubicBezTo>
                <a:cubicBezTo>
                  <a:pt x="1728091" y="6123880"/>
                  <a:pt x="1732288" y="6124645"/>
                  <a:pt x="1736484" y="6124645"/>
                </a:cubicBezTo>
                <a:cubicBezTo>
                  <a:pt x="1740680" y="6124645"/>
                  <a:pt x="1744495" y="6123880"/>
                  <a:pt x="1748310" y="6121585"/>
                </a:cubicBezTo>
                <a:cubicBezTo>
                  <a:pt x="1752125" y="6119673"/>
                  <a:pt x="1755177" y="6116613"/>
                  <a:pt x="1757466" y="6112788"/>
                </a:cubicBezTo>
                <a:cubicBezTo>
                  <a:pt x="1759373" y="6108962"/>
                  <a:pt x="1760518" y="6105137"/>
                  <a:pt x="1760518" y="6100930"/>
                </a:cubicBezTo>
                <a:cubicBezTo>
                  <a:pt x="1760518" y="6096722"/>
                  <a:pt x="1759373" y="6092897"/>
                  <a:pt x="1757084" y="6089072"/>
                </a:cubicBezTo>
                <a:cubicBezTo>
                  <a:pt x="1755177" y="6085247"/>
                  <a:pt x="1752125" y="6082187"/>
                  <a:pt x="1748310" y="6080275"/>
                </a:cubicBezTo>
                <a:cubicBezTo>
                  <a:pt x="1744495" y="6078362"/>
                  <a:pt x="1740299" y="6077214"/>
                  <a:pt x="1736484" y="6077214"/>
                </a:cubicBezTo>
                <a:close/>
                <a:moveTo>
                  <a:pt x="539751" y="6066504"/>
                </a:moveTo>
                <a:cubicBezTo>
                  <a:pt x="539751" y="6066504"/>
                  <a:pt x="539751" y="6066504"/>
                  <a:pt x="630927" y="6208797"/>
                </a:cubicBezTo>
                <a:lnTo>
                  <a:pt x="630927" y="6312073"/>
                </a:lnTo>
                <a:cubicBezTo>
                  <a:pt x="630927" y="6312073"/>
                  <a:pt x="630927" y="6312073"/>
                  <a:pt x="681284" y="6312073"/>
                </a:cubicBezTo>
                <a:cubicBezTo>
                  <a:pt x="681284" y="6312073"/>
                  <a:pt x="681284" y="6312073"/>
                  <a:pt x="681284" y="6209179"/>
                </a:cubicBezTo>
                <a:cubicBezTo>
                  <a:pt x="681284" y="6209179"/>
                  <a:pt x="681284" y="6209179"/>
                  <a:pt x="772841" y="6066504"/>
                </a:cubicBezTo>
                <a:cubicBezTo>
                  <a:pt x="772841" y="6066504"/>
                  <a:pt x="772841" y="6066504"/>
                  <a:pt x="714855" y="6066504"/>
                </a:cubicBezTo>
                <a:cubicBezTo>
                  <a:pt x="714855" y="6066504"/>
                  <a:pt x="714855" y="6066504"/>
                  <a:pt x="657250" y="6163661"/>
                </a:cubicBezTo>
                <a:cubicBezTo>
                  <a:pt x="657250" y="6163661"/>
                  <a:pt x="657250" y="6163661"/>
                  <a:pt x="598501" y="6066504"/>
                </a:cubicBezTo>
                <a:cubicBezTo>
                  <a:pt x="598501" y="6066504"/>
                  <a:pt x="598501" y="6066504"/>
                  <a:pt x="539751" y="6066504"/>
                </a:cubicBezTo>
                <a:close/>
                <a:moveTo>
                  <a:pt x="1235588" y="6062679"/>
                </a:moveTo>
                <a:cubicBezTo>
                  <a:pt x="1211936" y="6062679"/>
                  <a:pt x="1191717" y="6066504"/>
                  <a:pt x="1176076" y="6074919"/>
                </a:cubicBezTo>
                <a:cubicBezTo>
                  <a:pt x="1155094" y="6085247"/>
                  <a:pt x="1139071" y="6100547"/>
                  <a:pt x="1128008" y="6120438"/>
                </a:cubicBezTo>
                <a:cubicBezTo>
                  <a:pt x="1117326" y="6140328"/>
                  <a:pt x="1111985" y="6162896"/>
                  <a:pt x="1111985" y="6188524"/>
                </a:cubicBezTo>
                <a:cubicBezTo>
                  <a:pt x="1111985" y="6212239"/>
                  <a:pt x="1116563" y="6234042"/>
                  <a:pt x="1126482" y="6253932"/>
                </a:cubicBezTo>
                <a:cubicBezTo>
                  <a:pt x="1136019" y="6273823"/>
                  <a:pt x="1150897" y="6289505"/>
                  <a:pt x="1169972" y="6300215"/>
                </a:cubicBezTo>
                <a:cubicBezTo>
                  <a:pt x="1189428" y="6310926"/>
                  <a:pt x="1212317" y="6316281"/>
                  <a:pt x="1238258" y="6316281"/>
                </a:cubicBezTo>
                <a:cubicBezTo>
                  <a:pt x="1258859" y="6316281"/>
                  <a:pt x="1279078" y="6312456"/>
                  <a:pt x="1298916" y="6304806"/>
                </a:cubicBezTo>
                <a:cubicBezTo>
                  <a:pt x="1319134" y="6297155"/>
                  <a:pt x="1334394" y="6288358"/>
                  <a:pt x="1344694" y="6278030"/>
                </a:cubicBezTo>
                <a:cubicBezTo>
                  <a:pt x="1344694" y="6278030"/>
                  <a:pt x="1344694" y="6278030"/>
                  <a:pt x="1344694" y="6180491"/>
                </a:cubicBezTo>
                <a:cubicBezTo>
                  <a:pt x="1344694" y="6180491"/>
                  <a:pt x="1344694" y="6180491"/>
                  <a:pt x="1236351" y="6180491"/>
                </a:cubicBezTo>
                <a:cubicBezTo>
                  <a:pt x="1236351" y="6180491"/>
                  <a:pt x="1236351" y="6180491"/>
                  <a:pt x="1236351" y="6221802"/>
                </a:cubicBezTo>
                <a:lnTo>
                  <a:pt x="1293956" y="6221802"/>
                </a:lnTo>
                <a:cubicBezTo>
                  <a:pt x="1293956" y="6221802"/>
                  <a:pt x="1293956" y="6221802"/>
                  <a:pt x="1293956" y="6252785"/>
                </a:cubicBezTo>
                <a:cubicBezTo>
                  <a:pt x="1286326" y="6258905"/>
                  <a:pt x="1277170" y="6263877"/>
                  <a:pt x="1266870" y="6267702"/>
                </a:cubicBezTo>
                <a:cubicBezTo>
                  <a:pt x="1256189" y="6271910"/>
                  <a:pt x="1245507" y="6273823"/>
                  <a:pt x="1234825" y="6273823"/>
                </a:cubicBezTo>
                <a:cubicBezTo>
                  <a:pt x="1213843" y="6273823"/>
                  <a:pt x="1196676" y="6266555"/>
                  <a:pt x="1183324" y="6252020"/>
                </a:cubicBezTo>
                <a:cubicBezTo>
                  <a:pt x="1170353" y="6237484"/>
                  <a:pt x="1163487" y="6215682"/>
                  <a:pt x="1163487" y="6186611"/>
                </a:cubicBezTo>
                <a:cubicBezTo>
                  <a:pt x="1163487" y="6159453"/>
                  <a:pt x="1169972" y="6139180"/>
                  <a:pt x="1182943" y="6125410"/>
                </a:cubicBezTo>
                <a:cubicBezTo>
                  <a:pt x="1195913" y="6111640"/>
                  <a:pt x="1213462" y="6104755"/>
                  <a:pt x="1235588" y="6104755"/>
                </a:cubicBezTo>
                <a:cubicBezTo>
                  <a:pt x="1250085" y="6104755"/>
                  <a:pt x="1262293" y="6108197"/>
                  <a:pt x="1271830" y="6115465"/>
                </a:cubicBezTo>
                <a:cubicBezTo>
                  <a:pt x="1281367" y="6122350"/>
                  <a:pt x="1287852" y="6131913"/>
                  <a:pt x="1291667" y="6143771"/>
                </a:cubicBezTo>
                <a:cubicBezTo>
                  <a:pt x="1291667" y="6143771"/>
                  <a:pt x="1291667" y="6143771"/>
                  <a:pt x="1341642" y="6134590"/>
                </a:cubicBezTo>
                <a:cubicBezTo>
                  <a:pt x="1336683" y="6112023"/>
                  <a:pt x="1325238" y="6094427"/>
                  <a:pt x="1308071" y="6081805"/>
                </a:cubicBezTo>
                <a:cubicBezTo>
                  <a:pt x="1290523" y="6068799"/>
                  <a:pt x="1266489" y="6062679"/>
                  <a:pt x="1235588" y="6062679"/>
                </a:cubicBezTo>
                <a:close/>
                <a:moveTo>
                  <a:pt x="1" y="2068051"/>
                </a:moveTo>
                <a:lnTo>
                  <a:pt x="1" y="2296650"/>
                </a:lnTo>
                <a:lnTo>
                  <a:pt x="179925" y="2182351"/>
                </a:lnTo>
                <a:close/>
                <a:moveTo>
                  <a:pt x="0" y="0"/>
                </a:moveTo>
                <a:lnTo>
                  <a:pt x="12192001" y="0"/>
                </a:lnTo>
                <a:lnTo>
                  <a:pt x="12192001" y="6858000"/>
                </a:lnTo>
                <a:lnTo>
                  <a:pt x="0" y="6858000"/>
                </a:lnTo>
                <a:close/>
              </a:path>
            </a:pathLst>
          </a:custGeom>
          <a:solidFill>
            <a:schemeClr val="bg2"/>
          </a:solidFill>
        </p:spPr>
        <p:txBody>
          <a:bodyPr wrap="square" lIns="72000" tIns="72000">
            <a:noAutofit/>
          </a:bodyPr>
          <a:lstStyle>
            <a:lvl1pPr marL="0" indent="0">
              <a:buNone/>
              <a:defRPr sz="1600">
                <a:solidFill>
                  <a:schemeClr val="tx1"/>
                </a:solidFill>
              </a:defRPr>
            </a:lvl1pPr>
          </a:lstStyle>
          <a:p>
            <a:r>
              <a:rPr lang="en-GB" dirty="0"/>
              <a:t>Click on frame and insert picture using the Insert tab, Pictures</a:t>
            </a:r>
          </a:p>
        </p:txBody>
      </p:sp>
      <p:sp>
        <p:nvSpPr>
          <p:cNvPr id="11" name="Subtitle Eyebrow">
            <a:extLst>
              <a:ext uri="{FF2B5EF4-FFF2-40B4-BE49-F238E27FC236}">
                <a16:creationId xmlns:a16="http://schemas.microsoft.com/office/drawing/2014/main" id="{6353DA2E-CA2A-43DA-B76E-D0614F193883}"/>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5" name="Footer Placeholder 4">
            <a:extLst>
              <a:ext uri="{FF2B5EF4-FFF2-40B4-BE49-F238E27FC236}">
                <a16:creationId xmlns:a16="http://schemas.microsoft.com/office/drawing/2014/main" id="{C2E40A74-D14B-4514-8A7A-82ABCE0387CE}"/>
              </a:ext>
            </a:extLst>
          </p:cNvPr>
          <p:cNvSpPr>
            <a:spLocks noGrp="1"/>
          </p:cNvSpPr>
          <p:nvPr>
            <p:ph type="ftr" sz="quarter" idx="11"/>
          </p:nvPr>
        </p:nvSpPr>
        <p:spPr>
          <a:xfrm>
            <a:off x="3693599" y="481818"/>
            <a:ext cx="5135612" cy="154800"/>
          </a:xfrm>
        </p:spPr>
        <p:txBody>
          <a:bodyPr/>
          <a:lstStyle>
            <a:lvl1pPr>
              <a:defRPr>
                <a:solidFill>
                  <a:schemeClr val="bg1"/>
                </a:solidFill>
              </a:defRPr>
            </a:lvl1pPr>
          </a:lstStyle>
          <a:p>
            <a:endParaRPr lang="en-GB" dirty="0"/>
          </a:p>
        </p:txBody>
      </p:sp>
      <p:sp>
        <p:nvSpPr>
          <p:cNvPr id="16" name="Slide Number Placeholder 5">
            <a:extLst>
              <a:ext uri="{FF2B5EF4-FFF2-40B4-BE49-F238E27FC236}">
                <a16:creationId xmlns:a16="http://schemas.microsoft.com/office/drawing/2014/main" id="{797666DE-7583-4F6C-9876-65F25BFCF5AF}"/>
              </a:ext>
            </a:extLst>
          </p:cNvPr>
          <p:cNvSpPr>
            <a:spLocks noGrp="1"/>
          </p:cNvSpPr>
          <p:nvPr>
            <p:ph type="sldNum" sz="quarter" idx="12"/>
          </p:nvPr>
        </p:nvSpPr>
        <p:spPr>
          <a:xfrm>
            <a:off x="3362400" y="481818"/>
            <a:ext cx="270000" cy="154800"/>
          </a:xfrm>
        </p:spPr>
        <p:txBody>
          <a:bodyPr/>
          <a:lstStyle>
            <a:lvl1pPr>
              <a:defRPr>
                <a:solidFill>
                  <a:schemeClr val="bg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58133567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ACKGROUND Grapefruit">
    <p:bg>
      <p:bgPr>
        <a:solidFill>
          <a:schemeClr val="accent1"/>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30BCE865-EB97-4BB1-BA4E-65299AFC6D58}"/>
              </a:ext>
            </a:extLst>
          </p:cNvPr>
          <p:cNvSpPr>
            <a:spLocks noGrp="1"/>
          </p:cNvSpPr>
          <p:nvPr>
            <p:ph type="dt" sz="half" idx="10"/>
          </p:nvPr>
        </p:nvSpPr>
        <p:spPr>
          <a:xfrm>
            <a:off x="12193200" y="6858000"/>
            <a:ext cx="0" cy="0"/>
          </a:xfrm>
        </p:spPr>
        <p:txBody>
          <a:bodyPr/>
          <a:lstStyle/>
          <a:p>
            <a:fld id="{3721824A-CDE3-F042-B7B4-32363C451F46}" type="datetime1">
              <a:rPr lang="en-IN" smtClean="0"/>
              <a:t>03/09/23</a:t>
            </a:fld>
            <a:endParaRPr lang="en-GB" dirty="0"/>
          </a:p>
        </p:txBody>
      </p:sp>
      <p:sp>
        <p:nvSpPr>
          <p:cNvPr id="14" name="Background">
            <a:extLst>
              <a:ext uri="{FF2B5EF4-FFF2-40B4-BE49-F238E27FC236}">
                <a16:creationId xmlns:a16="http://schemas.microsoft.com/office/drawing/2014/main" id="{664A6DE0-79CC-4CA3-9F7F-10C5EE372E4C}"/>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09177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D206BE5F-CEB9-49D1-803B-E295E267D8A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6" name="Footer Placeholder 4">
            <a:extLst>
              <a:ext uri="{FF2B5EF4-FFF2-40B4-BE49-F238E27FC236}">
                <a16:creationId xmlns:a16="http://schemas.microsoft.com/office/drawing/2014/main" id="{0B3134F2-7EC8-4616-B8C4-C0739FE7C4AD}"/>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5">
            <a:extLst>
              <a:ext uri="{FF2B5EF4-FFF2-40B4-BE49-F238E27FC236}">
                <a16:creationId xmlns:a16="http://schemas.microsoft.com/office/drawing/2014/main" id="{A04E556B-9E2B-4EB6-8D41-01F75CC52BF5}"/>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4950926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28A2A0EA-48C1-FB4D-B564-39BC98017B74}" type="datetime1">
              <a:rPr lang="en-IN" smtClean="0"/>
              <a:t>03/09/23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40204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ACKGROUND Plum">
    <p:bg>
      <p:bgPr>
        <a:solidFill>
          <a:schemeClr val="accent2"/>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30BCE865-EB97-4BB1-BA4E-65299AFC6D58}"/>
              </a:ext>
            </a:extLst>
          </p:cNvPr>
          <p:cNvSpPr>
            <a:spLocks noGrp="1"/>
          </p:cNvSpPr>
          <p:nvPr>
            <p:ph type="dt" sz="half" idx="10"/>
          </p:nvPr>
        </p:nvSpPr>
        <p:spPr>
          <a:xfrm>
            <a:off x="12193200" y="6858000"/>
            <a:ext cx="0" cy="0"/>
          </a:xfrm>
        </p:spPr>
        <p:txBody>
          <a:bodyPr/>
          <a:lstStyle/>
          <a:p>
            <a:fld id="{9A7B2A9C-0A99-F046-BDBC-5ECFAB95DE70}" type="datetime1">
              <a:rPr lang="en-IN" smtClean="0"/>
              <a:t>03/09/23</a:t>
            </a:fld>
            <a:endParaRPr lang="en-GB" dirty="0"/>
          </a:p>
        </p:txBody>
      </p:sp>
      <p:sp>
        <p:nvSpPr>
          <p:cNvPr id="14" name="Background">
            <a:extLst>
              <a:ext uri="{FF2B5EF4-FFF2-40B4-BE49-F238E27FC236}">
                <a16:creationId xmlns:a16="http://schemas.microsoft.com/office/drawing/2014/main" id="{664A6DE0-79CC-4CA3-9F7F-10C5EE372E4C}"/>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09177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D206BE5F-CEB9-49D1-803B-E295E267D8A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6" name="Footer Placeholder 4">
            <a:extLst>
              <a:ext uri="{FF2B5EF4-FFF2-40B4-BE49-F238E27FC236}">
                <a16:creationId xmlns:a16="http://schemas.microsoft.com/office/drawing/2014/main" id="{0B3134F2-7EC8-4616-B8C4-C0739FE7C4AD}"/>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5">
            <a:extLst>
              <a:ext uri="{FF2B5EF4-FFF2-40B4-BE49-F238E27FC236}">
                <a16:creationId xmlns:a16="http://schemas.microsoft.com/office/drawing/2014/main" id="{A04E556B-9E2B-4EB6-8D41-01F75CC52BF5}"/>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42693819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ACKGROUND Blueberry">
    <p:bg>
      <p:bgPr>
        <a:solidFill>
          <a:schemeClr val="accent3"/>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30BCE865-EB97-4BB1-BA4E-65299AFC6D58}"/>
              </a:ext>
            </a:extLst>
          </p:cNvPr>
          <p:cNvSpPr>
            <a:spLocks noGrp="1"/>
          </p:cNvSpPr>
          <p:nvPr>
            <p:ph type="dt" sz="half" idx="10"/>
          </p:nvPr>
        </p:nvSpPr>
        <p:spPr>
          <a:xfrm>
            <a:off x="12193200" y="6858000"/>
            <a:ext cx="0" cy="0"/>
          </a:xfrm>
        </p:spPr>
        <p:txBody>
          <a:bodyPr/>
          <a:lstStyle/>
          <a:p>
            <a:fld id="{1DEF5F55-5B6C-0F49-B3CA-D7E1024193C4}" type="datetime1">
              <a:rPr lang="en-IN" smtClean="0"/>
              <a:t>03/09/23</a:t>
            </a:fld>
            <a:endParaRPr lang="en-GB" dirty="0"/>
          </a:p>
        </p:txBody>
      </p:sp>
      <p:sp>
        <p:nvSpPr>
          <p:cNvPr id="14" name="Background">
            <a:extLst>
              <a:ext uri="{FF2B5EF4-FFF2-40B4-BE49-F238E27FC236}">
                <a16:creationId xmlns:a16="http://schemas.microsoft.com/office/drawing/2014/main" id="{664A6DE0-79CC-4CA3-9F7F-10C5EE372E4C}"/>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09177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D206BE5F-CEB9-49D1-803B-E295E267D8A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6" name="Footer Placeholder 4">
            <a:extLst>
              <a:ext uri="{FF2B5EF4-FFF2-40B4-BE49-F238E27FC236}">
                <a16:creationId xmlns:a16="http://schemas.microsoft.com/office/drawing/2014/main" id="{0B3134F2-7EC8-4616-B8C4-C0739FE7C4AD}"/>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5">
            <a:extLst>
              <a:ext uri="{FF2B5EF4-FFF2-40B4-BE49-F238E27FC236}">
                <a16:creationId xmlns:a16="http://schemas.microsoft.com/office/drawing/2014/main" id="{A04E556B-9E2B-4EB6-8D41-01F75CC52BF5}"/>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344317847"/>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CKGROUND Avocado">
    <p:bg>
      <p:bgPr>
        <a:solidFill>
          <a:schemeClr val="accent4"/>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30BCE865-EB97-4BB1-BA4E-65299AFC6D58}"/>
              </a:ext>
            </a:extLst>
          </p:cNvPr>
          <p:cNvSpPr>
            <a:spLocks noGrp="1"/>
          </p:cNvSpPr>
          <p:nvPr>
            <p:ph type="dt" sz="half" idx="10"/>
          </p:nvPr>
        </p:nvSpPr>
        <p:spPr>
          <a:xfrm>
            <a:off x="12193200" y="6858000"/>
            <a:ext cx="0" cy="0"/>
          </a:xfrm>
        </p:spPr>
        <p:txBody>
          <a:bodyPr/>
          <a:lstStyle/>
          <a:p>
            <a:fld id="{B53A63D4-941D-3A44-B912-2CABC23F4553}" type="datetime1">
              <a:rPr lang="en-IN" smtClean="0"/>
              <a:t>03/09/23</a:t>
            </a:fld>
            <a:endParaRPr lang="en-GB" dirty="0"/>
          </a:p>
        </p:txBody>
      </p:sp>
      <p:sp>
        <p:nvSpPr>
          <p:cNvPr id="14" name="Background">
            <a:extLst>
              <a:ext uri="{FF2B5EF4-FFF2-40B4-BE49-F238E27FC236}">
                <a16:creationId xmlns:a16="http://schemas.microsoft.com/office/drawing/2014/main" id="{664A6DE0-79CC-4CA3-9F7F-10C5EE372E4C}"/>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09177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D206BE5F-CEB9-49D1-803B-E295E267D8A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6" name="Footer Placeholder 4">
            <a:extLst>
              <a:ext uri="{FF2B5EF4-FFF2-40B4-BE49-F238E27FC236}">
                <a16:creationId xmlns:a16="http://schemas.microsoft.com/office/drawing/2014/main" id="{0B3134F2-7EC8-4616-B8C4-C0739FE7C4AD}"/>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5">
            <a:extLst>
              <a:ext uri="{FF2B5EF4-FFF2-40B4-BE49-F238E27FC236}">
                <a16:creationId xmlns:a16="http://schemas.microsoft.com/office/drawing/2014/main" id="{A04E556B-9E2B-4EB6-8D41-01F75CC52BF5}"/>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620630169"/>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ACKGROUND Gray">
    <p:bg>
      <p:bgPr>
        <a:solidFill>
          <a:schemeClr val="accent5"/>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30BCE865-EB97-4BB1-BA4E-65299AFC6D58}"/>
              </a:ext>
            </a:extLst>
          </p:cNvPr>
          <p:cNvSpPr>
            <a:spLocks noGrp="1"/>
          </p:cNvSpPr>
          <p:nvPr>
            <p:ph type="dt" sz="half" idx="10"/>
          </p:nvPr>
        </p:nvSpPr>
        <p:spPr>
          <a:xfrm>
            <a:off x="12193200" y="6858000"/>
            <a:ext cx="0" cy="0"/>
          </a:xfrm>
        </p:spPr>
        <p:txBody>
          <a:bodyPr/>
          <a:lstStyle/>
          <a:p>
            <a:fld id="{15B4F146-AA1F-384E-A293-BA3625B3A371}" type="datetime1">
              <a:rPr lang="en-IN" smtClean="0"/>
              <a:t>03/09/23</a:t>
            </a:fld>
            <a:endParaRPr lang="en-GB" dirty="0"/>
          </a:p>
        </p:txBody>
      </p:sp>
      <p:sp>
        <p:nvSpPr>
          <p:cNvPr id="14" name="Background">
            <a:extLst>
              <a:ext uri="{FF2B5EF4-FFF2-40B4-BE49-F238E27FC236}">
                <a16:creationId xmlns:a16="http://schemas.microsoft.com/office/drawing/2014/main" id="{664A6DE0-79CC-4CA3-9F7F-10C5EE372E4C}"/>
              </a:ext>
            </a:extLst>
          </p:cNvPr>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09177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D206BE5F-CEB9-49D1-803B-E295E267D8A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6" name="Footer Placeholder 4">
            <a:extLst>
              <a:ext uri="{FF2B5EF4-FFF2-40B4-BE49-F238E27FC236}">
                <a16:creationId xmlns:a16="http://schemas.microsoft.com/office/drawing/2014/main" id="{0B3134F2-7EC8-4616-B8C4-C0739FE7C4AD}"/>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5">
            <a:extLst>
              <a:ext uri="{FF2B5EF4-FFF2-40B4-BE49-F238E27FC236}">
                <a16:creationId xmlns:a16="http://schemas.microsoft.com/office/drawing/2014/main" id="{A04E556B-9E2B-4EB6-8D41-01F75CC52BF5}"/>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339875073"/>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ACKGROUND Pomegranate">
    <p:bg>
      <p:bgPr>
        <a:solidFill>
          <a:schemeClr val="accent6"/>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30BCE865-EB97-4BB1-BA4E-65299AFC6D58}"/>
              </a:ext>
            </a:extLst>
          </p:cNvPr>
          <p:cNvSpPr>
            <a:spLocks noGrp="1"/>
          </p:cNvSpPr>
          <p:nvPr>
            <p:ph type="dt" sz="half" idx="10"/>
          </p:nvPr>
        </p:nvSpPr>
        <p:spPr>
          <a:xfrm>
            <a:off x="12193200" y="6858000"/>
            <a:ext cx="0" cy="0"/>
          </a:xfrm>
        </p:spPr>
        <p:txBody>
          <a:bodyPr/>
          <a:lstStyle/>
          <a:p>
            <a:fld id="{23CC0E3F-CB83-894E-8166-CFD0D882FDC5}" type="datetime1">
              <a:rPr lang="en-IN" smtClean="0"/>
              <a:t>03/09/23</a:t>
            </a:fld>
            <a:endParaRPr lang="en-GB" dirty="0"/>
          </a:p>
        </p:txBody>
      </p:sp>
      <p:sp>
        <p:nvSpPr>
          <p:cNvPr id="14" name="Background">
            <a:extLst>
              <a:ext uri="{FF2B5EF4-FFF2-40B4-BE49-F238E27FC236}">
                <a16:creationId xmlns:a16="http://schemas.microsoft.com/office/drawing/2014/main" id="{664A6DE0-79CC-4CA3-9F7F-10C5EE372E4C}"/>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09177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1" name="Subtitle Eyebrow">
            <a:extLst>
              <a:ext uri="{FF2B5EF4-FFF2-40B4-BE49-F238E27FC236}">
                <a16:creationId xmlns:a16="http://schemas.microsoft.com/office/drawing/2014/main" id="{D206BE5F-CEB9-49D1-803B-E295E267D8A4}"/>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6" name="Footer Placeholder 4">
            <a:extLst>
              <a:ext uri="{FF2B5EF4-FFF2-40B4-BE49-F238E27FC236}">
                <a16:creationId xmlns:a16="http://schemas.microsoft.com/office/drawing/2014/main" id="{0B3134F2-7EC8-4616-B8C4-C0739FE7C4AD}"/>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5">
            <a:extLst>
              <a:ext uri="{FF2B5EF4-FFF2-40B4-BE49-F238E27FC236}">
                <a16:creationId xmlns:a16="http://schemas.microsoft.com/office/drawing/2014/main" id="{A04E556B-9E2B-4EB6-8D41-01F75CC52BF5}"/>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0210611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SPLAY Title Only">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E4DB6AC-0CD0-4523-A347-0C4D91692F5E}"/>
              </a:ext>
            </a:extLst>
          </p:cNvPr>
          <p:cNvSpPr>
            <a:spLocks noGrp="1"/>
          </p:cNvSpPr>
          <p:nvPr>
            <p:ph type="dt" sz="half" idx="24"/>
          </p:nvPr>
        </p:nvSpPr>
        <p:spPr/>
        <p:txBody>
          <a:bodyPr/>
          <a:lstStyle/>
          <a:p>
            <a:fld id="{27738D4F-8201-F649-85D2-FA342ABED640}"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39750" y="1980000"/>
            <a:ext cx="5464800" cy="1072800"/>
          </a:xfrm>
        </p:spPr>
        <p:txBody>
          <a:bodyPr/>
          <a:lstStyle/>
          <a:p>
            <a:r>
              <a:rPr lang="en-GB" dirty="0"/>
              <a:t>Click to add title</a:t>
            </a:r>
          </a:p>
        </p:txBody>
      </p:sp>
      <p:sp>
        <p:nvSpPr>
          <p:cNvPr id="11" name="Subtitle Eyebrow">
            <a:extLst>
              <a:ext uri="{FF2B5EF4-FFF2-40B4-BE49-F238E27FC236}">
                <a16:creationId xmlns:a16="http://schemas.microsoft.com/office/drawing/2014/main" id="{6BC49434-3EB3-41C0-83F5-556D0CF37030}"/>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5" name="Footer Placeholder 4">
            <a:extLst>
              <a:ext uri="{FF2B5EF4-FFF2-40B4-BE49-F238E27FC236}">
                <a16:creationId xmlns:a16="http://schemas.microsoft.com/office/drawing/2014/main" id="{0BE2DE24-DF9F-447B-B6C3-908B6DD11E47}"/>
              </a:ext>
            </a:extLst>
          </p:cNvPr>
          <p:cNvSpPr>
            <a:spLocks noGrp="1"/>
          </p:cNvSpPr>
          <p:nvPr>
            <p:ph type="ftr" sz="quarter" idx="25"/>
          </p:nvPr>
        </p:nvSpPr>
        <p:spPr/>
        <p:txBody>
          <a:bodyPr/>
          <a:lstStyle/>
          <a:p>
            <a:endParaRPr lang="en-GB" dirty="0"/>
          </a:p>
        </p:txBody>
      </p:sp>
      <p:sp>
        <p:nvSpPr>
          <p:cNvPr id="6" name="Slide Number Placeholder 5">
            <a:extLst>
              <a:ext uri="{FF2B5EF4-FFF2-40B4-BE49-F238E27FC236}">
                <a16:creationId xmlns:a16="http://schemas.microsoft.com/office/drawing/2014/main" id="{A105EE41-47F6-4260-903A-1FA6906396D7}"/>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9" name="Logo">
            <a:extLst>
              <a:ext uri="{FF2B5EF4-FFF2-40B4-BE49-F238E27FC236}">
                <a16:creationId xmlns:a16="http://schemas.microsoft.com/office/drawing/2014/main" id="{A5B96C5F-194D-42EE-8048-996C643AD70D}"/>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5635323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SPLAY Title and Top Text ">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E4DB6AC-0CD0-4523-A347-0C4D91692F5E}"/>
              </a:ext>
            </a:extLst>
          </p:cNvPr>
          <p:cNvSpPr>
            <a:spLocks noGrp="1"/>
          </p:cNvSpPr>
          <p:nvPr>
            <p:ph type="dt" sz="half" idx="24"/>
          </p:nvPr>
        </p:nvSpPr>
        <p:spPr/>
        <p:txBody>
          <a:bodyPr/>
          <a:lstStyle/>
          <a:p>
            <a:fld id="{D9E42116-80DD-024B-B8FC-8481566F156E}"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39750" y="907200"/>
            <a:ext cx="5464800" cy="442800"/>
          </a:xfrm>
        </p:spPr>
        <p:txBody>
          <a:bodyPr/>
          <a:lstStyle/>
          <a:p>
            <a:r>
              <a:rPr lang="en-GB" dirty="0"/>
              <a:t>Click to add title</a:t>
            </a:r>
          </a:p>
        </p:txBody>
      </p:sp>
      <p:sp>
        <p:nvSpPr>
          <p:cNvPr id="11" name="Subtitle Eyebrow">
            <a:extLst>
              <a:ext uri="{FF2B5EF4-FFF2-40B4-BE49-F238E27FC236}">
                <a16:creationId xmlns:a16="http://schemas.microsoft.com/office/drawing/2014/main" id="{6BC49434-3EB3-41C0-83F5-556D0CF37030}"/>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5" name="Footer Placeholder 4">
            <a:extLst>
              <a:ext uri="{FF2B5EF4-FFF2-40B4-BE49-F238E27FC236}">
                <a16:creationId xmlns:a16="http://schemas.microsoft.com/office/drawing/2014/main" id="{0BE2DE24-DF9F-447B-B6C3-908B6DD11E47}"/>
              </a:ext>
            </a:extLst>
          </p:cNvPr>
          <p:cNvSpPr>
            <a:spLocks noGrp="1"/>
          </p:cNvSpPr>
          <p:nvPr>
            <p:ph type="ftr" sz="quarter" idx="25"/>
          </p:nvPr>
        </p:nvSpPr>
        <p:spPr/>
        <p:txBody>
          <a:bodyPr/>
          <a:lstStyle/>
          <a:p>
            <a:endParaRPr lang="en-GB" dirty="0"/>
          </a:p>
        </p:txBody>
      </p:sp>
      <p:sp>
        <p:nvSpPr>
          <p:cNvPr id="6" name="Slide Number Placeholder 5">
            <a:extLst>
              <a:ext uri="{FF2B5EF4-FFF2-40B4-BE49-F238E27FC236}">
                <a16:creationId xmlns:a16="http://schemas.microsoft.com/office/drawing/2014/main" id="{A105EE41-47F6-4260-903A-1FA6906396D7}"/>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9" name="Text Placeholder 8">
            <a:extLst>
              <a:ext uri="{FF2B5EF4-FFF2-40B4-BE49-F238E27FC236}">
                <a16:creationId xmlns:a16="http://schemas.microsoft.com/office/drawing/2014/main" id="{D176210D-BB15-4F94-BBD9-78DBA5A55E22}"/>
              </a:ext>
            </a:extLst>
          </p:cNvPr>
          <p:cNvSpPr>
            <a:spLocks noGrp="1"/>
          </p:cNvSpPr>
          <p:nvPr>
            <p:ph type="body" sz="quarter" idx="34" hasCustomPrompt="1"/>
          </p:nvPr>
        </p:nvSpPr>
        <p:spPr>
          <a:xfrm>
            <a:off x="540000" y="1350000"/>
            <a:ext cx="5464800" cy="644400"/>
          </a:xfrm>
        </p:spPr>
        <p:txBody>
          <a:bodyPr/>
          <a:lstStyle/>
          <a:p>
            <a:pPr lvl="0"/>
            <a:r>
              <a:rPr lang="en-GB" noProof="0" dirty="0"/>
              <a:t>Click to add text                                                                                                                                                                                                     Enter &amp; TAB for next text level                                                                                                                                                                         SHIFT+TAB to go back in levels</a:t>
            </a:r>
            <a:endParaRPr lang="en-GB" dirty="0"/>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Logo">
            <a:extLst>
              <a:ext uri="{FF2B5EF4-FFF2-40B4-BE49-F238E27FC236}">
                <a16:creationId xmlns:a16="http://schemas.microsoft.com/office/drawing/2014/main" id="{513A64FF-A7A1-4A75-B78B-C49F660B20B4}"/>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1872440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DEBAR Gradient">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B8580298-DE8E-314E-A9CE-E2A98C5834AB}" type="datetime1">
              <a:rPr lang="en-IN" smtClean="0"/>
              <a:t>03/09/23</a:t>
            </a:fld>
            <a:endParaRPr lang="en-GB" dirty="0"/>
          </a:p>
        </p:txBody>
      </p:sp>
      <p:pic>
        <p:nvPicPr>
          <p:cNvPr id="20" name="Graphics">
            <a:extLst>
              <a:ext uri="{FF2B5EF4-FFF2-40B4-BE49-F238E27FC236}">
                <a16:creationId xmlns:a16="http://schemas.microsoft.com/office/drawing/2014/main" id="{E14E4409-3728-490A-AB72-0EEC9B1E53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Shape 20">
            <a:extLst>
              <a:ext uri="{FF2B5EF4-FFF2-40B4-BE49-F238E27FC236}">
                <a16:creationId xmlns:a16="http://schemas.microsoft.com/office/drawing/2014/main" id="{783B00A4-20D6-495F-906F-445B9363312B}"/>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Logo">
            <a:extLst>
              <a:ext uri="{FF2B5EF4-FFF2-40B4-BE49-F238E27FC236}">
                <a16:creationId xmlns:a16="http://schemas.microsoft.com/office/drawing/2014/main" id="{E4355A66-8151-441E-ACDA-BF23348F00F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2200">
                <a:solidFill>
                  <a:schemeClr val="bg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0000"/>
            <a:ext cx="2210400" cy="325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761080977"/>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DEBAR Stone Gray">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B40C32B9-1A4F-CA4C-A49C-723192E259DE}" type="datetime1">
              <a:rPr lang="en-IN" smtClean="0"/>
              <a:t>03/09/23</a:t>
            </a:fld>
            <a:endParaRPr lang="en-GB" dirty="0"/>
          </a:p>
        </p:txBody>
      </p:sp>
      <p:sp>
        <p:nvSpPr>
          <p:cNvPr id="19" name="Background">
            <a:extLst>
              <a:ext uri="{FF2B5EF4-FFF2-40B4-BE49-F238E27FC236}">
                <a16:creationId xmlns:a16="http://schemas.microsoft.com/office/drawing/2014/main" id="{7084BBB7-2084-4752-B455-CD607B1E374B}"/>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1" name="Freeform: Shape 20">
            <a:extLst>
              <a:ext uri="{FF2B5EF4-FFF2-40B4-BE49-F238E27FC236}">
                <a16:creationId xmlns:a16="http://schemas.microsoft.com/office/drawing/2014/main" id="{783B00A4-20D6-495F-906F-445B9363312B}"/>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Logo">
            <a:extLst>
              <a:ext uri="{FF2B5EF4-FFF2-40B4-BE49-F238E27FC236}">
                <a16:creationId xmlns:a16="http://schemas.microsoft.com/office/drawing/2014/main" id="{E4355A66-8151-441E-ACDA-BF23348F00F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2200">
                <a:solidFill>
                  <a:schemeClr val="tx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3600"/>
            <a:ext cx="2210400" cy="3254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122828215"/>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DEBAR Grapefruit">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54E6DBA2-9B2C-D245-8BE1-C5D3D121EB33}" type="datetime1">
              <a:rPr lang="en-IN" smtClean="0"/>
              <a:t>03/09/23</a:t>
            </a:fld>
            <a:endParaRPr lang="en-GB" dirty="0"/>
          </a:p>
        </p:txBody>
      </p:sp>
      <p:sp>
        <p:nvSpPr>
          <p:cNvPr id="19" name="Background">
            <a:extLst>
              <a:ext uri="{FF2B5EF4-FFF2-40B4-BE49-F238E27FC236}">
                <a16:creationId xmlns:a16="http://schemas.microsoft.com/office/drawing/2014/main" id="{7084BBB7-2084-4752-B455-CD607B1E374B}"/>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1" name="Freeform: Shape 20">
            <a:extLst>
              <a:ext uri="{FF2B5EF4-FFF2-40B4-BE49-F238E27FC236}">
                <a16:creationId xmlns:a16="http://schemas.microsoft.com/office/drawing/2014/main" id="{783B00A4-20D6-495F-906F-445B9363312B}"/>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Logo">
            <a:extLst>
              <a:ext uri="{FF2B5EF4-FFF2-40B4-BE49-F238E27FC236}">
                <a16:creationId xmlns:a16="http://schemas.microsoft.com/office/drawing/2014/main" id="{E4355A66-8151-441E-ACDA-BF23348F00F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2200">
                <a:solidFill>
                  <a:schemeClr val="bg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3600"/>
            <a:ext cx="2210400" cy="325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923768594"/>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9F1C674E-C69B-6746-91D5-6CE65C11AE17}" type="datetime1">
              <a:rPr lang="en-IN" smtClean="0"/>
              <a:t>03/09/23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317814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DEBAR Plum">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6D10EF0B-7D30-154A-80B6-874A884AAD17}" type="datetime1">
              <a:rPr lang="en-IN" smtClean="0"/>
              <a:t>03/09/23</a:t>
            </a:fld>
            <a:endParaRPr lang="en-GB" dirty="0"/>
          </a:p>
        </p:txBody>
      </p:sp>
      <p:sp>
        <p:nvSpPr>
          <p:cNvPr id="19" name="Background">
            <a:extLst>
              <a:ext uri="{FF2B5EF4-FFF2-40B4-BE49-F238E27FC236}">
                <a16:creationId xmlns:a16="http://schemas.microsoft.com/office/drawing/2014/main" id="{7084BBB7-2084-4752-B455-CD607B1E374B}"/>
              </a:ext>
            </a:extLst>
          </p:cNvPr>
          <p:cNvSpPr/>
          <p:nvPr userDrawn="1"/>
        </p:nvSpPr>
        <p:spPr>
          <a:xfrm>
            <a:off x="0" y="0"/>
            <a:ext cx="12193200" cy="686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1" name="Freeform: Shape 20">
            <a:extLst>
              <a:ext uri="{FF2B5EF4-FFF2-40B4-BE49-F238E27FC236}">
                <a16:creationId xmlns:a16="http://schemas.microsoft.com/office/drawing/2014/main" id="{783B00A4-20D6-495F-906F-445B9363312B}"/>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Logo">
            <a:extLst>
              <a:ext uri="{FF2B5EF4-FFF2-40B4-BE49-F238E27FC236}">
                <a16:creationId xmlns:a16="http://schemas.microsoft.com/office/drawing/2014/main" id="{E4355A66-8151-441E-ACDA-BF23348F00F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2200">
                <a:solidFill>
                  <a:schemeClr val="bg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3600"/>
            <a:ext cx="2210400" cy="325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348916632"/>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DEBAR Blueberry">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2AEBDA4F-A474-3F47-9AD5-2EF16AAFE533}" type="datetime1">
              <a:rPr lang="en-IN" smtClean="0"/>
              <a:t>03/09/23</a:t>
            </a:fld>
            <a:endParaRPr lang="en-GB" dirty="0"/>
          </a:p>
        </p:txBody>
      </p:sp>
      <p:sp>
        <p:nvSpPr>
          <p:cNvPr id="19" name="Background">
            <a:extLst>
              <a:ext uri="{FF2B5EF4-FFF2-40B4-BE49-F238E27FC236}">
                <a16:creationId xmlns:a16="http://schemas.microsoft.com/office/drawing/2014/main" id="{7084BBB7-2084-4752-B455-CD607B1E374B}"/>
              </a:ext>
            </a:extLst>
          </p:cNvPr>
          <p:cNvSpPr/>
          <p:nvPr userDrawn="1"/>
        </p:nvSpPr>
        <p:spPr>
          <a:xfrm>
            <a:off x="0" y="0"/>
            <a:ext cx="12193200" cy="686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1" name="Freeform: Shape 20">
            <a:extLst>
              <a:ext uri="{FF2B5EF4-FFF2-40B4-BE49-F238E27FC236}">
                <a16:creationId xmlns:a16="http://schemas.microsoft.com/office/drawing/2014/main" id="{783B00A4-20D6-495F-906F-445B9363312B}"/>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Logo">
            <a:extLst>
              <a:ext uri="{FF2B5EF4-FFF2-40B4-BE49-F238E27FC236}">
                <a16:creationId xmlns:a16="http://schemas.microsoft.com/office/drawing/2014/main" id="{E4355A66-8151-441E-ACDA-BF23348F00F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2200">
                <a:solidFill>
                  <a:schemeClr val="bg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0000"/>
            <a:ext cx="2210400" cy="325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850503112"/>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IDEBAR Avocado">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252FFB1C-D565-154A-BCF7-008971039F06}" type="datetime1">
              <a:rPr lang="en-IN" smtClean="0"/>
              <a:t>03/09/23</a:t>
            </a:fld>
            <a:endParaRPr lang="en-GB" dirty="0"/>
          </a:p>
        </p:txBody>
      </p:sp>
      <p:sp>
        <p:nvSpPr>
          <p:cNvPr id="19" name="Background">
            <a:extLst>
              <a:ext uri="{FF2B5EF4-FFF2-40B4-BE49-F238E27FC236}">
                <a16:creationId xmlns:a16="http://schemas.microsoft.com/office/drawing/2014/main" id="{7084BBB7-2084-4752-B455-CD607B1E374B}"/>
              </a:ext>
            </a:extLst>
          </p:cNvPr>
          <p:cNvSpPr/>
          <p:nvPr userDrawn="1"/>
        </p:nvSpPr>
        <p:spPr>
          <a:xfrm>
            <a:off x="0" y="0"/>
            <a:ext cx="12193200" cy="686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1" name="Freeform: Shape 20">
            <a:extLst>
              <a:ext uri="{FF2B5EF4-FFF2-40B4-BE49-F238E27FC236}">
                <a16:creationId xmlns:a16="http://schemas.microsoft.com/office/drawing/2014/main" id="{783B00A4-20D6-495F-906F-445B9363312B}"/>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Logo">
            <a:extLst>
              <a:ext uri="{FF2B5EF4-FFF2-40B4-BE49-F238E27FC236}">
                <a16:creationId xmlns:a16="http://schemas.microsoft.com/office/drawing/2014/main" id="{E4355A66-8151-441E-ACDA-BF23348F00F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1800">
                <a:solidFill>
                  <a:schemeClr val="bg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0000"/>
            <a:ext cx="2210400" cy="325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821751484"/>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DEBAR Pomegranate">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259EB55C-62E2-6B4E-949D-915EE3994926}" type="datetime1">
              <a:rPr lang="en-IN" smtClean="0"/>
              <a:t>03/09/23</a:t>
            </a:fld>
            <a:endParaRPr lang="en-GB" dirty="0"/>
          </a:p>
        </p:txBody>
      </p:sp>
      <p:sp>
        <p:nvSpPr>
          <p:cNvPr id="19" name="Background">
            <a:extLst>
              <a:ext uri="{FF2B5EF4-FFF2-40B4-BE49-F238E27FC236}">
                <a16:creationId xmlns:a16="http://schemas.microsoft.com/office/drawing/2014/main" id="{7084BBB7-2084-4752-B455-CD607B1E374B}"/>
              </a:ext>
            </a:extLst>
          </p:cNvPr>
          <p:cNvSpPr/>
          <p:nvPr userDrawn="1"/>
        </p:nvSpPr>
        <p:spPr>
          <a:xfrm>
            <a:off x="0" y="0"/>
            <a:ext cx="12193200" cy="686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1" name="Freeform: Shape 20">
            <a:extLst>
              <a:ext uri="{FF2B5EF4-FFF2-40B4-BE49-F238E27FC236}">
                <a16:creationId xmlns:a16="http://schemas.microsoft.com/office/drawing/2014/main" id="{783B00A4-20D6-495F-906F-445B9363312B}"/>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Logo">
            <a:extLst>
              <a:ext uri="{FF2B5EF4-FFF2-40B4-BE49-F238E27FC236}">
                <a16:creationId xmlns:a16="http://schemas.microsoft.com/office/drawing/2014/main" id="{E4355A66-8151-441E-ACDA-BF23348F00F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2200">
                <a:solidFill>
                  <a:schemeClr val="bg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0000"/>
            <a:ext cx="2210400" cy="325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bg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032705363"/>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DEBAR White">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B5664807-223A-6F48-8713-685EDD4BE14A}"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bwMode="white">
          <a:xfrm>
            <a:off x="540000" y="1350000"/>
            <a:ext cx="2210400" cy="1620000"/>
          </a:xfrm>
        </p:spPr>
        <p:txBody>
          <a:bodyPr/>
          <a:lstStyle>
            <a:lvl1pPr>
              <a:defRPr sz="2200">
                <a:solidFill>
                  <a:schemeClr val="tx1"/>
                </a:solidFill>
              </a:defRPr>
            </a:lvl1pPr>
          </a:lstStyle>
          <a:p>
            <a:r>
              <a:rPr lang="en-GB" dirty="0"/>
              <a:t>Click to add title</a:t>
            </a:r>
          </a:p>
        </p:txBody>
      </p:sp>
      <p:sp>
        <p:nvSpPr>
          <p:cNvPr id="6" name="Text Placeholder 5">
            <a:extLst>
              <a:ext uri="{FF2B5EF4-FFF2-40B4-BE49-F238E27FC236}">
                <a16:creationId xmlns:a16="http://schemas.microsoft.com/office/drawing/2014/main" id="{95BBD86D-97AD-430E-9A57-01ADDD608E45}"/>
              </a:ext>
            </a:extLst>
          </p:cNvPr>
          <p:cNvSpPr>
            <a:spLocks noGrp="1"/>
          </p:cNvSpPr>
          <p:nvPr>
            <p:ph type="body" sz="quarter" idx="21" hasCustomPrompt="1"/>
          </p:nvPr>
        </p:nvSpPr>
        <p:spPr>
          <a:xfrm>
            <a:off x="540000" y="3060000"/>
            <a:ext cx="2210400" cy="3254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2" name="Subtitle Eyebrow">
            <a:extLst>
              <a:ext uri="{FF2B5EF4-FFF2-40B4-BE49-F238E27FC236}">
                <a16:creationId xmlns:a16="http://schemas.microsoft.com/office/drawing/2014/main" id="{73F544EF-7F8D-4C5B-9DAD-E103EDE1988A}"/>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9" name="Logo">
            <a:extLst>
              <a:ext uri="{FF2B5EF4-FFF2-40B4-BE49-F238E27FC236}">
                <a16:creationId xmlns:a16="http://schemas.microsoft.com/office/drawing/2014/main" id="{C4CEAEC9-C6E8-4603-9A68-2546ED101985}"/>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3127691226"/>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GENDA Gradient">
    <p:bg>
      <p:bgPr>
        <a:solidFill>
          <a:schemeClr val="accent1"/>
        </a:solidFill>
        <a:effectLst/>
      </p:bgPr>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07DB56A5-150E-4300-8632-8145ED4FFE84}"/>
              </a:ext>
            </a:extLst>
          </p:cNvPr>
          <p:cNvSpPr>
            <a:spLocks noGrp="1"/>
          </p:cNvSpPr>
          <p:nvPr>
            <p:ph type="dt" sz="half" idx="14"/>
          </p:nvPr>
        </p:nvSpPr>
        <p:spPr/>
        <p:txBody>
          <a:bodyPr/>
          <a:lstStyle/>
          <a:p>
            <a:fld id="{FEC05356-C939-F04A-AC37-8F553BAFF53C}" type="datetime1">
              <a:rPr lang="en-IN" smtClean="0"/>
              <a:t>03/09/23</a:t>
            </a:fld>
            <a:endParaRPr lang="en-GB" dirty="0"/>
          </a:p>
        </p:txBody>
      </p:sp>
      <p:pic>
        <p:nvPicPr>
          <p:cNvPr id="8" name="Graphics">
            <a:extLst>
              <a:ext uri="{FF2B5EF4-FFF2-40B4-BE49-F238E27FC236}">
                <a16:creationId xmlns:a16="http://schemas.microsoft.com/office/drawing/2014/main" id="{982EFC19-DCF7-47B4-90B8-F8376BB241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riangle 12">
            <a:extLst>
              <a:ext uri="{FF2B5EF4-FFF2-40B4-BE49-F238E27FC236}">
                <a16:creationId xmlns:a16="http://schemas.microsoft.com/office/drawing/2014/main" id="{2C9D78F1-90AC-4EC6-978E-0E947AAA3682}"/>
              </a:ext>
            </a:extLst>
          </p:cNvPr>
          <p:cNvSpPr/>
          <p:nvPr/>
        </p:nvSpPr>
        <p:spPr bwMode="white">
          <a:xfrm rot="5400000">
            <a:off x="-24337" y="1972808"/>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4" name="Freeform 1">
            <a:extLst>
              <a:ext uri="{FF2B5EF4-FFF2-40B4-BE49-F238E27FC236}">
                <a16:creationId xmlns:a16="http://schemas.microsoft.com/office/drawing/2014/main" id="{9727929E-A4E5-47D4-A218-62929DE13E46}"/>
              </a:ext>
            </a:extLst>
          </p:cNvPr>
          <p:cNvSpPr>
            <a:spLocks noChangeArrowheads="1"/>
          </p:cNvSpPr>
          <p:nvPr/>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3" name="Title 2">
            <a:extLst>
              <a:ext uri="{FF2B5EF4-FFF2-40B4-BE49-F238E27FC236}">
                <a16:creationId xmlns:a16="http://schemas.microsoft.com/office/drawing/2014/main" id="{82B3B4A0-C375-41A6-AA76-9E9EE3A791C0}"/>
              </a:ext>
            </a:extLst>
          </p:cNvPr>
          <p:cNvSpPr>
            <a:spLocks noGrp="1"/>
          </p:cNvSpPr>
          <p:nvPr>
            <p:ph type="title" hasCustomPrompt="1"/>
          </p:nvPr>
        </p:nvSpPr>
        <p:spPr bwMode="white">
          <a:xfrm>
            <a:off x="540000" y="1980000"/>
            <a:ext cx="1702800" cy="504000"/>
          </a:xfrm>
        </p:spPr>
        <p:txBody>
          <a:bodyPr/>
          <a:lstStyle>
            <a:lvl1pPr>
              <a:lnSpc>
                <a:spcPct val="90000"/>
              </a:lnSpc>
              <a:defRPr sz="1400" b="1">
                <a:solidFill>
                  <a:schemeClr val="tx1"/>
                </a:solidFill>
              </a:defRPr>
            </a:lvl1pPr>
          </a:lstStyle>
          <a:p>
            <a:r>
              <a:rPr lang="en-GB" dirty="0"/>
              <a:t>Click to add text</a:t>
            </a:r>
          </a:p>
        </p:txBody>
      </p:sp>
      <p:sp>
        <p:nvSpPr>
          <p:cNvPr id="9" name="Content Placeholder 8">
            <a:extLst>
              <a:ext uri="{FF2B5EF4-FFF2-40B4-BE49-F238E27FC236}">
                <a16:creationId xmlns:a16="http://schemas.microsoft.com/office/drawing/2014/main" id="{0EC2EF40-5B92-4B3B-8CB2-8D3105B5FF63}"/>
              </a:ext>
            </a:extLst>
          </p:cNvPr>
          <p:cNvSpPr>
            <a:spLocks noGrp="1"/>
          </p:cNvSpPr>
          <p:nvPr>
            <p:ph sz="quarter" idx="34"/>
          </p:nvPr>
        </p:nvSpPr>
        <p:spPr>
          <a:xfrm>
            <a:off x="2422800" y="1980000"/>
            <a:ext cx="6407150" cy="4388400"/>
          </a:xfrm>
        </p:spPr>
        <p:txBody>
          <a:bodyPr/>
          <a:lstStyle>
            <a:lvl1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1pPr>
            <a:lvl2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2pPr>
            <a:lvl3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3pPr>
            <a:lvl4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4pPr>
            <a:lvl5pPr marL="0" indent="0">
              <a:lnSpc>
                <a:spcPct val="100000"/>
              </a:lnSpc>
              <a:spcBef>
                <a:spcPts val="0"/>
              </a:spcBef>
              <a:spcAft>
                <a:spcPts val="900"/>
              </a:spcAft>
              <a:buFont typeface="Arial" panose="020B0604020202020204" pitchFamily="34" charset="0"/>
              <a:buChar char="​"/>
              <a:defRPr lang="en-US" sz="2400" kern="1200" dirty="0">
                <a:solidFill>
                  <a:schemeClr val="tx1"/>
                </a:solidFill>
                <a:latin typeface="+mj-lt"/>
                <a:ea typeface="+mn-ea"/>
                <a:cs typeface="+mn-cs"/>
              </a:defRPr>
            </a:lvl5pPr>
            <a:lvl6pPr marL="0" indent="0">
              <a:lnSpc>
                <a:spcPct val="100000"/>
              </a:lnSpc>
              <a:spcBef>
                <a:spcPts val="0"/>
              </a:spcBef>
              <a:spcAft>
                <a:spcPts val="900"/>
              </a:spcAft>
              <a:buFont typeface="Arial" panose="020B0604020202020204" pitchFamily="34" charset="0"/>
              <a:buChar char="​"/>
              <a:defRPr lang="en-GB" sz="2400" kern="1200" noProof="0" dirty="0" smtClean="0">
                <a:solidFill>
                  <a:schemeClr val="tx1"/>
                </a:solidFill>
                <a:latin typeface="+mj-lt"/>
                <a:ea typeface="+mn-ea"/>
                <a:cs typeface="+mn-cs"/>
              </a:defRPr>
            </a:lvl6pPr>
            <a:lvl7pPr marL="0" indent="0">
              <a:lnSpc>
                <a:spcPct val="100000"/>
              </a:lnSpc>
              <a:spcBef>
                <a:spcPts val="0"/>
              </a:spcBef>
              <a:spcAft>
                <a:spcPts val="900"/>
              </a:spcAft>
              <a:buFont typeface="Arial" panose="020B0604020202020204" pitchFamily="34" charset="0"/>
              <a:buChar char="​"/>
              <a:defRPr lang="en-GB" sz="2400" kern="1200" noProof="0" dirty="0" smtClean="0">
                <a:solidFill>
                  <a:schemeClr val="tx1"/>
                </a:solidFill>
                <a:latin typeface="+mj-lt"/>
                <a:ea typeface="+mn-ea"/>
                <a:cs typeface="+mn-cs"/>
              </a:defRPr>
            </a:lvl7pPr>
            <a:lvl8pPr marL="0" indent="0">
              <a:lnSpc>
                <a:spcPct val="100000"/>
              </a:lnSpc>
              <a:spcBef>
                <a:spcPts val="0"/>
              </a:spcBef>
              <a:spcAft>
                <a:spcPts val="900"/>
              </a:spcAft>
              <a:buFont typeface="Arial" panose="020B0604020202020204" pitchFamily="34" charset="0"/>
              <a:buChar char="​"/>
              <a:defRPr lang="en-GB" sz="2400" kern="1200" noProof="0" dirty="0" smtClean="0">
                <a:solidFill>
                  <a:schemeClr val="tx1"/>
                </a:solidFill>
                <a:latin typeface="+mj-lt"/>
                <a:ea typeface="+mn-ea"/>
                <a:cs typeface="+mn-cs"/>
              </a:defRPr>
            </a:lvl8pPr>
            <a:lvl9pPr marL="0" indent="0">
              <a:lnSpc>
                <a:spcPct val="100000"/>
              </a:lnSpc>
              <a:spcBef>
                <a:spcPts val="0"/>
              </a:spcBef>
              <a:spcAft>
                <a:spcPts val="900"/>
              </a:spcAft>
              <a:buFont typeface="Arial" panose="020B0604020202020204" pitchFamily="34" charset="0"/>
              <a:buChar char="​"/>
              <a:defRPr lang="en-GB" sz="2400" kern="1200" noProof="0" dirty="0">
                <a:solidFill>
                  <a:schemeClr val="tx1"/>
                </a:solidFill>
                <a:latin typeface="+mj-lt"/>
                <a:ea typeface="+mn-ea"/>
                <a:cs typeface="+mn-cs"/>
              </a:defRPr>
            </a:lvl9pPr>
          </a:lstStyle>
          <a:p>
            <a:pPr lvl="0"/>
            <a:r>
              <a:rPr lang="en-US" noProof="0"/>
              <a:t>Click to edit Master text styles</a:t>
            </a:r>
          </a:p>
        </p:txBody>
      </p:sp>
      <p:sp>
        <p:nvSpPr>
          <p:cNvPr id="15" name="Subtitle Eyebrow">
            <a:extLst>
              <a:ext uri="{FF2B5EF4-FFF2-40B4-BE49-F238E27FC236}">
                <a16:creationId xmlns:a16="http://schemas.microsoft.com/office/drawing/2014/main" id="{A91DC13D-2EA4-4082-9151-CE0A741D485C}"/>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4" name="Footer Placeholder 3">
            <a:extLst>
              <a:ext uri="{FF2B5EF4-FFF2-40B4-BE49-F238E27FC236}">
                <a16:creationId xmlns:a16="http://schemas.microsoft.com/office/drawing/2014/main" id="{288FB421-4548-4778-8045-D6942F6FAC48}"/>
              </a:ext>
            </a:extLst>
          </p:cNvPr>
          <p:cNvSpPr>
            <a:spLocks noGrp="1"/>
          </p:cNvSpPr>
          <p:nvPr>
            <p:ph type="ftr" sz="quarter" idx="15"/>
          </p:nvPr>
        </p:nvSpPr>
        <p:spPr/>
        <p:txBody>
          <a:bodyPr/>
          <a:lstStyle>
            <a:lvl1pPr>
              <a:defRPr>
                <a:solidFill>
                  <a:schemeClr val="tx1"/>
                </a:solidFill>
              </a:defRPr>
            </a:lvl1pPr>
          </a:lstStyle>
          <a:p>
            <a:endParaRPr lang="en-GB" dirty="0"/>
          </a:p>
        </p:txBody>
      </p:sp>
      <p:sp>
        <p:nvSpPr>
          <p:cNvPr id="5" name="Slide Number Placeholder 4">
            <a:extLst>
              <a:ext uri="{FF2B5EF4-FFF2-40B4-BE49-F238E27FC236}">
                <a16:creationId xmlns:a16="http://schemas.microsoft.com/office/drawing/2014/main" id="{ABE20134-5CED-4679-9343-9E8948FDBEE5}"/>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13777988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E4824169-1D32-474F-95F5-C8446DFE01D4}"/>
              </a:ext>
            </a:extLst>
          </p:cNvPr>
          <p:cNvSpPr>
            <a:spLocks noGrp="1"/>
          </p:cNvSpPr>
          <p:nvPr>
            <p:ph type="dt" sz="half" idx="14"/>
          </p:nvPr>
        </p:nvSpPr>
        <p:spPr/>
        <p:txBody>
          <a:bodyPr/>
          <a:lstStyle/>
          <a:p>
            <a:fld id="{62E294CA-90CF-674B-A7E8-E2F5B587CB2E}" type="datetime1">
              <a:rPr lang="en-IN" smtClean="0"/>
              <a:t>03/09/23</a:t>
            </a:fld>
            <a:endParaRPr lang="en-GB" dirty="0"/>
          </a:p>
        </p:txBody>
      </p:sp>
      <p:sp>
        <p:nvSpPr>
          <p:cNvPr id="15" name="Background">
            <a:extLst>
              <a:ext uri="{FF2B5EF4-FFF2-40B4-BE49-F238E27FC236}">
                <a16:creationId xmlns:a16="http://schemas.microsoft.com/office/drawing/2014/main" id="{FA573E29-2D1C-47AA-B8F5-7BB92CEBBC4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riangle 12">
            <a:extLst>
              <a:ext uri="{FF2B5EF4-FFF2-40B4-BE49-F238E27FC236}">
                <a16:creationId xmlns:a16="http://schemas.microsoft.com/office/drawing/2014/main" id="{2C9D78F1-90AC-4EC6-978E-0E947AAA3682}"/>
              </a:ext>
            </a:extLst>
          </p:cNvPr>
          <p:cNvSpPr/>
          <p:nvPr/>
        </p:nvSpPr>
        <p:spPr>
          <a:xfrm rot="5400000">
            <a:off x="-24337" y="1972808"/>
            <a:ext cx="228599" cy="1799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4" name="Freeform 1">
            <a:extLst>
              <a:ext uri="{FF2B5EF4-FFF2-40B4-BE49-F238E27FC236}">
                <a16:creationId xmlns:a16="http://schemas.microsoft.com/office/drawing/2014/main" id="{9727929E-A4E5-47D4-A218-62929DE13E46}"/>
              </a:ext>
            </a:extLst>
          </p:cNvPr>
          <p:cNvSpPr>
            <a:spLocks noChangeArrowheads="1"/>
          </p:cNvSpPr>
          <p:nvPr/>
        </p:nvSpPr>
        <p:spPr bwMode="auto">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noProof="0" dirty="0"/>
          </a:p>
        </p:txBody>
      </p:sp>
      <p:sp>
        <p:nvSpPr>
          <p:cNvPr id="3" name="Title 2">
            <a:extLst>
              <a:ext uri="{FF2B5EF4-FFF2-40B4-BE49-F238E27FC236}">
                <a16:creationId xmlns:a16="http://schemas.microsoft.com/office/drawing/2014/main" id="{82B3B4A0-C375-41A6-AA76-9E9EE3A791C0}"/>
              </a:ext>
            </a:extLst>
          </p:cNvPr>
          <p:cNvSpPr>
            <a:spLocks noGrp="1"/>
          </p:cNvSpPr>
          <p:nvPr>
            <p:ph type="title" hasCustomPrompt="1"/>
          </p:nvPr>
        </p:nvSpPr>
        <p:spPr>
          <a:xfrm>
            <a:off x="540000" y="1980000"/>
            <a:ext cx="1702800" cy="504000"/>
          </a:xfrm>
        </p:spPr>
        <p:txBody>
          <a:bodyPr/>
          <a:lstStyle>
            <a:lvl1pPr>
              <a:lnSpc>
                <a:spcPct val="90000"/>
              </a:lnSpc>
              <a:defRPr sz="1400" b="1">
                <a:solidFill>
                  <a:schemeClr val="tx1"/>
                </a:solidFill>
              </a:defRPr>
            </a:lvl1pPr>
          </a:lstStyle>
          <a:p>
            <a:r>
              <a:rPr lang="en-GB" dirty="0"/>
              <a:t>Click to add text</a:t>
            </a:r>
          </a:p>
        </p:txBody>
      </p:sp>
      <p:sp>
        <p:nvSpPr>
          <p:cNvPr id="11" name="Content Placeholder 8">
            <a:extLst>
              <a:ext uri="{FF2B5EF4-FFF2-40B4-BE49-F238E27FC236}">
                <a16:creationId xmlns:a16="http://schemas.microsoft.com/office/drawing/2014/main" id="{E3C6FA8D-3822-4741-9711-2FC758AFD38D}"/>
              </a:ext>
            </a:extLst>
          </p:cNvPr>
          <p:cNvSpPr>
            <a:spLocks noGrp="1"/>
          </p:cNvSpPr>
          <p:nvPr>
            <p:ph sz="quarter" idx="34"/>
          </p:nvPr>
        </p:nvSpPr>
        <p:spPr>
          <a:xfrm>
            <a:off x="2422800" y="1980000"/>
            <a:ext cx="6407150" cy="4388400"/>
          </a:xfrm>
        </p:spPr>
        <p:txBody>
          <a:bodyPr/>
          <a:lstStyle>
            <a:lvl1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1pPr>
            <a:lvl2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2pPr>
            <a:lvl3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3pPr>
            <a:lvl4pPr marL="0" indent="0">
              <a:lnSpc>
                <a:spcPct val="100000"/>
              </a:lnSpc>
              <a:spcBef>
                <a:spcPts val="0"/>
              </a:spcBef>
              <a:spcAft>
                <a:spcPts val="900"/>
              </a:spcAft>
              <a:buFont typeface="Arial" panose="020B0604020202020204" pitchFamily="34" charset="0"/>
              <a:buChar char="​"/>
              <a:defRPr lang="en-US" sz="2400" kern="1200" dirty="0" smtClean="0">
                <a:solidFill>
                  <a:schemeClr val="tx1"/>
                </a:solidFill>
                <a:latin typeface="+mj-lt"/>
                <a:ea typeface="+mn-ea"/>
                <a:cs typeface="+mn-cs"/>
              </a:defRPr>
            </a:lvl4pPr>
            <a:lvl5pPr marL="0" indent="0">
              <a:lnSpc>
                <a:spcPct val="100000"/>
              </a:lnSpc>
              <a:spcBef>
                <a:spcPts val="0"/>
              </a:spcBef>
              <a:spcAft>
                <a:spcPts val="900"/>
              </a:spcAft>
              <a:buFont typeface="Arial" panose="020B0604020202020204" pitchFamily="34" charset="0"/>
              <a:buChar char="​"/>
              <a:defRPr lang="en-US" sz="2400" kern="1200" dirty="0">
                <a:solidFill>
                  <a:schemeClr val="tx1"/>
                </a:solidFill>
                <a:latin typeface="+mj-lt"/>
                <a:ea typeface="+mn-ea"/>
                <a:cs typeface="+mn-cs"/>
              </a:defRPr>
            </a:lvl5pPr>
            <a:lvl6pPr marL="0" indent="0">
              <a:lnSpc>
                <a:spcPct val="100000"/>
              </a:lnSpc>
              <a:spcBef>
                <a:spcPts val="0"/>
              </a:spcBef>
              <a:spcAft>
                <a:spcPts val="900"/>
              </a:spcAft>
              <a:buFont typeface="Arial" panose="020B0604020202020204" pitchFamily="34" charset="0"/>
              <a:buChar char="​"/>
              <a:defRPr lang="en-GB" sz="2400" kern="1200" noProof="0" dirty="0" smtClean="0">
                <a:solidFill>
                  <a:schemeClr val="tx1"/>
                </a:solidFill>
                <a:latin typeface="+mj-lt"/>
                <a:ea typeface="+mn-ea"/>
                <a:cs typeface="+mn-cs"/>
              </a:defRPr>
            </a:lvl6pPr>
            <a:lvl7pPr marL="0" indent="0">
              <a:lnSpc>
                <a:spcPct val="100000"/>
              </a:lnSpc>
              <a:spcBef>
                <a:spcPts val="0"/>
              </a:spcBef>
              <a:spcAft>
                <a:spcPts val="900"/>
              </a:spcAft>
              <a:buFont typeface="Arial" panose="020B0604020202020204" pitchFamily="34" charset="0"/>
              <a:buChar char="​"/>
              <a:defRPr lang="en-GB" sz="2400" kern="1200" noProof="0" dirty="0" smtClean="0">
                <a:solidFill>
                  <a:schemeClr val="tx1"/>
                </a:solidFill>
                <a:latin typeface="+mj-lt"/>
                <a:ea typeface="+mn-ea"/>
                <a:cs typeface="+mn-cs"/>
              </a:defRPr>
            </a:lvl7pPr>
            <a:lvl8pPr marL="0" indent="0">
              <a:lnSpc>
                <a:spcPct val="100000"/>
              </a:lnSpc>
              <a:spcBef>
                <a:spcPts val="0"/>
              </a:spcBef>
              <a:spcAft>
                <a:spcPts val="900"/>
              </a:spcAft>
              <a:buFont typeface="Arial" panose="020B0604020202020204" pitchFamily="34" charset="0"/>
              <a:buChar char="​"/>
              <a:defRPr lang="en-GB" sz="2400" kern="1200" noProof="0" dirty="0" smtClean="0">
                <a:solidFill>
                  <a:schemeClr val="tx1"/>
                </a:solidFill>
                <a:latin typeface="+mj-lt"/>
                <a:ea typeface="+mn-ea"/>
                <a:cs typeface="+mn-cs"/>
              </a:defRPr>
            </a:lvl8pPr>
            <a:lvl9pPr marL="0" indent="0">
              <a:lnSpc>
                <a:spcPct val="100000"/>
              </a:lnSpc>
              <a:spcBef>
                <a:spcPts val="0"/>
              </a:spcBef>
              <a:spcAft>
                <a:spcPts val="900"/>
              </a:spcAft>
              <a:buFont typeface="Arial" panose="020B0604020202020204" pitchFamily="34" charset="0"/>
              <a:buChar char="​"/>
              <a:defRPr lang="en-GB" sz="2400" kern="1200" noProof="0" dirty="0">
                <a:solidFill>
                  <a:schemeClr val="tx1"/>
                </a:solidFill>
                <a:latin typeface="+mj-lt"/>
                <a:ea typeface="+mn-ea"/>
                <a:cs typeface="+mn-cs"/>
              </a:defRPr>
            </a:lvl9pPr>
          </a:lstStyle>
          <a:p>
            <a:pPr lvl="0"/>
            <a:r>
              <a:rPr lang="en-US" noProof="0"/>
              <a:t>Click to edit Master text styles</a:t>
            </a:r>
          </a:p>
        </p:txBody>
      </p:sp>
      <p:sp>
        <p:nvSpPr>
          <p:cNvPr id="18" name="Subtitle Eyebrow">
            <a:extLst>
              <a:ext uri="{FF2B5EF4-FFF2-40B4-BE49-F238E27FC236}">
                <a16:creationId xmlns:a16="http://schemas.microsoft.com/office/drawing/2014/main" id="{FED1AE2F-9521-4E90-AF43-E8B699872DE2}"/>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4" name="Footer Placeholder 3">
            <a:extLst>
              <a:ext uri="{FF2B5EF4-FFF2-40B4-BE49-F238E27FC236}">
                <a16:creationId xmlns:a16="http://schemas.microsoft.com/office/drawing/2014/main" id="{159DB59C-70EA-4906-9C41-1B5D30C6BDA6}"/>
              </a:ext>
            </a:extLst>
          </p:cNvPr>
          <p:cNvSpPr>
            <a:spLocks noGrp="1"/>
          </p:cNvSpPr>
          <p:nvPr>
            <p:ph type="ftr" sz="quarter" idx="15"/>
          </p:nvPr>
        </p:nvSpPr>
        <p:spPr/>
        <p:txBody>
          <a:bodyPr/>
          <a:lstStyle/>
          <a:p>
            <a:endParaRPr lang="en-GB" dirty="0"/>
          </a:p>
        </p:txBody>
      </p:sp>
      <p:sp>
        <p:nvSpPr>
          <p:cNvPr id="5" name="Slide Number Placeholder 4">
            <a:extLst>
              <a:ext uri="{FF2B5EF4-FFF2-40B4-BE49-F238E27FC236}">
                <a16:creationId xmlns:a16="http://schemas.microsoft.com/office/drawing/2014/main" id="{0F311B38-98EE-4CDD-B3BF-43844DBBA15F}"/>
              </a:ext>
            </a:extLst>
          </p:cNvPr>
          <p:cNvSpPr>
            <a:spLocks noGrp="1"/>
          </p:cNvSpPr>
          <p:nvPr>
            <p:ph type="sldNum" sz="quarter" idx="16"/>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399776057"/>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Gradient">
    <p:bg>
      <p:bgPr>
        <a:solidFill>
          <a:schemeClr val="accent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A70F102-654C-47C7-A601-E29FF62A2D14}"/>
              </a:ext>
            </a:extLst>
          </p:cNvPr>
          <p:cNvSpPr>
            <a:spLocks noGrp="1"/>
          </p:cNvSpPr>
          <p:nvPr>
            <p:ph type="dt" sz="half" idx="19"/>
          </p:nvPr>
        </p:nvSpPr>
        <p:spPr/>
        <p:txBody>
          <a:bodyPr/>
          <a:lstStyle/>
          <a:p>
            <a:fld id="{A8F01E78-ABDF-E243-B289-3F1EE630EC8C}" type="datetime1">
              <a:rPr lang="en-IN" smtClean="0"/>
              <a:t>03/09/23</a:t>
            </a:fld>
            <a:endParaRPr lang="en-GB" dirty="0"/>
          </a:p>
        </p:txBody>
      </p:sp>
      <p:pic>
        <p:nvPicPr>
          <p:cNvPr id="8" name="Graphics">
            <a:extLst>
              <a:ext uri="{FF2B5EF4-FFF2-40B4-BE49-F238E27FC236}">
                <a16:creationId xmlns:a16="http://schemas.microsoft.com/office/drawing/2014/main" id="{905757DC-09E7-48DE-927F-7D4D73FB0E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29350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2" name="Title 1"/>
          <p:cNvSpPr>
            <a:spLocks noGrp="1"/>
          </p:cNvSpPr>
          <p:nvPr>
            <p:ph type="ctrTitle" hasCustomPrompt="1"/>
          </p:nvPr>
        </p:nvSpPr>
        <p:spPr bwMode="white">
          <a:xfrm>
            <a:off x="2422800" y="1980000"/>
            <a:ext cx="6408000" cy="2073600"/>
          </a:xfrm>
        </p:spPr>
        <p:txBody>
          <a:bodyPr anchor="t" anchorCtr="0"/>
          <a:lstStyle>
            <a:lvl1pPr algn="l">
              <a:lnSpc>
                <a:spcPct val="90000"/>
              </a:lnSpc>
              <a:defRPr sz="7200">
                <a:solidFill>
                  <a:schemeClr val="tx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bwMode="white">
          <a:xfrm>
            <a:off x="540000" y="1980000"/>
            <a:ext cx="1702800" cy="1036800"/>
          </a:xfrm>
        </p:spPr>
        <p:txBody>
          <a:bodyPr/>
          <a:lstStyle>
            <a:lvl1pPr marL="0" indent="0">
              <a:lnSpc>
                <a:spcPct val="90000"/>
              </a:lnSpc>
              <a:buNone/>
              <a:defRPr sz="7200">
                <a:latin typeface="+mj-lt"/>
              </a:defRPr>
            </a:lvl1pPr>
            <a:lvl2pPr marL="180000" indent="0">
              <a:buNone/>
              <a:defRPr sz="7200"/>
            </a:lvl2pPr>
          </a:lstStyle>
          <a:p>
            <a:pPr lvl="0"/>
            <a:r>
              <a:rPr lang="en-GB" dirty="0"/>
              <a:t>0</a:t>
            </a:r>
          </a:p>
        </p:txBody>
      </p:sp>
      <p:sp>
        <p:nvSpPr>
          <p:cNvPr id="6" name="Footer Placeholder 5">
            <a:extLst>
              <a:ext uri="{FF2B5EF4-FFF2-40B4-BE49-F238E27FC236}">
                <a16:creationId xmlns:a16="http://schemas.microsoft.com/office/drawing/2014/main" id="{800BC932-697C-4364-9A10-7835A1040E59}"/>
              </a:ext>
            </a:extLst>
          </p:cNvPr>
          <p:cNvSpPr>
            <a:spLocks noGrp="1"/>
          </p:cNvSpPr>
          <p:nvPr>
            <p:ph type="ftr" sz="quarter" idx="20"/>
          </p:nvPr>
        </p:nvSpPr>
        <p:spPr/>
        <p:txBody>
          <a:bodyPr/>
          <a:lstStyle>
            <a:lvl1pPr>
              <a:defRPr>
                <a:solidFill>
                  <a:schemeClr val="tx1"/>
                </a:solidFill>
              </a:defRPr>
            </a:lvl1pPr>
          </a:lstStyle>
          <a:p>
            <a:endParaRPr lang="en-GB" dirty="0"/>
          </a:p>
        </p:txBody>
      </p:sp>
      <p:sp>
        <p:nvSpPr>
          <p:cNvPr id="7" name="Slide Number Placeholder 6">
            <a:extLst>
              <a:ext uri="{FF2B5EF4-FFF2-40B4-BE49-F238E27FC236}">
                <a16:creationId xmlns:a16="http://schemas.microsoft.com/office/drawing/2014/main" id="{C0E87339-F771-404B-8875-6580BBB83288}"/>
              </a:ext>
            </a:extLst>
          </p:cNvPr>
          <p:cNvSpPr>
            <a:spLocks noGrp="1"/>
          </p:cNvSpPr>
          <p:nvPr>
            <p:ph type="sldNum" sz="quarter" idx="21"/>
          </p:nvPr>
        </p:nvSpPr>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557060869"/>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UB DIVIDER Stone Gray">
    <p:bg>
      <p:bgPr>
        <a:solidFill>
          <a:schemeClr val="bg2"/>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B81B4AC6-5ACC-44D1-A463-B9D30C6FB0F8}"/>
              </a:ext>
            </a:extLst>
          </p:cNvPr>
          <p:cNvSpPr>
            <a:spLocks noGrp="1"/>
          </p:cNvSpPr>
          <p:nvPr>
            <p:ph type="dt" sz="half" idx="19"/>
          </p:nvPr>
        </p:nvSpPr>
        <p:spPr/>
        <p:txBody>
          <a:bodyPr/>
          <a:lstStyle/>
          <a:p>
            <a:fld id="{364CD9E3-1CCB-C24E-947C-1CFF9F560BE6}" type="datetime1">
              <a:rPr lang="en-IN" smtClean="0"/>
              <a:t>03/09/23</a:t>
            </a:fld>
            <a:endParaRPr lang="en-GB" dirty="0"/>
          </a:p>
        </p:txBody>
      </p:sp>
      <p:sp>
        <p:nvSpPr>
          <p:cNvPr id="14" name="Background">
            <a:extLst>
              <a:ext uri="{FF2B5EF4-FFF2-40B4-BE49-F238E27FC236}">
                <a16:creationId xmlns:a16="http://schemas.microsoft.com/office/drawing/2014/main" id="{F9FEB2A6-2D59-4A4E-93FC-AA5346744BD3}"/>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a:xfrm rot="5400000">
            <a:off x="-24338" y="2293504"/>
            <a:ext cx="228599" cy="1799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auto">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noProof="0" dirty="0"/>
          </a:p>
        </p:txBody>
      </p:sp>
      <p:sp>
        <p:nvSpPr>
          <p:cNvPr id="2" name="Title 1"/>
          <p:cNvSpPr>
            <a:spLocks noGrp="1"/>
          </p:cNvSpPr>
          <p:nvPr>
            <p:ph type="ctrTitle" hasCustomPrompt="1"/>
          </p:nvPr>
        </p:nvSpPr>
        <p:spPr>
          <a:xfrm>
            <a:off x="2422800" y="1980000"/>
            <a:ext cx="6408000" cy="2073600"/>
          </a:xfrm>
        </p:spPr>
        <p:txBody>
          <a:bodyPr anchor="t" anchorCtr="0"/>
          <a:lstStyle>
            <a:lvl1pPr algn="l">
              <a:lnSpc>
                <a:spcPct val="90000"/>
              </a:lnSpc>
              <a:defRPr sz="7200">
                <a:solidFill>
                  <a:schemeClr val="tx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a:xfrm>
            <a:off x="540000" y="1980000"/>
            <a:ext cx="1702800" cy="1036800"/>
          </a:xfrm>
        </p:spPr>
        <p:txBody>
          <a:bodyPr/>
          <a:lstStyle>
            <a:lvl1pPr marL="0" indent="0">
              <a:lnSpc>
                <a:spcPct val="90000"/>
              </a:lnSpc>
              <a:buNone/>
              <a:defRPr sz="7200">
                <a:latin typeface="+mj-lt"/>
              </a:defRPr>
            </a:lvl1pPr>
            <a:lvl2pPr marL="180000" indent="0">
              <a:buNone/>
              <a:defRPr sz="7200"/>
            </a:lvl2pPr>
          </a:lstStyle>
          <a:p>
            <a:pPr lvl="0"/>
            <a:r>
              <a:rPr lang="en-GB" dirty="0"/>
              <a:t>0</a:t>
            </a:r>
          </a:p>
        </p:txBody>
      </p:sp>
      <p:sp>
        <p:nvSpPr>
          <p:cNvPr id="6" name="Footer Placeholder 5">
            <a:extLst>
              <a:ext uri="{FF2B5EF4-FFF2-40B4-BE49-F238E27FC236}">
                <a16:creationId xmlns:a16="http://schemas.microsoft.com/office/drawing/2014/main" id="{898B44C7-882C-434A-9364-39B7837F2108}"/>
              </a:ext>
            </a:extLst>
          </p:cNvPr>
          <p:cNvSpPr>
            <a:spLocks noGrp="1"/>
          </p:cNvSpPr>
          <p:nvPr>
            <p:ph type="ftr" sz="quarter" idx="20"/>
          </p:nvPr>
        </p:nvSpPr>
        <p:spPr/>
        <p:txBody>
          <a:bodyPr/>
          <a:lstStyle/>
          <a:p>
            <a:endParaRPr lang="en-GB" dirty="0"/>
          </a:p>
        </p:txBody>
      </p:sp>
      <p:sp>
        <p:nvSpPr>
          <p:cNvPr id="7" name="Slide Number Placeholder 6">
            <a:extLst>
              <a:ext uri="{FF2B5EF4-FFF2-40B4-BE49-F238E27FC236}">
                <a16:creationId xmlns:a16="http://schemas.microsoft.com/office/drawing/2014/main" id="{CDB6D1A0-FF55-45EA-80BB-EAB5A6BE8078}"/>
              </a:ext>
            </a:extLst>
          </p:cNvPr>
          <p:cNvSpPr>
            <a:spLocks noGrp="1"/>
          </p:cNvSpPr>
          <p:nvPr>
            <p:ph type="sldNum" sz="quarter" idx="21"/>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89545750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Grapefruit">
    <p:bg>
      <p:bgPr>
        <a:solidFill>
          <a:schemeClr val="accent1"/>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43492197-EFC0-4BDB-AC36-377EEFC8CA1E}"/>
              </a:ext>
            </a:extLst>
          </p:cNvPr>
          <p:cNvSpPr>
            <a:spLocks noGrp="1"/>
          </p:cNvSpPr>
          <p:nvPr>
            <p:ph type="dt" sz="half" idx="19"/>
          </p:nvPr>
        </p:nvSpPr>
        <p:spPr>
          <a:xfrm>
            <a:off x="12193200" y="6858000"/>
            <a:ext cx="0" cy="0"/>
          </a:xfrm>
        </p:spPr>
        <p:txBody>
          <a:bodyPr/>
          <a:lstStyle/>
          <a:p>
            <a:fld id="{BA1BE969-D791-104F-B356-D93674F2C73B}" type="datetime1">
              <a:rPr lang="en-IN" smtClean="0"/>
              <a:t>03/09/23</a:t>
            </a:fld>
            <a:endParaRPr lang="en-GB" dirty="0"/>
          </a:p>
        </p:txBody>
      </p:sp>
      <p:sp>
        <p:nvSpPr>
          <p:cNvPr id="14" name="Background">
            <a:extLst>
              <a:ext uri="{FF2B5EF4-FFF2-40B4-BE49-F238E27FC236}">
                <a16:creationId xmlns:a16="http://schemas.microsoft.com/office/drawing/2014/main" id="{F9FEB2A6-2D59-4A4E-93FC-AA5346744BD3}"/>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ctrTitle" hasCustomPrompt="1"/>
          </p:nvPr>
        </p:nvSpPr>
        <p:spPr bwMode="white">
          <a:xfrm>
            <a:off x="2422800" y="1980000"/>
            <a:ext cx="6408000" cy="2073600"/>
          </a:xfrm>
        </p:spPr>
        <p:txBody>
          <a:bodyPr anchor="t" anchorCtr="0"/>
          <a:lstStyle>
            <a:lvl1pPr algn="l">
              <a:lnSpc>
                <a:spcPct val="90000"/>
              </a:lnSpc>
              <a:defRPr sz="7200">
                <a:solidFill>
                  <a:schemeClr val="tx1"/>
                </a:solidFill>
              </a:defRPr>
            </a:lvl1pPr>
          </a:lstStyle>
          <a:p>
            <a:r>
              <a:rPr lang="en-GB" noProof="0" dirty="0"/>
              <a:t>Click to add title</a:t>
            </a:r>
            <a:endParaRPr lang="en-GB" dirty="0"/>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29350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bwMode="white">
          <a:xfrm>
            <a:off x="540000" y="1980000"/>
            <a:ext cx="1702800" cy="1036800"/>
          </a:xfrm>
        </p:spPr>
        <p:txBody>
          <a:bodyPr/>
          <a:lstStyle>
            <a:lvl1pPr marL="0" indent="0">
              <a:lnSpc>
                <a:spcPct val="90000"/>
              </a:lnSpc>
              <a:buNone/>
              <a:defRPr sz="7200">
                <a:latin typeface="+mj-lt"/>
              </a:defRPr>
            </a:lvl1pPr>
            <a:lvl2pPr marL="180000" indent="0">
              <a:buNone/>
              <a:defRPr sz="7200"/>
            </a:lvl2pPr>
          </a:lstStyle>
          <a:p>
            <a:pPr lvl="0"/>
            <a:r>
              <a:rPr lang="en-GB" dirty="0"/>
              <a:t>0</a:t>
            </a:r>
          </a:p>
        </p:txBody>
      </p:sp>
      <p:sp>
        <p:nvSpPr>
          <p:cNvPr id="16" name="Footer Placeholder 5">
            <a:extLst>
              <a:ext uri="{FF2B5EF4-FFF2-40B4-BE49-F238E27FC236}">
                <a16:creationId xmlns:a16="http://schemas.microsoft.com/office/drawing/2014/main" id="{6A449B45-17DA-4376-9832-628F9BA09147}"/>
              </a:ext>
            </a:extLst>
          </p:cNvPr>
          <p:cNvSpPr>
            <a:spLocks noGrp="1"/>
          </p:cNvSpPr>
          <p:nvPr>
            <p:ph type="ftr" sz="quarter" idx="20"/>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6">
            <a:extLst>
              <a:ext uri="{FF2B5EF4-FFF2-40B4-BE49-F238E27FC236}">
                <a16:creationId xmlns:a16="http://schemas.microsoft.com/office/drawing/2014/main" id="{916AF55C-9DED-431D-A7A7-3666743CB69B}"/>
              </a:ext>
            </a:extLst>
          </p:cNvPr>
          <p:cNvSpPr>
            <a:spLocks noGrp="1"/>
          </p:cNvSpPr>
          <p:nvPr>
            <p:ph type="sldNum" sz="quarter" idx="21"/>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0566791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CF4D178A-418C-7742-9BA1-9198648E0A82}" type="datetime1">
              <a:rPr lang="en-IN" smtClean="0"/>
              <a:t>03/09/23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909599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Plum">
    <p:bg>
      <p:bgPr>
        <a:solidFill>
          <a:schemeClr val="accent2"/>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15B2859B-A485-4ED1-AEBF-29AD18E131CB}"/>
              </a:ext>
            </a:extLst>
          </p:cNvPr>
          <p:cNvSpPr>
            <a:spLocks noGrp="1"/>
          </p:cNvSpPr>
          <p:nvPr>
            <p:ph type="dt" sz="half" idx="19"/>
          </p:nvPr>
        </p:nvSpPr>
        <p:spPr>
          <a:xfrm>
            <a:off x="12193200" y="6858000"/>
            <a:ext cx="0" cy="0"/>
          </a:xfrm>
        </p:spPr>
        <p:txBody>
          <a:bodyPr/>
          <a:lstStyle/>
          <a:p>
            <a:fld id="{CA76262B-0DDD-374E-A7E9-8E8DD0F32180}" type="datetime1">
              <a:rPr lang="en-IN" smtClean="0"/>
              <a:t>03/09/23</a:t>
            </a:fld>
            <a:endParaRPr lang="en-GB" dirty="0"/>
          </a:p>
        </p:txBody>
      </p:sp>
      <p:sp>
        <p:nvSpPr>
          <p:cNvPr id="14" name="Background">
            <a:extLst>
              <a:ext uri="{FF2B5EF4-FFF2-40B4-BE49-F238E27FC236}">
                <a16:creationId xmlns:a16="http://schemas.microsoft.com/office/drawing/2014/main" id="{F9FEB2A6-2D59-4A4E-93FC-AA5346744BD3}"/>
              </a:ext>
            </a:extLst>
          </p:cNvPr>
          <p:cNvSpPr/>
          <p:nvPr userDrawn="1"/>
        </p:nvSpPr>
        <p:spPr>
          <a:xfrm>
            <a:off x="0" y="0"/>
            <a:ext cx="12193200" cy="686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29350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2" name="Title 1"/>
          <p:cNvSpPr>
            <a:spLocks noGrp="1"/>
          </p:cNvSpPr>
          <p:nvPr>
            <p:ph type="ctrTitle" hasCustomPrompt="1"/>
          </p:nvPr>
        </p:nvSpPr>
        <p:spPr bwMode="white">
          <a:xfrm>
            <a:off x="2422800" y="1980000"/>
            <a:ext cx="6408000" cy="2073600"/>
          </a:xfrm>
        </p:spPr>
        <p:txBody>
          <a:bodyPr anchor="t" anchorCtr="0"/>
          <a:lstStyle>
            <a:lvl1pPr algn="l">
              <a:lnSpc>
                <a:spcPct val="90000"/>
              </a:lnSpc>
              <a:defRPr sz="7200">
                <a:solidFill>
                  <a:schemeClr val="tx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bwMode="white">
          <a:xfrm>
            <a:off x="540000" y="1980000"/>
            <a:ext cx="1702800" cy="1036800"/>
          </a:xfrm>
        </p:spPr>
        <p:txBody>
          <a:bodyPr/>
          <a:lstStyle>
            <a:lvl1pPr marL="0" indent="0">
              <a:lnSpc>
                <a:spcPct val="90000"/>
              </a:lnSpc>
              <a:buNone/>
              <a:defRPr sz="7200">
                <a:latin typeface="+mj-lt"/>
              </a:defRPr>
            </a:lvl1pPr>
            <a:lvl2pPr marL="180000" indent="0">
              <a:buNone/>
              <a:defRPr sz="7200"/>
            </a:lvl2pPr>
          </a:lstStyle>
          <a:p>
            <a:pPr lvl="0"/>
            <a:r>
              <a:rPr lang="en-GB" dirty="0"/>
              <a:t>0</a:t>
            </a:r>
          </a:p>
        </p:txBody>
      </p:sp>
      <p:sp>
        <p:nvSpPr>
          <p:cNvPr id="16" name="Footer Placeholder 5">
            <a:extLst>
              <a:ext uri="{FF2B5EF4-FFF2-40B4-BE49-F238E27FC236}">
                <a16:creationId xmlns:a16="http://schemas.microsoft.com/office/drawing/2014/main" id="{3E91ECBC-26CF-461D-8FFB-D10262B58CCC}"/>
              </a:ext>
            </a:extLst>
          </p:cNvPr>
          <p:cNvSpPr>
            <a:spLocks noGrp="1"/>
          </p:cNvSpPr>
          <p:nvPr>
            <p:ph type="ftr" sz="quarter" idx="20"/>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6">
            <a:extLst>
              <a:ext uri="{FF2B5EF4-FFF2-40B4-BE49-F238E27FC236}">
                <a16:creationId xmlns:a16="http://schemas.microsoft.com/office/drawing/2014/main" id="{52BC5789-CB72-41FD-A248-05A3828BA5FF}"/>
              </a:ext>
            </a:extLst>
          </p:cNvPr>
          <p:cNvSpPr>
            <a:spLocks noGrp="1"/>
          </p:cNvSpPr>
          <p:nvPr>
            <p:ph type="sldNum" sz="quarter" idx="21"/>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636957871"/>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Blueberry">
    <p:bg>
      <p:bgPr>
        <a:solidFill>
          <a:schemeClr val="accent3"/>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DF43A14C-D45F-471C-B195-BB18FA9C720F}"/>
              </a:ext>
            </a:extLst>
          </p:cNvPr>
          <p:cNvSpPr>
            <a:spLocks noGrp="1"/>
          </p:cNvSpPr>
          <p:nvPr>
            <p:ph type="dt" sz="half" idx="19"/>
          </p:nvPr>
        </p:nvSpPr>
        <p:spPr>
          <a:xfrm>
            <a:off x="12193200" y="6858000"/>
            <a:ext cx="0" cy="0"/>
          </a:xfrm>
        </p:spPr>
        <p:txBody>
          <a:bodyPr/>
          <a:lstStyle/>
          <a:p>
            <a:fld id="{065109FA-59E3-E94C-A046-79F088A58E7F}" type="datetime1">
              <a:rPr lang="en-IN" smtClean="0"/>
              <a:t>03/09/23</a:t>
            </a:fld>
            <a:endParaRPr lang="en-GB" dirty="0"/>
          </a:p>
        </p:txBody>
      </p:sp>
      <p:sp>
        <p:nvSpPr>
          <p:cNvPr id="14" name="Background">
            <a:extLst>
              <a:ext uri="{FF2B5EF4-FFF2-40B4-BE49-F238E27FC236}">
                <a16:creationId xmlns:a16="http://schemas.microsoft.com/office/drawing/2014/main" id="{F9FEB2A6-2D59-4A4E-93FC-AA5346744BD3}"/>
              </a:ext>
            </a:extLst>
          </p:cNvPr>
          <p:cNvSpPr/>
          <p:nvPr userDrawn="1"/>
        </p:nvSpPr>
        <p:spPr>
          <a:xfrm>
            <a:off x="0" y="0"/>
            <a:ext cx="12193200" cy="686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29350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2" name="Title 1"/>
          <p:cNvSpPr>
            <a:spLocks noGrp="1"/>
          </p:cNvSpPr>
          <p:nvPr>
            <p:ph type="ctrTitle" hasCustomPrompt="1"/>
          </p:nvPr>
        </p:nvSpPr>
        <p:spPr bwMode="white">
          <a:xfrm>
            <a:off x="2422800" y="1980000"/>
            <a:ext cx="6408000" cy="2073600"/>
          </a:xfrm>
        </p:spPr>
        <p:txBody>
          <a:bodyPr anchor="t" anchorCtr="0"/>
          <a:lstStyle>
            <a:lvl1pPr algn="l">
              <a:lnSpc>
                <a:spcPct val="90000"/>
              </a:lnSpc>
              <a:defRPr sz="7200">
                <a:solidFill>
                  <a:schemeClr val="tx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bwMode="white">
          <a:xfrm>
            <a:off x="540000" y="1980000"/>
            <a:ext cx="1702800" cy="1036800"/>
          </a:xfrm>
        </p:spPr>
        <p:txBody>
          <a:bodyPr/>
          <a:lstStyle>
            <a:lvl1pPr marL="0" indent="0">
              <a:lnSpc>
                <a:spcPct val="90000"/>
              </a:lnSpc>
              <a:buNone/>
              <a:defRPr sz="7200">
                <a:latin typeface="+mj-lt"/>
              </a:defRPr>
            </a:lvl1pPr>
            <a:lvl2pPr marL="180000" indent="0">
              <a:buNone/>
              <a:defRPr sz="7200"/>
            </a:lvl2pPr>
          </a:lstStyle>
          <a:p>
            <a:pPr lvl="0"/>
            <a:r>
              <a:rPr lang="en-GB" dirty="0"/>
              <a:t>0</a:t>
            </a:r>
          </a:p>
        </p:txBody>
      </p:sp>
      <p:sp>
        <p:nvSpPr>
          <p:cNvPr id="16" name="Footer Placeholder 5">
            <a:extLst>
              <a:ext uri="{FF2B5EF4-FFF2-40B4-BE49-F238E27FC236}">
                <a16:creationId xmlns:a16="http://schemas.microsoft.com/office/drawing/2014/main" id="{4A41B9FF-B8AC-42F0-AB05-28E3EE073BCD}"/>
              </a:ext>
            </a:extLst>
          </p:cNvPr>
          <p:cNvSpPr>
            <a:spLocks noGrp="1"/>
          </p:cNvSpPr>
          <p:nvPr>
            <p:ph type="ftr" sz="quarter" idx="20"/>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6">
            <a:extLst>
              <a:ext uri="{FF2B5EF4-FFF2-40B4-BE49-F238E27FC236}">
                <a16:creationId xmlns:a16="http://schemas.microsoft.com/office/drawing/2014/main" id="{B2ADDC84-8ACF-4AC0-AFFC-0FBBEF2685EE}"/>
              </a:ext>
            </a:extLst>
          </p:cNvPr>
          <p:cNvSpPr>
            <a:spLocks noGrp="1"/>
          </p:cNvSpPr>
          <p:nvPr>
            <p:ph type="sldNum" sz="quarter" idx="21"/>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734222617"/>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Avocado">
    <p:bg>
      <p:bgPr>
        <a:solidFill>
          <a:schemeClr val="accent4"/>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237257E9-003F-4361-8E0D-31D2199510A1}"/>
              </a:ext>
            </a:extLst>
          </p:cNvPr>
          <p:cNvSpPr>
            <a:spLocks noGrp="1"/>
          </p:cNvSpPr>
          <p:nvPr>
            <p:ph type="dt" sz="half" idx="19"/>
          </p:nvPr>
        </p:nvSpPr>
        <p:spPr>
          <a:xfrm>
            <a:off x="12193200" y="6858000"/>
            <a:ext cx="0" cy="0"/>
          </a:xfrm>
        </p:spPr>
        <p:txBody>
          <a:bodyPr/>
          <a:lstStyle/>
          <a:p>
            <a:fld id="{6B2DE3F1-66D7-E441-A788-B4274277C27A}" type="datetime1">
              <a:rPr lang="en-IN" smtClean="0"/>
              <a:t>03/09/23</a:t>
            </a:fld>
            <a:endParaRPr lang="en-GB" dirty="0"/>
          </a:p>
        </p:txBody>
      </p:sp>
      <p:sp>
        <p:nvSpPr>
          <p:cNvPr id="14" name="Background">
            <a:extLst>
              <a:ext uri="{FF2B5EF4-FFF2-40B4-BE49-F238E27FC236}">
                <a16:creationId xmlns:a16="http://schemas.microsoft.com/office/drawing/2014/main" id="{F9FEB2A6-2D59-4A4E-93FC-AA5346744BD3}"/>
              </a:ext>
            </a:extLst>
          </p:cNvPr>
          <p:cNvSpPr/>
          <p:nvPr userDrawn="1"/>
        </p:nvSpPr>
        <p:spPr>
          <a:xfrm>
            <a:off x="0" y="0"/>
            <a:ext cx="12193200" cy="6861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29350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2" name="Title 1"/>
          <p:cNvSpPr>
            <a:spLocks noGrp="1"/>
          </p:cNvSpPr>
          <p:nvPr>
            <p:ph type="ctrTitle" hasCustomPrompt="1"/>
          </p:nvPr>
        </p:nvSpPr>
        <p:spPr bwMode="white">
          <a:xfrm>
            <a:off x="2422800" y="1980000"/>
            <a:ext cx="6408000" cy="2073600"/>
          </a:xfrm>
        </p:spPr>
        <p:txBody>
          <a:bodyPr anchor="t" anchorCtr="0"/>
          <a:lstStyle>
            <a:lvl1pPr algn="l">
              <a:lnSpc>
                <a:spcPct val="90000"/>
              </a:lnSpc>
              <a:defRPr sz="7200">
                <a:solidFill>
                  <a:schemeClr val="tx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bwMode="white">
          <a:xfrm>
            <a:off x="540000" y="1980000"/>
            <a:ext cx="1702800" cy="1036800"/>
          </a:xfrm>
        </p:spPr>
        <p:txBody>
          <a:bodyPr/>
          <a:lstStyle>
            <a:lvl1pPr marL="0" indent="0">
              <a:lnSpc>
                <a:spcPct val="90000"/>
              </a:lnSpc>
              <a:buNone/>
              <a:defRPr sz="7200">
                <a:latin typeface="+mj-lt"/>
              </a:defRPr>
            </a:lvl1pPr>
            <a:lvl2pPr marL="180000" indent="0">
              <a:buNone/>
              <a:defRPr sz="7200"/>
            </a:lvl2pPr>
          </a:lstStyle>
          <a:p>
            <a:pPr lvl="0"/>
            <a:r>
              <a:rPr lang="en-GB" dirty="0"/>
              <a:t>0</a:t>
            </a:r>
          </a:p>
        </p:txBody>
      </p:sp>
      <p:sp>
        <p:nvSpPr>
          <p:cNvPr id="16" name="Footer Placeholder 5">
            <a:extLst>
              <a:ext uri="{FF2B5EF4-FFF2-40B4-BE49-F238E27FC236}">
                <a16:creationId xmlns:a16="http://schemas.microsoft.com/office/drawing/2014/main" id="{678A522C-A782-419E-A379-C7FCA58CC76A}"/>
              </a:ext>
            </a:extLst>
          </p:cNvPr>
          <p:cNvSpPr>
            <a:spLocks noGrp="1"/>
          </p:cNvSpPr>
          <p:nvPr>
            <p:ph type="ftr" sz="quarter" idx="20"/>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6">
            <a:extLst>
              <a:ext uri="{FF2B5EF4-FFF2-40B4-BE49-F238E27FC236}">
                <a16:creationId xmlns:a16="http://schemas.microsoft.com/office/drawing/2014/main" id="{7F09F5A7-A8EE-4145-A2AA-D55B4AF86642}"/>
              </a:ext>
            </a:extLst>
          </p:cNvPr>
          <p:cNvSpPr>
            <a:spLocks noGrp="1"/>
          </p:cNvSpPr>
          <p:nvPr>
            <p:ph type="sldNum" sz="quarter" idx="21"/>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527984546"/>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Pomegranate">
    <p:bg>
      <p:bgPr>
        <a:solidFill>
          <a:schemeClr val="accent6"/>
        </a:solidFill>
        <a:effectLst/>
      </p:bgPr>
    </p:bg>
    <p:spTree>
      <p:nvGrpSpPr>
        <p:cNvPr id="1" name=""/>
        <p:cNvGrpSpPr/>
        <p:nvPr/>
      </p:nvGrpSpPr>
      <p:grpSpPr>
        <a:xfrm>
          <a:off x="0" y="0"/>
          <a:ext cx="0" cy="0"/>
          <a:chOff x="0" y="0"/>
          <a:chExt cx="0" cy="0"/>
        </a:xfrm>
      </p:grpSpPr>
      <p:sp>
        <p:nvSpPr>
          <p:cNvPr id="15" name="Date Placeholder 3" hidden="1">
            <a:extLst>
              <a:ext uri="{FF2B5EF4-FFF2-40B4-BE49-F238E27FC236}">
                <a16:creationId xmlns:a16="http://schemas.microsoft.com/office/drawing/2014/main" id="{8D5466A6-EB15-4D42-87D9-451BF7303925}"/>
              </a:ext>
            </a:extLst>
          </p:cNvPr>
          <p:cNvSpPr>
            <a:spLocks noGrp="1"/>
          </p:cNvSpPr>
          <p:nvPr>
            <p:ph type="dt" sz="half" idx="19"/>
          </p:nvPr>
        </p:nvSpPr>
        <p:spPr>
          <a:xfrm>
            <a:off x="12193200" y="6858000"/>
            <a:ext cx="0" cy="0"/>
          </a:xfrm>
        </p:spPr>
        <p:txBody>
          <a:bodyPr/>
          <a:lstStyle/>
          <a:p>
            <a:fld id="{0F7F3B15-5218-5147-AF29-1EEFA7780B73}" type="datetime1">
              <a:rPr lang="en-IN" smtClean="0"/>
              <a:t>03/09/23</a:t>
            </a:fld>
            <a:endParaRPr lang="en-GB" dirty="0"/>
          </a:p>
        </p:txBody>
      </p:sp>
      <p:sp>
        <p:nvSpPr>
          <p:cNvPr id="14" name="Background">
            <a:extLst>
              <a:ext uri="{FF2B5EF4-FFF2-40B4-BE49-F238E27FC236}">
                <a16:creationId xmlns:a16="http://schemas.microsoft.com/office/drawing/2014/main" id="{F9FEB2A6-2D59-4A4E-93FC-AA5346744BD3}"/>
              </a:ext>
            </a:extLst>
          </p:cNvPr>
          <p:cNvSpPr/>
          <p:nvPr userDrawn="1"/>
        </p:nvSpPr>
        <p:spPr>
          <a:xfrm>
            <a:off x="0" y="0"/>
            <a:ext cx="12193200" cy="6861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9" name="Triangle 12">
            <a:extLst>
              <a:ext uri="{FF2B5EF4-FFF2-40B4-BE49-F238E27FC236}">
                <a16:creationId xmlns:a16="http://schemas.microsoft.com/office/drawing/2014/main" id="{3A10916F-C220-4378-9C2A-98EC215EE4D0}"/>
              </a:ext>
            </a:extLst>
          </p:cNvPr>
          <p:cNvSpPr/>
          <p:nvPr userDrawn="1"/>
        </p:nvSpPr>
        <p:spPr bwMode="white">
          <a:xfrm rot="5400000">
            <a:off x="-24338" y="2293504"/>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2" name="Title 1"/>
          <p:cNvSpPr>
            <a:spLocks noGrp="1"/>
          </p:cNvSpPr>
          <p:nvPr>
            <p:ph type="ctrTitle" hasCustomPrompt="1"/>
          </p:nvPr>
        </p:nvSpPr>
        <p:spPr bwMode="white">
          <a:xfrm>
            <a:off x="2422800" y="1980000"/>
            <a:ext cx="6408000" cy="2073600"/>
          </a:xfrm>
        </p:spPr>
        <p:txBody>
          <a:bodyPr anchor="t" anchorCtr="0"/>
          <a:lstStyle>
            <a:lvl1pPr algn="l">
              <a:lnSpc>
                <a:spcPct val="90000"/>
              </a:lnSpc>
              <a:defRPr sz="7200">
                <a:solidFill>
                  <a:schemeClr val="tx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bwMode="white">
          <a:xfrm>
            <a:off x="540000" y="1980000"/>
            <a:ext cx="1702800" cy="1036800"/>
          </a:xfrm>
        </p:spPr>
        <p:txBody>
          <a:bodyPr/>
          <a:lstStyle>
            <a:lvl1pPr marL="0" indent="0">
              <a:lnSpc>
                <a:spcPct val="90000"/>
              </a:lnSpc>
              <a:buNone/>
              <a:defRPr sz="7200">
                <a:latin typeface="+mj-lt"/>
              </a:defRPr>
            </a:lvl1pPr>
            <a:lvl2pPr marL="180000" indent="0">
              <a:buNone/>
              <a:defRPr sz="7200"/>
            </a:lvl2pPr>
          </a:lstStyle>
          <a:p>
            <a:pPr lvl="0"/>
            <a:r>
              <a:rPr lang="en-GB" dirty="0"/>
              <a:t>0</a:t>
            </a:r>
          </a:p>
        </p:txBody>
      </p:sp>
      <p:sp>
        <p:nvSpPr>
          <p:cNvPr id="16" name="Footer Placeholder 5">
            <a:extLst>
              <a:ext uri="{FF2B5EF4-FFF2-40B4-BE49-F238E27FC236}">
                <a16:creationId xmlns:a16="http://schemas.microsoft.com/office/drawing/2014/main" id="{B8C422AF-E862-42F9-8F72-07273FFC5901}"/>
              </a:ext>
            </a:extLst>
          </p:cNvPr>
          <p:cNvSpPr>
            <a:spLocks noGrp="1"/>
          </p:cNvSpPr>
          <p:nvPr>
            <p:ph type="ftr" sz="quarter" idx="20"/>
          </p:nvPr>
        </p:nvSpPr>
        <p:spPr>
          <a:xfrm>
            <a:off x="3693599" y="481818"/>
            <a:ext cx="5135612" cy="154800"/>
          </a:xfrm>
        </p:spPr>
        <p:txBody>
          <a:bodyPr/>
          <a:lstStyle>
            <a:lvl1pPr>
              <a:defRPr>
                <a:solidFill>
                  <a:schemeClr val="tx1"/>
                </a:solidFill>
              </a:defRPr>
            </a:lvl1pPr>
          </a:lstStyle>
          <a:p>
            <a:endParaRPr lang="en-GB" dirty="0"/>
          </a:p>
        </p:txBody>
      </p:sp>
      <p:sp>
        <p:nvSpPr>
          <p:cNvPr id="17" name="Slide Number Placeholder 6">
            <a:extLst>
              <a:ext uri="{FF2B5EF4-FFF2-40B4-BE49-F238E27FC236}">
                <a16:creationId xmlns:a16="http://schemas.microsoft.com/office/drawing/2014/main" id="{EB9A1BEC-469F-4795-BAFF-5EA8BCC27D92}"/>
              </a:ext>
            </a:extLst>
          </p:cNvPr>
          <p:cNvSpPr>
            <a:spLocks noGrp="1"/>
          </p:cNvSpPr>
          <p:nvPr>
            <p:ph type="sldNum" sz="quarter" idx="21"/>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522815806"/>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Picture">
    <p:bg>
      <p:bgRef idx="1001">
        <a:schemeClr val="bg1"/>
      </p:bgRef>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A9F90AE-747B-4F08-976F-009FBF0E16F9}"/>
              </a:ext>
            </a:extLst>
          </p:cNvPr>
          <p:cNvSpPr>
            <a:spLocks noGrp="1"/>
          </p:cNvSpPr>
          <p:nvPr>
            <p:ph type="pic" sz="quarter" idx="22" hasCustomPrompt="1"/>
          </p:nvPr>
        </p:nvSpPr>
        <p:spPr>
          <a:xfrm>
            <a:off x="0" y="0"/>
            <a:ext cx="12192000" cy="6858000"/>
          </a:xfrm>
          <a:custGeom>
            <a:avLst/>
            <a:gdLst>
              <a:gd name="connsiteX0" fmla="*/ 1451892 w 12192000"/>
              <a:gd name="connsiteY0" fmla="*/ 6168633 h 6858000"/>
              <a:gd name="connsiteX1" fmla="*/ 1483174 w 12192000"/>
              <a:gd name="connsiteY1" fmla="*/ 6182786 h 6858000"/>
              <a:gd name="connsiteX2" fmla="*/ 1496145 w 12192000"/>
              <a:gd name="connsiteY2" fmla="*/ 6222949 h 6858000"/>
              <a:gd name="connsiteX3" fmla="*/ 1483174 w 12192000"/>
              <a:gd name="connsiteY3" fmla="*/ 6263877 h 6858000"/>
              <a:gd name="connsiteX4" fmla="*/ 1451892 w 12192000"/>
              <a:gd name="connsiteY4" fmla="*/ 6277648 h 6858000"/>
              <a:gd name="connsiteX5" fmla="*/ 1420610 w 12192000"/>
              <a:gd name="connsiteY5" fmla="*/ 6263877 h 6858000"/>
              <a:gd name="connsiteX6" fmla="*/ 1408020 w 12192000"/>
              <a:gd name="connsiteY6" fmla="*/ 6223332 h 6858000"/>
              <a:gd name="connsiteX7" fmla="*/ 1420610 w 12192000"/>
              <a:gd name="connsiteY7" fmla="*/ 6182786 h 6858000"/>
              <a:gd name="connsiteX8" fmla="*/ 1451892 w 12192000"/>
              <a:gd name="connsiteY8" fmla="*/ 6168633 h 6858000"/>
              <a:gd name="connsiteX9" fmla="*/ 819001 w 12192000"/>
              <a:gd name="connsiteY9" fmla="*/ 6168633 h 6858000"/>
              <a:gd name="connsiteX10" fmla="*/ 850283 w 12192000"/>
              <a:gd name="connsiteY10" fmla="*/ 6182786 h 6858000"/>
              <a:gd name="connsiteX11" fmla="*/ 862872 w 12192000"/>
              <a:gd name="connsiteY11" fmla="*/ 6222949 h 6858000"/>
              <a:gd name="connsiteX12" fmla="*/ 850283 w 12192000"/>
              <a:gd name="connsiteY12" fmla="*/ 6263877 h 6858000"/>
              <a:gd name="connsiteX13" fmla="*/ 819001 w 12192000"/>
              <a:gd name="connsiteY13" fmla="*/ 6277648 h 6858000"/>
              <a:gd name="connsiteX14" fmla="*/ 787337 w 12192000"/>
              <a:gd name="connsiteY14" fmla="*/ 6263877 h 6858000"/>
              <a:gd name="connsiteX15" fmla="*/ 774748 w 12192000"/>
              <a:gd name="connsiteY15" fmla="*/ 6223332 h 6858000"/>
              <a:gd name="connsiteX16" fmla="*/ 787337 w 12192000"/>
              <a:gd name="connsiteY16" fmla="*/ 6182786 h 6858000"/>
              <a:gd name="connsiteX17" fmla="*/ 819001 w 12192000"/>
              <a:gd name="connsiteY17" fmla="*/ 6168633 h 6858000"/>
              <a:gd name="connsiteX18" fmla="*/ 1538490 w 12192000"/>
              <a:gd name="connsiteY18" fmla="*/ 6134208 h 6858000"/>
              <a:gd name="connsiteX19" fmla="*/ 1611354 w 12192000"/>
              <a:gd name="connsiteY19" fmla="*/ 6312073 h 6858000"/>
              <a:gd name="connsiteX20" fmla="*/ 1654081 w 12192000"/>
              <a:gd name="connsiteY20" fmla="*/ 6312073 h 6858000"/>
              <a:gd name="connsiteX21" fmla="*/ 1725801 w 12192000"/>
              <a:gd name="connsiteY21" fmla="*/ 6134208 h 6858000"/>
              <a:gd name="connsiteX22" fmla="*/ 1676971 w 12192000"/>
              <a:gd name="connsiteY22" fmla="*/ 6134208 h 6858000"/>
              <a:gd name="connsiteX23" fmla="*/ 1642637 w 12192000"/>
              <a:gd name="connsiteY23" fmla="*/ 6225244 h 6858000"/>
              <a:gd name="connsiteX24" fmla="*/ 1637296 w 12192000"/>
              <a:gd name="connsiteY24" fmla="*/ 6240162 h 6858000"/>
              <a:gd name="connsiteX25" fmla="*/ 1632336 w 12192000"/>
              <a:gd name="connsiteY25" fmla="*/ 6255462 h 6858000"/>
              <a:gd name="connsiteX26" fmla="*/ 1622799 w 12192000"/>
              <a:gd name="connsiteY26" fmla="*/ 6225244 h 6858000"/>
              <a:gd name="connsiteX27" fmla="*/ 1588465 w 12192000"/>
              <a:gd name="connsiteY27" fmla="*/ 6134208 h 6858000"/>
              <a:gd name="connsiteX28" fmla="*/ 1538490 w 12192000"/>
              <a:gd name="connsiteY28" fmla="*/ 6134208 h 6858000"/>
              <a:gd name="connsiteX29" fmla="*/ 927343 w 12192000"/>
              <a:gd name="connsiteY29" fmla="*/ 6134208 h 6858000"/>
              <a:gd name="connsiteX30" fmla="*/ 927343 w 12192000"/>
              <a:gd name="connsiteY30" fmla="*/ 6246665 h 6858000"/>
              <a:gd name="connsiteX31" fmla="*/ 933829 w 12192000"/>
              <a:gd name="connsiteY31" fmla="*/ 6286063 h 6858000"/>
              <a:gd name="connsiteX32" fmla="*/ 954811 w 12192000"/>
              <a:gd name="connsiteY32" fmla="*/ 6308248 h 6858000"/>
              <a:gd name="connsiteX33" fmla="*/ 987619 w 12192000"/>
              <a:gd name="connsiteY33" fmla="*/ 6315898 h 6858000"/>
              <a:gd name="connsiteX34" fmla="*/ 1021190 w 12192000"/>
              <a:gd name="connsiteY34" fmla="*/ 6307866 h 6858000"/>
              <a:gd name="connsiteX35" fmla="*/ 1047131 w 12192000"/>
              <a:gd name="connsiteY35" fmla="*/ 6285680 h 6858000"/>
              <a:gd name="connsiteX36" fmla="*/ 1047131 w 12192000"/>
              <a:gd name="connsiteY36" fmla="*/ 6312073 h 6858000"/>
              <a:gd name="connsiteX37" fmla="*/ 1091766 w 12192000"/>
              <a:gd name="connsiteY37" fmla="*/ 6312073 h 6858000"/>
              <a:gd name="connsiteX38" fmla="*/ 1091766 w 12192000"/>
              <a:gd name="connsiteY38" fmla="*/ 6134208 h 6858000"/>
              <a:gd name="connsiteX39" fmla="*/ 1043698 w 12192000"/>
              <a:gd name="connsiteY39" fmla="*/ 6134208 h 6858000"/>
              <a:gd name="connsiteX40" fmla="*/ 1043698 w 12192000"/>
              <a:gd name="connsiteY40" fmla="*/ 6209179 h 6858000"/>
              <a:gd name="connsiteX41" fmla="*/ 1040264 w 12192000"/>
              <a:gd name="connsiteY41" fmla="*/ 6257375 h 6858000"/>
              <a:gd name="connsiteX42" fmla="*/ 1026912 w 12192000"/>
              <a:gd name="connsiteY42" fmla="*/ 6273823 h 6858000"/>
              <a:gd name="connsiteX43" fmla="*/ 1005167 w 12192000"/>
              <a:gd name="connsiteY43" fmla="*/ 6280325 h 6858000"/>
              <a:gd name="connsiteX44" fmla="*/ 987619 w 12192000"/>
              <a:gd name="connsiteY44" fmla="*/ 6275353 h 6858000"/>
              <a:gd name="connsiteX45" fmla="*/ 977700 w 12192000"/>
              <a:gd name="connsiteY45" fmla="*/ 6261965 h 6858000"/>
              <a:gd name="connsiteX46" fmla="*/ 975030 w 12192000"/>
              <a:gd name="connsiteY46" fmla="*/ 6216064 h 6858000"/>
              <a:gd name="connsiteX47" fmla="*/ 975030 w 12192000"/>
              <a:gd name="connsiteY47" fmla="*/ 6134208 h 6858000"/>
              <a:gd name="connsiteX48" fmla="*/ 927343 w 12192000"/>
              <a:gd name="connsiteY48" fmla="*/ 6134208 h 6858000"/>
              <a:gd name="connsiteX49" fmla="*/ 1451892 w 12192000"/>
              <a:gd name="connsiteY49" fmla="*/ 6130383 h 6858000"/>
              <a:gd name="connsiteX50" fmla="*/ 1403824 w 12192000"/>
              <a:gd name="connsiteY50" fmla="*/ 6141858 h 6858000"/>
              <a:gd name="connsiteX51" fmla="*/ 1370634 w 12192000"/>
              <a:gd name="connsiteY51" fmla="*/ 6175136 h 6858000"/>
              <a:gd name="connsiteX52" fmla="*/ 1358808 w 12192000"/>
              <a:gd name="connsiteY52" fmla="*/ 6220654 h 6858000"/>
              <a:gd name="connsiteX53" fmla="*/ 1370634 w 12192000"/>
              <a:gd name="connsiteY53" fmla="*/ 6272675 h 6858000"/>
              <a:gd name="connsiteX54" fmla="*/ 1404968 w 12192000"/>
              <a:gd name="connsiteY54" fmla="*/ 6305188 h 6858000"/>
              <a:gd name="connsiteX55" fmla="*/ 1452273 w 12192000"/>
              <a:gd name="connsiteY55" fmla="*/ 6315898 h 6858000"/>
              <a:gd name="connsiteX56" fmla="*/ 1518652 w 12192000"/>
              <a:gd name="connsiteY56" fmla="*/ 6289505 h 6858000"/>
              <a:gd name="connsiteX57" fmla="*/ 1544975 w 12192000"/>
              <a:gd name="connsiteY57" fmla="*/ 6222567 h 6858000"/>
              <a:gd name="connsiteX58" fmla="*/ 1519034 w 12192000"/>
              <a:gd name="connsiteY58" fmla="*/ 6156393 h 6858000"/>
              <a:gd name="connsiteX59" fmla="*/ 1451892 w 12192000"/>
              <a:gd name="connsiteY59" fmla="*/ 6130383 h 6858000"/>
              <a:gd name="connsiteX60" fmla="*/ 818619 w 12192000"/>
              <a:gd name="connsiteY60" fmla="*/ 6130383 h 6858000"/>
              <a:gd name="connsiteX61" fmla="*/ 770551 w 12192000"/>
              <a:gd name="connsiteY61" fmla="*/ 6141858 h 6858000"/>
              <a:gd name="connsiteX62" fmla="*/ 737362 w 12192000"/>
              <a:gd name="connsiteY62" fmla="*/ 6175136 h 6858000"/>
              <a:gd name="connsiteX63" fmla="*/ 725917 w 12192000"/>
              <a:gd name="connsiteY63" fmla="*/ 6220654 h 6858000"/>
              <a:gd name="connsiteX64" fmla="*/ 737362 w 12192000"/>
              <a:gd name="connsiteY64" fmla="*/ 6272675 h 6858000"/>
              <a:gd name="connsiteX65" fmla="*/ 771696 w 12192000"/>
              <a:gd name="connsiteY65" fmla="*/ 6305188 h 6858000"/>
              <a:gd name="connsiteX66" fmla="*/ 819001 w 12192000"/>
              <a:gd name="connsiteY66" fmla="*/ 6315898 h 6858000"/>
              <a:gd name="connsiteX67" fmla="*/ 885380 w 12192000"/>
              <a:gd name="connsiteY67" fmla="*/ 6289505 h 6858000"/>
              <a:gd name="connsiteX68" fmla="*/ 912084 w 12192000"/>
              <a:gd name="connsiteY68" fmla="*/ 6222567 h 6858000"/>
              <a:gd name="connsiteX69" fmla="*/ 885761 w 12192000"/>
              <a:gd name="connsiteY69" fmla="*/ 6156393 h 6858000"/>
              <a:gd name="connsiteX70" fmla="*/ 818619 w 12192000"/>
              <a:gd name="connsiteY70" fmla="*/ 6130383 h 6858000"/>
              <a:gd name="connsiteX71" fmla="*/ 1729998 w 12192000"/>
              <a:gd name="connsiteY71" fmla="*/ 6092132 h 6858000"/>
              <a:gd name="connsiteX72" fmla="*/ 1734576 w 12192000"/>
              <a:gd name="connsiteY72" fmla="*/ 6092132 h 6858000"/>
              <a:gd name="connsiteX73" fmla="*/ 1738772 w 12192000"/>
              <a:gd name="connsiteY73" fmla="*/ 6092515 h 6858000"/>
              <a:gd name="connsiteX74" fmla="*/ 1740679 w 12192000"/>
              <a:gd name="connsiteY74" fmla="*/ 6093662 h 6858000"/>
              <a:gd name="connsiteX75" fmla="*/ 1741442 w 12192000"/>
              <a:gd name="connsiteY75" fmla="*/ 6095957 h 6858000"/>
              <a:gd name="connsiteX76" fmla="*/ 1739916 w 12192000"/>
              <a:gd name="connsiteY76" fmla="*/ 6098635 h 6858000"/>
              <a:gd name="connsiteX77" fmla="*/ 1734957 w 12192000"/>
              <a:gd name="connsiteY77" fmla="*/ 6099782 h 6858000"/>
              <a:gd name="connsiteX78" fmla="*/ 1729998 w 12192000"/>
              <a:gd name="connsiteY78" fmla="*/ 6099782 h 6858000"/>
              <a:gd name="connsiteX79" fmla="*/ 1725801 w 12192000"/>
              <a:gd name="connsiteY79" fmla="*/ 6088690 h 6858000"/>
              <a:gd name="connsiteX80" fmla="*/ 1725801 w 12192000"/>
              <a:gd name="connsiteY80" fmla="*/ 6114318 h 6858000"/>
              <a:gd name="connsiteX81" fmla="*/ 1729998 w 12192000"/>
              <a:gd name="connsiteY81" fmla="*/ 6114318 h 6858000"/>
              <a:gd name="connsiteX82" fmla="*/ 1729998 w 12192000"/>
              <a:gd name="connsiteY82" fmla="*/ 6103225 h 6858000"/>
              <a:gd name="connsiteX83" fmla="*/ 1732286 w 12192000"/>
              <a:gd name="connsiteY83" fmla="*/ 6103225 h 6858000"/>
              <a:gd name="connsiteX84" fmla="*/ 1735720 w 12192000"/>
              <a:gd name="connsiteY84" fmla="*/ 6104372 h 6858000"/>
              <a:gd name="connsiteX85" fmla="*/ 1740298 w 12192000"/>
              <a:gd name="connsiteY85" fmla="*/ 6110110 h 6858000"/>
              <a:gd name="connsiteX86" fmla="*/ 1742587 w 12192000"/>
              <a:gd name="connsiteY86" fmla="*/ 6114318 h 6858000"/>
              <a:gd name="connsiteX87" fmla="*/ 1747546 w 12192000"/>
              <a:gd name="connsiteY87" fmla="*/ 6114318 h 6858000"/>
              <a:gd name="connsiteX88" fmla="*/ 1744494 w 12192000"/>
              <a:gd name="connsiteY88" fmla="*/ 6109345 h 6858000"/>
              <a:gd name="connsiteX89" fmla="*/ 1740679 w 12192000"/>
              <a:gd name="connsiteY89" fmla="*/ 6103990 h 6858000"/>
              <a:gd name="connsiteX90" fmla="*/ 1738390 w 12192000"/>
              <a:gd name="connsiteY90" fmla="*/ 6102842 h 6858000"/>
              <a:gd name="connsiteX91" fmla="*/ 1743731 w 12192000"/>
              <a:gd name="connsiteY91" fmla="*/ 6100547 h 6858000"/>
              <a:gd name="connsiteX92" fmla="*/ 1745639 w 12192000"/>
              <a:gd name="connsiteY92" fmla="*/ 6095575 h 6858000"/>
              <a:gd name="connsiteX93" fmla="*/ 1744494 w 12192000"/>
              <a:gd name="connsiteY93" fmla="*/ 6091750 h 6858000"/>
              <a:gd name="connsiteX94" fmla="*/ 1741442 w 12192000"/>
              <a:gd name="connsiteY94" fmla="*/ 6089072 h 6858000"/>
              <a:gd name="connsiteX95" fmla="*/ 1734576 w 12192000"/>
              <a:gd name="connsiteY95" fmla="*/ 6088690 h 6858000"/>
              <a:gd name="connsiteX96" fmla="*/ 1725801 w 12192000"/>
              <a:gd name="connsiteY96" fmla="*/ 6088690 h 6858000"/>
              <a:gd name="connsiteX97" fmla="*/ 1736483 w 12192000"/>
              <a:gd name="connsiteY97" fmla="*/ 6081040 h 6858000"/>
              <a:gd name="connsiteX98" fmla="*/ 1746402 w 12192000"/>
              <a:gd name="connsiteY98" fmla="*/ 6083717 h 6858000"/>
              <a:gd name="connsiteX99" fmla="*/ 1753650 w 12192000"/>
              <a:gd name="connsiteY99" fmla="*/ 6090985 h 6858000"/>
              <a:gd name="connsiteX100" fmla="*/ 1756702 w 12192000"/>
              <a:gd name="connsiteY100" fmla="*/ 6100930 h 6858000"/>
              <a:gd name="connsiteX101" fmla="*/ 1753650 w 12192000"/>
              <a:gd name="connsiteY101" fmla="*/ 6110875 h 6858000"/>
              <a:gd name="connsiteX102" fmla="*/ 1746402 w 12192000"/>
              <a:gd name="connsiteY102" fmla="*/ 6118143 h 6858000"/>
              <a:gd name="connsiteX103" fmla="*/ 1736483 w 12192000"/>
              <a:gd name="connsiteY103" fmla="*/ 6120820 h 6858000"/>
              <a:gd name="connsiteX104" fmla="*/ 1726183 w 12192000"/>
              <a:gd name="connsiteY104" fmla="*/ 6118143 h 6858000"/>
              <a:gd name="connsiteX105" fmla="*/ 1718934 w 12192000"/>
              <a:gd name="connsiteY105" fmla="*/ 6110875 h 6858000"/>
              <a:gd name="connsiteX106" fmla="*/ 1716264 w 12192000"/>
              <a:gd name="connsiteY106" fmla="*/ 6100930 h 6858000"/>
              <a:gd name="connsiteX107" fmla="*/ 1718934 w 12192000"/>
              <a:gd name="connsiteY107" fmla="*/ 6090985 h 6858000"/>
              <a:gd name="connsiteX108" fmla="*/ 1726564 w 12192000"/>
              <a:gd name="connsiteY108" fmla="*/ 6083717 h 6858000"/>
              <a:gd name="connsiteX109" fmla="*/ 1736483 w 12192000"/>
              <a:gd name="connsiteY109" fmla="*/ 6081040 h 6858000"/>
              <a:gd name="connsiteX110" fmla="*/ 1736483 w 12192000"/>
              <a:gd name="connsiteY110" fmla="*/ 6077214 h 6858000"/>
              <a:gd name="connsiteX111" fmla="*/ 1724657 w 12192000"/>
              <a:gd name="connsiteY111" fmla="*/ 6080275 h 6858000"/>
              <a:gd name="connsiteX112" fmla="*/ 1715501 w 12192000"/>
              <a:gd name="connsiteY112" fmla="*/ 6089072 h 6858000"/>
              <a:gd name="connsiteX113" fmla="*/ 1712068 w 12192000"/>
              <a:gd name="connsiteY113" fmla="*/ 6100930 h 6858000"/>
              <a:gd name="connsiteX114" fmla="*/ 1715501 w 12192000"/>
              <a:gd name="connsiteY114" fmla="*/ 6112788 h 6858000"/>
              <a:gd name="connsiteX115" fmla="*/ 1724275 w 12192000"/>
              <a:gd name="connsiteY115" fmla="*/ 6121585 h 6858000"/>
              <a:gd name="connsiteX116" fmla="*/ 1736483 w 12192000"/>
              <a:gd name="connsiteY116" fmla="*/ 6124645 h 6858000"/>
              <a:gd name="connsiteX117" fmla="*/ 1748309 w 12192000"/>
              <a:gd name="connsiteY117" fmla="*/ 6121585 h 6858000"/>
              <a:gd name="connsiteX118" fmla="*/ 1757465 w 12192000"/>
              <a:gd name="connsiteY118" fmla="*/ 6112788 h 6858000"/>
              <a:gd name="connsiteX119" fmla="*/ 1760517 w 12192000"/>
              <a:gd name="connsiteY119" fmla="*/ 6100930 h 6858000"/>
              <a:gd name="connsiteX120" fmla="*/ 1757083 w 12192000"/>
              <a:gd name="connsiteY120" fmla="*/ 6089072 h 6858000"/>
              <a:gd name="connsiteX121" fmla="*/ 1748309 w 12192000"/>
              <a:gd name="connsiteY121" fmla="*/ 6080275 h 6858000"/>
              <a:gd name="connsiteX122" fmla="*/ 1736483 w 12192000"/>
              <a:gd name="connsiteY122" fmla="*/ 6077214 h 6858000"/>
              <a:gd name="connsiteX123" fmla="*/ 539750 w 12192000"/>
              <a:gd name="connsiteY123" fmla="*/ 6066504 h 6858000"/>
              <a:gd name="connsiteX124" fmla="*/ 630926 w 12192000"/>
              <a:gd name="connsiteY124" fmla="*/ 6208797 h 6858000"/>
              <a:gd name="connsiteX125" fmla="*/ 630926 w 12192000"/>
              <a:gd name="connsiteY125" fmla="*/ 6312073 h 6858000"/>
              <a:gd name="connsiteX126" fmla="*/ 681283 w 12192000"/>
              <a:gd name="connsiteY126" fmla="*/ 6312073 h 6858000"/>
              <a:gd name="connsiteX127" fmla="*/ 681283 w 12192000"/>
              <a:gd name="connsiteY127" fmla="*/ 6209179 h 6858000"/>
              <a:gd name="connsiteX128" fmla="*/ 772840 w 12192000"/>
              <a:gd name="connsiteY128" fmla="*/ 6066504 h 6858000"/>
              <a:gd name="connsiteX129" fmla="*/ 714854 w 12192000"/>
              <a:gd name="connsiteY129" fmla="*/ 6066504 h 6858000"/>
              <a:gd name="connsiteX130" fmla="*/ 657249 w 12192000"/>
              <a:gd name="connsiteY130" fmla="*/ 6163661 h 6858000"/>
              <a:gd name="connsiteX131" fmla="*/ 598500 w 12192000"/>
              <a:gd name="connsiteY131" fmla="*/ 6066504 h 6858000"/>
              <a:gd name="connsiteX132" fmla="*/ 539750 w 12192000"/>
              <a:gd name="connsiteY132" fmla="*/ 6066504 h 6858000"/>
              <a:gd name="connsiteX133" fmla="*/ 1235587 w 12192000"/>
              <a:gd name="connsiteY133" fmla="*/ 6062679 h 6858000"/>
              <a:gd name="connsiteX134" fmla="*/ 1176075 w 12192000"/>
              <a:gd name="connsiteY134" fmla="*/ 6074919 h 6858000"/>
              <a:gd name="connsiteX135" fmla="*/ 1128007 w 12192000"/>
              <a:gd name="connsiteY135" fmla="*/ 6120438 h 6858000"/>
              <a:gd name="connsiteX136" fmla="*/ 1111985 w 12192000"/>
              <a:gd name="connsiteY136" fmla="*/ 6188524 h 6858000"/>
              <a:gd name="connsiteX137" fmla="*/ 1126481 w 12192000"/>
              <a:gd name="connsiteY137" fmla="*/ 6253932 h 6858000"/>
              <a:gd name="connsiteX138" fmla="*/ 1169971 w 12192000"/>
              <a:gd name="connsiteY138" fmla="*/ 6300215 h 6858000"/>
              <a:gd name="connsiteX139" fmla="*/ 1238258 w 12192000"/>
              <a:gd name="connsiteY139" fmla="*/ 6316281 h 6858000"/>
              <a:gd name="connsiteX140" fmla="*/ 1298914 w 12192000"/>
              <a:gd name="connsiteY140" fmla="*/ 6304806 h 6858000"/>
              <a:gd name="connsiteX141" fmla="*/ 1344693 w 12192000"/>
              <a:gd name="connsiteY141" fmla="*/ 6278030 h 6858000"/>
              <a:gd name="connsiteX142" fmla="*/ 1344693 w 12192000"/>
              <a:gd name="connsiteY142" fmla="*/ 6180491 h 6858000"/>
              <a:gd name="connsiteX143" fmla="*/ 1236350 w 12192000"/>
              <a:gd name="connsiteY143" fmla="*/ 6180491 h 6858000"/>
              <a:gd name="connsiteX144" fmla="*/ 1236350 w 12192000"/>
              <a:gd name="connsiteY144" fmla="*/ 6221802 h 6858000"/>
              <a:gd name="connsiteX145" fmla="*/ 1293955 w 12192000"/>
              <a:gd name="connsiteY145" fmla="*/ 6221802 h 6858000"/>
              <a:gd name="connsiteX146" fmla="*/ 1293955 w 12192000"/>
              <a:gd name="connsiteY146" fmla="*/ 6252785 h 6858000"/>
              <a:gd name="connsiteX147" fmla="*/ 1266869 w 12192000"/>
              <a:gd name="connsiteY147" fmla="*/ 6267702 h 6858000"/>
              <a:gd name="connsiteX148" fmla="*/ 1234824 w 12192000"/>
              <a:gd name="connsiteY148" fmla="*/ 6273823 h 6858000"/>
              <a:gd name="connsiteX149" fmla="*/ 1183323 w 12192000"/>
              <a:gd name="connsiteY149" fmla="*/ 6252020 h 6858000"/>
              <a:gd name="connsiteX150" fmla="*/ 1163486 w 12192000"/>
              <a:gd name="connsiteY150" fmla="*/ 6186611 h 6858000"/>
              <a:gd name="connsiteX151" fmla="*/ 1182942 w 12192000"/>
              <a:gd name="connsiteY151" fmla="*/ 6125410 h 6858000"/>
              <a:gd name="connsiteX152" fmla="*/ 1235587 w 12192000"/>
              <a:gd name="connsiteY152" fmla="*/ 6104755 h 6858000"/>
              <a:gd name="connsiteX153" fmla="*/ 1271829 w 12192000"/>
              <a:gd name="connsiteY153" fmla="*/ 6115465 h 6858000"/>
              <a:gd name="connsiteX154" fmla="*/ 1291666 w 12192000"/>
              <a:gd name="connsiteY154" fmla="*/ 6143771 h 6858000"/>
              <a:gd name="connsiteX155" fmla="*/ 1341641 w 12192000"/>
              <a:gd name="connsiteY155" fmla="*/ 6134590 h 6858000"/>
              <a:gd name="connsiteX156" fmla="*/ 1308070 w 12192000"/>
              <a:gd name="connsiteY156" fmla="*/ 6081805 h 6858000"/>
              <a:gd name="connsiteX157" fmla="*/ 1235587 w 12192000"/>
              <a:gd name="connsiteY157" fmla="*/ 6062679 h 6858000"/>
              <a:gd name="connsiteX158" fmla="*/ 0 w 12192000"/>
              <a:gd name="connsiteY158" fmla="*/ 0 h 6858000"/>
              <a:gd name="connsiteX159" fmla="*/ 12192000 w 12192000"/>
              <a:gd name="connsiteY159" fmla="*/ 0 h 6858000"/>
              <a:gd name="connsiteX160" fmla="*/ 12192000 w 12192000"/>
              <a:gd name="connsiteY160" fmla="*/ 6858000 h 6858000"/>
              <a:gd name="connsiteX161" fmla="*/ 0 w 12192000"/>
              <a:gd name="connsiteY161" fmla="*/ 6858000 h 6858000"/>
              <a:gd name="connsiteX162" fmla="*/ 0 w 12192000"/>
              <a:gd name="connsiteY162" fmla="*/ 2497765 h 6858000"/>
              <a:gd name="connsiteX163" fmla="*/ 179924 w 12192000"/>
              <a:gd name="connsiteY163" fmla="*/ 2383467 h 6858000"/>
              <a:gd name="connsiteX164" fmla="*/ 0 w 12192000"/>
              <a:gd name="connsiteY164" fmla="*/ 22691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2192000" h="6858000">
                <a:moveTo>
                  <a:pt x="1451892" y="6168633"/>
                </a:moveTo>
                <a:cubicBezTo>
                  <a:pt x="1464481" y="6168633"/>
                  <a:pt x="1474781" y="6173223"/>
                  <a:pt x="1483174" y="6182786"/>
                </a:cubicBezTo>
                <a:cubicBezTo>
                  <a:pt x="1491567" y="6191966"/>
                  <a:pt x="1496145" y="6205354"/>
                  <a:pt x="1496145" y="6222949"/>
                </a:cubicBezTo>
                <a:cubicBezTo>
                  <a:pt x="1496145" y="6240545"/>
                  <a:pt x="1491567" y="6254315"/>
                  <a:pt x="1483174" y="6263877"/>
                </a:cubicBezTo>
                <a:cubicBezTo>
                  <a:pt x="1474781" y="6273058"/>
                  <a:pt x="1464481" y="6277648"/>
                  <a:pt x="1451892" y="6277648"/>
                </a:cubicBezTo>
                <a:cubicBezTo>
                  <a:pt x="1439684" y="6277648"/>
                  <a:pt x="1429002" y="6273058"/>
                  <a:pt x="1420610" y="6263877"/>
                </a:cubicBezTo>
                <a:cubicBezTo>
                  <a:pt x="1412217" y="6254315"/>
                  <a:pt x="1408020" y="6240927"/>
                  <a:pt x="1408020" y="6223332"/>
                </a:cubicBezTo>
                <a:cubicBezTo>
                  <a:pt x="1408020" y="6205736"/>
                  <a:pt x="1412217" y="6191966"/>
                  <a:pt x="1420610" y="6182786"/>
                </a:cubicBezTo>
                <a:cubicBezTo>
                  <a:pt x="1429002" y="6173223"/>
                  <a:pt x="1439684" y="6168633"/>
                  <a:pt x="1451892" y="6168633"/>
                </a:cubicBezTo>
                <a:close/>
                <a:moveTo>
                  <a:pt x="819001" y="6168633"/>
                </a:moveTo>
                <a:cubicBezTo>
                  <a:pt x="831208" y="6168633"/>
                  <a:pt x="841890" y="6173223"/>
                  <a:pt x="850283" y="6182786"/>
                </a:cubicBezTo>
                <a:cubicBezTo>
                  <a:pt x="858675" y="6191966"/>
                  <a:pt x="862872" y="6205354"/>
                  <a:pt x="862872" y="6222949"/>
                </a:cubicBezTo>
                <a:cubicBezTo>
                  <a:pt x="862872" y="6240545"/>
                  <a:pt x="858675" y="6254315"/>
                  <a:pt x="850283" y="6263877"/>
                </a:cubicBezTo>
                <a:cubicBezTo>
                  <a:pt x="841890" y="6273058"/>
                  <a:pt x="831208" y="6277648"/>
                  <a:pt x="819001" y="6277648"/>
                </a:cubicBezTo>
                <a:cubicBezTo>
                  <a:pt x="806411" y="6277648"/>
                  <a:pt x="795730" y="6273058"/>
                  <a:pt x="787337" y="6263877"/>
                </a:cubicBezTo>
                <a:cubicBezTo>
                  <a:pt x="778944" y="6254315"/>
                  <a:pt x="774748" y="6240927"/>
                  <a:pt x="774748" y="6223332"/>
                </a:cubicBezTo>
                <a:cubicBezTo>
                  <a:pt x="774748" y="6205736"/>
                  <a:pt x="778944" y="6191966"/>
                  <a:pt x="787337" y="6182786"/>
                </a:cubicBezTo>
                <a:cubicBezTo>
                  <a:pt x="795730" y="6173223"/>
                  <a:pt x="806411" y="6168633"/>
                  <a:pt x="819001" y="6168633"/>
                </a:cubicBezTo>
                <a:close/>
                <a:moveTo>
                  <a:pt x="1538490" y="6134208"/>
                </a:moveTo>
                <a:cubicBezTo>
                  <a:pt x="1538490" y="6134208"/>
                  <a:pt x="1538490" y="6134208"/>
                  <a:pt x="1611354" y="6312073"/>
                </a:cubicBezTo>
                <a:lnTo>
                  <a:pt x="1654081" y="6312073"/>
                </a:lnTo>
                <a:cubicBezTo>
                  <a:pt x="1654081" y="6312073"/>
                  <a:pt x="1654081" y="6312073"/>
                  <a:pt x="1725801" y="6134208"/>
                </a:cubicBezTo>
                <a:cubicBezTo>
                  <a:pt x="1725801" y="6134208"/>
                  <a:pt x="1725801" y="6134208"/>
                  <a:pt x="1676971" y="6134208"/>
                </a:cubicBezTo>
                <a:cubicBezTo>
                  <a:pt x="1676971" y="6134208"/>
                  <a:pt x="1676971" y="6134208"/>
                  <a:pt x="1642637" y="6225244"/>
                </a:cubicBezTo>
                <a:cubicBezTo>
                  <a:pt x="1640729" y="6230217"/>
                  <a:pt x="1638822" y="6235189"/>
                  <a:pt x="1637296" y="6240162"/>
                </a:cubicBezTo>
                <a:cubicBezTo>
                  <a:pt x="1636533" y="6242457"/>
                  <a:pt x="1635007" y="6247430"/>
                  <a:pt x="1632336" y="6255462"/>
                </a:cubicBezTo>
                <a:cubicBezTo>
                  <a:pt x="1632336" y="6255462"/>
                  <a:pt x="1632336" y="6255462"/>
                  <a:pt x="1622799" y="6225244"/>
                </a:cubicBezTo>
                <a:cubicBezTo>
                  <a:pt x="1622799" y="6225244"/>
                  <a:pt x="1622799" y="6225244"/>
                  <a:pt x="1588465" y="6134208"/>
                </a:cubicBezTo>
                <a:cubicBezTo>
                  <a:pt x="1588465" y="6134208"/>
                  <a:pt x="1588465" y="6134208"/>
                  <a:pt x="1538490" y="6134208"/>
                </a:cubicBezTo>
                <a:close/>
                <a:moveTo>
                  <a:pt x="927343" y="6134208"/>
                </a:moveTo>
                <a:cubicBezTo>
                  <a:pt x="927343" y="6134208"/>
                  <a:pt x="927343" y="6134208"/>
                  <a:pt x="927343" y="6246665"/>
                </a:cubicBezTo>
                <a:cubicBezTo>
                  <a:pt x="927343" y="6263495"/>
                  <a:pt x="929633" y="6276500"/>
                  <a:pt x="933829" y="6286063"/>
                </a:cubicBezTo>
                <a:cubicBezTo>
                  <a:pt x="938407" y="6295625"/>
                  <a:pt x="945274" y="6302893"/>
                  <a:pt x="954811" y="6308248"/>
                </a:cubicBezTo>
                <a:cubicBezTo>
                  <a:pt x="964348" y="6313603"/>
                  <a:pt x="975411" y="6315898"/>
                  <a:pt x="987619" y="6315898"/>
                </a:cubicBezTo>
                <a:cubicBezTo>
                  <a:pt x="999445" y="6315898"/>
                  <a:pt x="1010508" y="6313221"/>
                  <a:pt x="1021190" y="6307866"/>
                </a:cubicBezTo>
                <a:cubicBezTo>
                  <a:pt x="1031872" y="6302511"/>
                  <a:pt x="1040646" y="6294860"/>
                  <a:pt x="1047131" y="6285680"/>
                </a:cubicBezTo>
                <a:cubicBezTo>
                  <a:pt x="1047131" y="6285680"/>
                  <a:pt x="1047131" y="6285680"/>
                  <a:pt x="1047131" y="6312073"/>
                </a:cubicBezTo>
                <a:lnTo>
                  <a:pt x="1091766" y="6312073"/>
                </a:lnTo>
                <a:cubicBezTo>
                  <a:pt x="1091766" y="6312073"/>
                  <a:pt x="1091766" y="6312073"/>
                  <a:pt x="1091766" y="6134208"/>
                </a:cubicBezTo>
                <a:cubicBezTo>
                  <a:pt x="1091766" y="6134208"/>
                  <a:pt x="1091766" y="6134208"/>
                  <a:pt x="1043698" y="6134208"/>
                </a:cubicBezTo>
                <a:cubicBezTo>
                  <a:pt x="1043698" y="6134208"/>
                  <a:pt x="1043698" y="6134208"/>
                  <a:pt x="1043698" y="6209179"/>
                </a:cubicBezTo>
                <a:cubicBezTo>
                  <a:pt x="1043698" y="6234807"/>
                  <a:pt x="1042553" y="6250872"/>
                  <a:pt x="1040264" y="6257375"/>
                </a:cubicBezTo>
                <a:cubicBezTo>
                  <a:pt x="1037976" y="6263877"/>
                  <a:pt x="1033398" y="6269232"/>
                  <a:pt x="1026912" y="6273823"/>
                </a:cubicBezTo>
                <a:cubicBezTo>
                  <a:pt x="1020427" y="6278030"/>
                  <a:pt x="1013179" y="6280325"/>
                  <a:pt x="1005167" y="6280325"/>
                </a:cubicBezTo>
                <a:cubicBezTo>
                  <a:pt x="997919" y="6280325"/>
                  <a:pt x="992197" y="6278413"/>
                  <a:pt x="987619" y="6275353"/>
                </a:cubicBezTo>
                <a:cubicBezTo>
                  <a:pt x="982660" y="6271910"/>
                  <a:pt x="979608" y="6267702"/>
                  <a:pt x="977700" y="6261965"/>
                </a:cubicBezTo>
                <a:cubicBezTo>
                  <a:pt x="976174" y="6256227"/>
                  <a:pt x="975030" y="6240927"/>
                  <a:pt x="975030" y="6216064"/>
                </a:cubicBezTo>
                <a:cubicBezTo>
                  <a:pt x="975030" y="6216064"/>
                  <a:pt x="975030" y="6216064"/>
                  <a:pt x="975030" y="6134208"/>
                </a:cubicBezTo>
                <a:cubicBezTo>
                  <a:pt x="975030" y="6134208"/>
                  <a:pt x="975030" y="6134208"/>
                  <a:pt x="927343" y="6134208"/>
                </a:cubicBezTo>
                <a:close/>
                <a:moveTo>
                  <a:pt x="1451892" y="6130383"/>
                </a:moveTo>
                <a:cubicBezTo>
                  <a:pt x="1433962" y="6130383"/>
                  <a:pt x="1417939" y="6134208"/>
                  <a:pt x="1403824" y="6141858"/>
                </a:cubicBezTo>
                <a:cubicBezTo>
                  <a:pt x="1389709" y="6149508"/>
                  <a:pt x="1378264" y="6160601"/>
                  <a:pt x="1370634" y="6175136"/>
                </a:cubicBezTo>
                <a:cubicBezTo>
                  <a:pt x="1362623" y="6190054"/>
                  <a:pt x="1358808" y="6204971"/>
                  <a:pt x="1358808" y="6220654"/>
                </a:cubicBezTo>
                <a:cubicBezTo>
                  <a:pt x="1358808" y="6240927"/>
                  <a:pt x="1362623" y="6258522"/>
                  <a:pt x="1370634" y="6272675"/>
                </a:cubicBezTo>
                <a:cubicBezTo>
                  <a:pt x="1378264" y="6286828"/>
                  <a:pt x="1389709" y="6297538"/>
                  <a:pt x="1404968" y="6305188"/>
                </a:cubicBezTo>
                <a:cubicBezTo>
                  <a:pt x="1419847" y="6312456"/>
                  <a:pt x="1435488" y="6315898"/>
                  <a:pt x="1452273" y="6315898"/>
                </a:cubicBezTo>
                <a:cubicBezTo>
                  <a:pt x="1478978" y="6315898"/>
                  <a:pt x="1501104" y="6307101"/>
                  <a:pt x="1518652" y="6289505"/>
                </a:cubicBezTo>
                <a:cubicBezTo>
                  <a:pt x="1536201" y="6271910"/>
                  <a:pt x="1544975" y="6249725"/>
                  <a:pt x="1544975" y="6222567"/>
                </a:cubicBezTo>
                <a:cubicBezTo>
                  <a:pt x="1544975" y="6196174"/>
                  <a:pt x="1536582" y="6173988"/>
                  <a:pt x="1519034" y="6156393"/>
                </a:cubicBezTo>
                <a:cubicBezTo>
                  <a:pt x="1501485" y="6139180"/>
                  <a:pt x="1478978" y="6130383"/>
                  <a:pt x="1451892" y="6130383"/>
                </a:cubicBezTo>
                <a:close/>
                <a:moveTo>
                  <a:pt x="818619" y="6130383"/>
                </a:moveTo>
                <a:cubicBezTo>
                  <a:pt x="801071" y="6130383"/>
                  <a:pt x="785048" y="6134208"/>
                  <a:pt x="770551" y="6141858"/>
                </a:cubicBezTo>
                <a:cubicBezTo>
                  <a:pt x="756436" y="6149508"/>
                  <a:pt x="745373" y="6160601"/>
                  <a:pt x="737362" y="6175136"/>
                </a:cubicBezTo>
                <a:cubicBezTo>
                  <a:pt x="729732" y="6190054"/>
                  <a:pt x="725917" y="6204971"/>
                  <a:pt x="725917" y="6220654"/>
                </a:cubicBezTo>
                <a:cubicBezTo>
                  <a:pt x="725917" y="6240927"/>
                  <a:pt x="729732" y="6258522"/>
                  <a:pt x="737362" y="6272675"/>
                </a:cubicBezTo>
                <a:cubicBezTo>
                  <a:pt x="745373" y="6286828"/>
                  <a:pt x="756818" y="6297538"/>
                  <a:pt x="771696" y="6305188"/>
                </a:cubicBezTo>
                <a:cubicBezTo>
                  <a:pt x="786574" y="6312456"/>
                  <a:pt x="802596" y="6315898"/>
                  <a:pt x="819001" y="6315898"/>
                </a:cubicBezTo>
                <a:cubicBezTo>
                  <a:pt x="845705" y="6315898"/>
                  <a:pt x="867831" y="6307101"/>
                  <a:pt x="885380" y="6289505"/>
                </a:cubicBezTo>
                <a:cubicBezTo>
                  <a:pt x="903310" y="6271910"/>
                  <a:pt x="912084" y="6249725"/>
                  <a:pt x="912084" y="6222567"/>
                </a:cubicBezTo>
                <a:cubicBezTo>
                  <a:pt x="912084" y="6196174"/>
                  <a:pt x="903310" y="6173988"/>
                  <a:pt x="885761" y="6156393"/>
                </a:cubicBezTo>
                <a:cubicBezTo>
                  <a:pt x="868213" y="6139180"/>
                  <a:pt x="846086" y="6130383"/>
                  <a:pt x="818619" y="6130383"/>
                </a:cubicBezTo>
                <a:close/>
                <a:moveTo>
                  <a:pt x="1729998" y="6092132"/>
                </a:moveTo>
                <a:cubicBezTo>
                  <a:pt x="1729998" y="6092132"/>
                  <a:pt x="1729998" y="6092132"/>
                  <a:pt x="1734576" y="6092132"/>
                </a:cubicBezTo>
                <a:cubicBezTo>
                  <a:pt x="1736864" y="6092132"/>
                  <a:pt x="1738009" y="6092132"/>
                  <a:pt x="1738772" y="6092515"/>
                </a:cubicBezTo>
                <a:cubicBezTo>
                  <a:pt x="1739535" y="6092897"/>
                  <a:pt x="1740298" y="6093280"/>
                  <a:pt x="1740679" y="6093662"/>
                </a:cubicBezTo>
                <a:cubicBezTo>
                  <a:pt x="1741061" y="6094427"/>
                  <a:pt x="1741442" y="6095192"/>
                  <a:pt x="1741442" y="6095957"/>
                </a:cubicBezTo>
                <a:cubicBezTo>
                  <a:pt x="1741442" y="6097105"/>
                  <a:pt x="1741061" y="6097870"/>
                  <a:pt x="1739916" y="6098635"/>
                </a:cubicBezTo>
                <a:cubicBezTo>
                  <a:pt x="1739153" y="6099400"/>
                  <a:pt x="1737627" y="6099782"/>
                  <a:pt x="1734957" y="6099782"/>
                </a:cubicBezTo>
                <a:cubicBezTo>
                  <a:pt x="1734957" y="6099782"/>
                  <a:pt x="1734957" y="6099782"/>
                  <a:pt x="1729998" y="6099782"/>
                </a:cubicBezTo>
                <a:close/>
                <a:moveTo>
                  <a:pt x="1725801" y="6088690"/>
                </a:moveTo>
                <a:cubicBezTo>
                  <a:pt x="1725801" y="6088690"/>
                  <a:pt x="1725801" y="6088690"/>
                  <a:pt x="1725801" y="6114318"/>
                </a:cubicBezTo>
                <a:lnTo>
                  <a:pt x="1729998" y="6114318"/>
                </a:lnTo>
                <a:cubicBezTo>
                  <a:pt x="1729998" y="6114318"/>
                  <a:pt x="1729998" y="6114318"/>
                  <a:pt x="1729998" y="6103225"/>
                </a:cubicBezTo>
                <a:cubicBezTo>
                  <a:pt x="1729998" y="6103225"/>
                  <a:pt x="1729998" y="6103225"/>
                  <a:pt x="1732286" y="6103225"/>
                </a:cubicBezTo>
                <a:cubicBezTo>
                  <a:pt x="1733812" y="6103225"/>
                  <a:pt x="1734957" y="6103607"/>
                  <a:pt x="1735720" y="6104372"/>
                </a:cubicBezTo>
                <a:cubicBezTo>
                  <a:pt x="1736864" y="6105137"/>
                  <a:pt x="1738390" y="6107050"/>
                  <a:pt x="1740298" y="6110110"/>
                </a:cubicBezTo>
                <a:cubicBezTo>
                  <a:pt x="1740298" y="6110110"/>
                  <a:pt x="1740298" y="6110110"/>
                  <a:pt x="1742587" y="6114318"/>
                </a:cubicBezTo>
                <a:cubicBezTo>
                  <a:pt x="1742587" y="6114318"/>
                  <a:pt x="1742587" y="6114318"/>
                  <a:pt x="1747546" y="6114318"/>
                </a:cubicBezTo>
                <a:cubicBezTo>
                  <a:pt x="1747546" y="6114318"/>
                  <a:pt x="1747546" y="6114318"/>
                  <a:pt x="1744494" y="6109345"/>
                </a:cubicBezTo>
                <a:cubicBezTo>
                  <a:pt x="1742968" y="6106667"/>
                  <a:pt x="1741442" y="6105137"/>
                  <a:pt x="1740679" y="6103990"/>
                </a:cubicBezTo>
                <a:cubicBezTo>
                  <a:pt x="1739916" y="6103607"/>
                  <a:pt x="1739153" y="6103225"/>
                  <a:pt x="1738390" y="6102842"/>
                </a:cubicBezTo>
                <a:cubicBezTo>
                  <a:pt x="1740679" y="6102460"/>
                  <a:pt x="1742587" y="6101695"/>
                  <a:pt x="1743731" y="6100547"/>
                </a:cubicBezTo>
                <a:cubicBezTo>
                  <a:pt x="1745257" y="6099017"/>
                  <a:pt x="1745639" y="6097487"/>
                  <a:pt x="1745639" y="6095575"/>
                </a:cubicBezTo>
                <a:cubicBezTo>
                  <a:pt x="1745639" y="6094045"/>
                  <a:pt x="1745257" y="6092897"/>
                  <a:pt x="1744494" y="6091750"/>
                </a:cubicBezTo>
                <a:cubicBezTo>
                  <a:pt x="1743731" y="6090602"/>
                  <a:pt x="1742587" y="6089837"/>
                  <a:pt x="1741442" y="6089072"/>
                </a:cubicBezTo>
                <a:cubicBezTo>
                  <a:pt x="1739916" y="6088690"/>
                  <a:pt x="1737627" y="6088690"/>
                  <a:pt x="1734576" y="6088690"/>
                </a:cubicBezTo>
                <a:cubicBezTo>
                  <a:pt x="1734576" y="6088690"/>
                  <a:pt x="1734576" y="6088690"/>
                  <a:pt x="1725801" y="6088690"/>
                </a:cubicBezTo>
                <a:close/>
                <a:moveTo>
                  <a:pt x="1736483" y="6081040"/>
                </a:moveTo>
                <a:cubicBezTo>
                  <a:pt x="1739535" y="6081040"/>
                  <a:pt x="1742968" y="6082187"/>
                  <a:pt x="1746402" y="6083717"/>
                </a:cubicBezTo>
                <a:cubicBezTo>
                  <a:pt x="1749454" y="6085630"/>
                  <a:pt x="1752124" y="6087925"/>
                  <a:pt x="1753650" y="6090985"/>
                </a:cubicBezTo>
                <a:cubicBezTo>
                  <a:pt x="1755557" y="6094427"/>
                  <a:pt x="1756702" y="6097487"/>
                  <a:pt x="1756702" y="6100930"/>
                </a:cubicBezTo>
                <a:cubicBezTo>
                  <a:pt x="1756702" y="6104372"/>
                  <a:pt x="1755557" y="6107815"/>
                  <a:pt x="1753650" y="6110875"/>
                </a:cubicBezTo>
                <a:cubicBezTo>
                  <a:pt x="1752124" y="6113935"/>
                  <a:pt x="1749454" y="6116613"/>
                  <a:pt x="1746402" y="6118143"/>
                </a:cubicBezTo>
                <a:cubicBezTo>
                  <a:pt x="1743350" y="6120055"/>
                  <a:pt x="1739916" y="6120820"/>
                  <a:pt x="1736483" y="6120820"/>
                </a:cubicBezTo>
                <a:cubicBezTo>
                  <a:pt x="1733049" y="6120820"/>
                  <a:pt x="1729616" y="6120055"/>
                  <a:pt x="1726183" y="6118143"/>
                </a:cubicBezTo>
                <a:cubicBezTo>
                  <a:pt x="1723131" y="6116613"/>
                  <a:pt x="1720460" y="6113935"/>
                  <a:pt x="1718934" y="6110875"/>
                </a:cubicBezTo>
                <a:cubicBezTo>
                  <a:pt x="1717027" y="6107815"/>
                  <a:pt x="1716264" y="6104372"/>
                  <a:pt x="1716264" y="6100930"/>
                </a:cubicBezTo>
                <a:cubicBezTo>
                  <a:pt x="1716264" y="6097487"/>
                  <a:pt x="1717027" y="6094427"/>
                  <a:pt x="1718934" y="6090985"/>
                </a:cubicBezTo>
                <a:cubicBezTo>
                  <a:pt x="1720842" y="6087925"/>
                  <a:pt x="1723131" y="6085630"/>
                  <a:pt x="1726564" y="6083717"/>
                </a:cubicBezTo>
                <a:cubicBezTo>
                  <a:pt x="1729616" y="6082187"/>
                  <a:pt x="1733049" y="6081040"/>
                  <a:pt x="1736483" y="6081040"/>
                </a:cubicBezTo>
                <a:close/>
                <a:moveTo>
                  <a:pt x="1736483" y="6077214"/>
                </a:moveTo>
                <a:cubicBezTo>
                  <a:pt x="1732286" y="6077214"/>
                  <a:pt x="1728472" y="6078362"/>
                  <a:pt x="1724657" y="6080275"/>
                </a:cubicBezTo>
                <a:cubicBezTo>
                  <a:pt x="1720460" y="6082187"/>
                  <a:pt x="1717408" y="6085247"/>
                  <a:pt x="1715501" y="6089072"/>
                </a:cubicBezTo>
                <a:cubicBezTo>
                  <a:pt x="1713212" y="6092897"/>
                  <a:pt x="1712068" y="6096722"/>
                  <a:pt x="1712068" y="6100930"/>
                </a:cubicBezTo>
                <a:cubicBezTo>
                  <a:pt x="1712068" y="6105137"/>
                  <a:pt x="1713212" y="6108962"/>
                  <a:pt x="1715501" y="6112788"/>
                </a:cubicBezTo>
                <a:cubicBezTo>
                  <a:pt x="1717408" y="6116613"/>
                  <a:pt x="1720460" y="6119673"/>
                  <a:pt x="1724275" y="6121585"/>
                </a:cubicBezTo>
                <a:cubicBezTo>
                  <a:pt x="1728090" y="6123880"/>
                  <a:pt x="1732286" y="6124645"/>
                  <a:pt x="1736483" y="6124645"/>
                </a:cubicBezTo>
                <a:cubicBezTo>
                  <a:pt x="1740679" y="6124645"/>
                  <a:pt x="1744494" y="6123880"/>
                  <a:pt x="1748309" y="6121585"/>
                </a:cubicBezTo>
                <a:cubicBezTo>
                  <a:pt x="1752124" y="6119673"/>
                  <a:pt x="1755176" y="6116613"/>
                  <a:pt x="1757465" y="6112788"/>
                </a:cubicBezTo>
                <a:cubicBezTo>
                  <a:pt x="1759372" y="6108962"/>
                  <a:pt x="1760517" y="6105137"/>
                  <a:pt x="1760517" y="6100930"/>
                </a:cubicBezTo>
                <a:cubicBezTo>
                  <a:pt x="1760517" y="6096722"/>
                  <a:pt x="1759372" y="6092897"/>
                  <a:pt x="1757083" y="6089072"/>
                </a:cubicBezTo>
                <a:cubicBezTo>
                  <a:pt x="1755176" y="6085247"/>
                  <a:pt x="1752124" y="6082187"/>
                  <a:pt x="1748309" y="6080275"/>
                </a:cubicBezTo>
                <a:cubicBezTo>
                  <a:pt x="1744494" y="6078362"/>
                  <a:pt x="1740298" y="6077214"/>
                  <a:pt x="1736483" y="6077214"/>
                </a:cubicBezTo>
                <a:close/>
                <a:moveTo>
                  <a:pt x="539750" y="6066504"/>
                </a:moveTo>
                <a:cubicBezTo>
                  <a:pt x="539750" y="6066504"/>
                  <a:pt x="539750" y="6066504"/>
                  <a:pt x="630926" y="6208797"/>
                </a:cubicBezTo>
                <a:lnTo>
                  <a:pt x="630926" y="6312073"/>
                </a:lnTo>
                <a:cubicBezTo>
                  <a:pt x="630926" y="6312073"/>
                  <a:pt x="630926" y="6312073"/>
                  <a:pt x="681283" y="6312073"/>
                </a:cubicBezTo>
                <a:cubicBezTo>
                  <a:pt x="681283" y="6312073"/>
                  <a:pt x="681283" y="6312073"/>
                  <a:pt x="681283" y="6209179"/>
                </a:cubicBezTo>
                <a:cubicBezTo>
                  <a:pt x="681283" y="6209179"/>
                  <a:pt x="681283" y="6209179"/>
                  <a:pt x="772840" y="6066504"/>
                </a:cubicBezTo>
                <a:cubicBezTo>
                  <a:pt x="772840" y="6066504"/>
                  <a:pt x="772840" y="6066504"/>
                  <a:pt x="714854" y="6066504"/>
                </a:cubicBezTo>
                <a:cubicBezTo>
                  <a:pt x="714854" y="6066504"/>
                  <a:pt x="714854" y="6066504"/>
                  <a:pt x="657249" y="6163661"/>
                </a:cubicBezTo>
                <a:cubicBezTo>
                  <a:pt x="657249" y="6163661"/>
                  <a:pt x="657249" y="6163661"/>
                  <a:pt x="598500" y="6066504"/>
                </a:cubicBezTo>
                <a:cubicBezTo>
                  <a:pt x="598500" y="6066504"/>
                  <a:pt x="598500" y="6066504"/>
                  <a:pt x="539750" y="6066504"/>
                </a:cubicBezTo>
                <a:close/>
                <a:moveTo>
                  <a:pt x="1235587" y="6062679"/>
                </a:moveTo>
                <a:cubicBezTo>
                  <a:pt x="1211935" y="6062679"/>
                  <a:pt x="1191716" y="6066504"/>
                  <a:pt x="1176075" y="6074919"/>
                </a:cubicBezTo>
                <a:cubicBezTo>
                  <a:pt x="1155093" y="6085247"/>
                  <a:pt x="1139070" y="6100547"/>
                  <a:pt x="1128007" y="6120438"/>
                </a:cubicBezTo>
                <a:cubicBezTo>
                  <a:pt x="1117325" y="6140328"/>
                  <a:pt x="1111985" y="6162896"/>
                  <a:pt x="1111985" y="6188524"/>
                </a:cubicBezTo>
                <a:cubicBezTo>
                  <a:pt x="1111985" y="6212239"/>
                  <a:pt x="1116563" y="6234042"/>
                  <a:pt x="1126481" y="6253932"/>
                </a:cubicBezTo>
                <a:cubicBezTo>
                  <a:pt x="1136018" y="6273823"/>
                  <a:pt x="1150897" y="6289505"/>
                  <a:pt x="1169971" y="6300215"/>
                </a:cubicBezTo>
                <a:cubicBezTo>
                  <a:pt x="1189427" y="6310926"/>
                  <a:pt x="1212316" y="6316281"/>
                  <a:pt x="1238258" y="6316281"/>
                </a:cubicBezTo>
                <a:cubicBezTo>
                  <a:pt x="1258858" y="6316281"/>
                  <a:pt x="1279077" y="6312456"/>
                  <a:pt x="1298914" y="6304806"/>
                </a:cubicBezTo>
                <a:cubicBezTo>
                  <a:pt x="1319133" y="6297155"/>
                  <a:pt x="1334393" y="6288358"/>
                  <a:pt x="1344693" y="6278030"/>
                </a:cubicBezTo>
                <a:cubicBezTo>
                  <a:pt x="1344693" y="6278030"/>
                  <a:pt x="1344693" y="6278030"/>
                  <a:pt x="1344693" y="6180491"/>
                </a:cubicBezTo>
                <a:cubicBezTo>
                  <a:pt x="1344693" y="6180491"/>
                  <a:pt x="1344693" y="6180491"/>
                  <a:pt x="1236350" y="6180491"/>
                </a:cubicBezTo>
                <a:cubicBezTo>
                  <a:pt x="1236350" y="6180491"/>
                  <a:pt x="1236350" y="6180491"/>
                  <a:pt x="1236350" y="6221802"/>
                </a:cubicBezTo>
                <a:lnTo>
                  <a:pt x="1293955" y="6221802"/>
                </a:lnTo>
                <a:cubicBezTo>
                  <a:pt x="1293955" y="6221802"/>
                  <a:pt x="1293955" y="6221802"/>
                  <a:pt x="1293955" y="6252785"/>
                </a:cubicBezTo>
                <a:cubicBezTo>
                  <a:pt x="1286325" y="6258905"/>
                  <a:pt x="1277170" y="6263877"/>
                  <a:pt x="1266869" y="6267702"/>
                </a:cubicBezTo>
                <a:cubicBezTo>
                  <a:pt x="1256188" y="6271910"/>
                  <a:pt x="1245506" y="6273823"/>
                  <a:pt x="1234824" y="6273823"/>
                </a:cubicBezTo>
                <a:cubicBezTo>
                  <a:pt x="1213842" y="6273823"/>
                  <a:pt x="1196675" y="6266555"/>
                  <a:pt x="1183323" y="6252020"/>
                </a:cubicBezTo>
                <a:cubicBezTo>
                  <a:pt x="1170352" y="6237484"/>
                  <a:pt x="1163486" y="6215682"/>
                  <a:pt x="1163486" y="6186611"/>
                </a:cubicBezTo>
                <a:cubicBezTo>
                  <a:pt x="1163486" y="6159453"/>
                  <a:pt x="1169971" y="6139180"/>
                  <a:pt x="1182942" y="6125410"/>
                </a:cubicBezTo>
                <a:cubicBezTo>
                  <a:pt x="1195912" y="6111640"/>
                  <a:pt x="1213461" y="6104755"/>
                  <a:pt x="1235587" y="6104755"/>
                </a:cubicBezTo>
                <a:cubicBezTo>
                  <a:pt x="1250084" y="6104755"/>
                  <a:pt x="1262291" y="6108197"/>
                  <a:pt x="1271829" y="6115465"/>
                </a:cubicBezTo>
                <a:cubicBezTo>
                  <a:pt x="1281366" y="6122350"/>
                  <a:pt x="1287851" y="6131913"/>
                  <a:pt x="1291666" y="6143771"/>
                </a:cubicBezTo>
                <a:cubicBezTo>
                  <a:pt x="1291666" y="6143771"/>
                  <a:pt x="1291666" y="6143771"/>
                  <a:pt x="1341641" y="6134590"/>
                </a:cubicBezTo>
                <a:cubicBezTo>
                  <a:pt x="1336682" y="6112023"/>
                  <a:pt x="1325237" y="6094427"/>
                  <a:pt x="1308070" y="6081805"/>
                </a:cubicBezTo>
                <a:cubicBezTo>
                  <a:pt x="1290522" y="6068799"/>
                  <a:pt x="1266488" y="6062679"/>
                  <a:pt x="1235587" y="6062679"/>
                </a:cubicBezTo>
                <a:close/>
                <a:moveTo>
                  <a:pt x="0" y="0"/>
                </a:moveTo>
                <a:lnTo>
                  <a:pt x="12192000" y="0"/>
                </a:lnTo>
                <a:lnTo>
                  <a:pt x="12192000" y="6858000"/>
                </a:lnTo>
                <a:lnTo>
                  <a:pt x="0" y="6858000"/>
                </a:lnTo>
                <a:lnTo>
                  <a:pt x="0" y="2497765"/>
                </a:lnTo>
                <a:lnTo>
                  <a:pt x="179924" y="2383467"/>
                </a:lnTo>
                <a:lnTo>
                  <a:pt x="0" y="2269167"/>
                </a:lnTo>
                <a:close/>
              </a:path>
            </a:pathLst>
          </a:custGeom>
          <a:solidFill>
            <a:schemeClr val="bg2"/>
          </a:solidFill>
        </p:spPr>
        <p:txBody>
          <a:bodyPr wrap="square" lIns="72000" tIns="72000">
            <a:noAutofit/>
          </a:bodyPr>
          <a:lstStyle>
            <a:lvl1pPr marL="0" indent="0">
              <a:buNone/>
              <a:defRPr sz="1600">
                <a:solidFill>
                  <a:sysClr val="windowText" lastClr="000000"/>
                </a:solidFill>
              </a:defRPr>
            </a:lvl1pPr>
          </a:lstStyle>
          <a:p>
            <a:r>
              <a:rPr lang="en-GB" dirty="0"/>
              <a:t>Click on frame and insert picture using the Insert tab, Pictures</a:t>
            </a:r>
          </a:p>
          <a:p>
            <a:endParaRPr lang="en-GB" dirty="0"/>
          </a:p>
          <a:p>
            <a:endParaRPr lang="en-GB" dirty="0"/>
          </a:p>
        </p:txBody>
      </p:sp>
      <p:sp>
        <p:nvSpPr>
          <p:cNvPr id="4" name="Date Placeholder 3" hidden="1">
            <a:extLst>
              <a:ext uri="{FF2B5EF4-FFF2-40B4-BE49-F238E27FC236}">
                <a16:creationId xmlns:a16="http://schemas.microsoft.com/office/drawing/2014/main" id="{DA70F102-654C-47C7-A601-E29FF62A2D14}"/>
              </a:ext>
            </a:extLst>
          </p:cNvPr>
          <p:cNvSpPr>
            <a:spLocks noGrp="1"/>
          </p:cNvSpPr>
          <p:nvPr>
            <p:ph type="dt" sz="half" idx="19"/>
          </p:nvPr>
        </p:nvSpPr>
        <p:spPr/>
        <p:txBody>
          <a:bodyPr/>
          <a:lstStyle/>
          <a:p>
            <a:fld id="{FFF1C113-343A-4742-A8E7-EC58A86AA49A}" type="datetime1">
              <a:rPr lang="en-IN" smtClean="0"/>
              <a:t>03/09/23</a:t>
            </a:fld>
            <a:endParaRPr lang="en-GB" dirty="0"/>
          </a:p>
        </p:txBody>
      </p:sp>
      <p:sp>
        <p:nvSpPr>
          <p:cNvPr id="2" name="Title 1"/>
          <p:cNvSpPr>
            <a:spLocks noGrp="1"/>
          </p:cNvSpPr>
          <p:nvPr>
            <p:ph type="ctrTitle" hasCustomPrompt="1"/>
          </p:nvPr>
        </p:nvSpPr>
        <p:spPr bwMode="white">
          <a:xfrm>
            <a:off x="2422800" y="1980000"/>
            <a:ext cx="6408000" cy="2073600"/>
          </a:xfrm>
        </p:spPr>
        <p:txBody>
          <a:bodyPr anchor="t" anchorCtr="0"/>
          <a:lstStyle>
            <a:lvl1pPr algn="l">
              <a:lnSpc>
                <a:spcPct val="90000"/>
              </a:lnSpc>
              <a:defRPr sz="7200">
                <a:solidFill>
                  <a:schemeClr val="bg1"/>
                </a:solidFill>
              </a:defRPr>
            </a:lvl1pPr>
          </a:lstStyle>
          <a:p>
            <a:r>
              <a:rPr lang="en-GB" noProof="0" dirty="0"/>
              <a:t>Click to add title</a:t>
            </a:r>
            <a:endParaRPr lang="en-GB" dirty="0"/>
          </a:p>
        </p:txBody>
      </p:sp>
      <p:sp>
        <p:nvSpPr>
          <p:cNvPr id="5" name="Text Placeholder 4">
            <a:extLst>
              <a:ext uri="{FF2B5EF4-FFF2-40B4-BE49-F238E27FC236}">
                <a16:creationId xmlns:a16="http://schemas.microsoft.com/office/drawing/2014/main" id="{E1F28C65-3092-4106-A8DF-27457D5E8693}"/>
              </a:ext>
            </a:extLst>
          </p:cNvPr>
          <p:cNvSpPr>
            <a:spLocks noGrp="1"/>
          </p:cNvSpPr>
          <p:nvPr>
            <p:ph type="body" sz="quarter" idx="18" hasCustomPrompt="1"/>
          </p:nvPr>
        </p:nvSpPr>
        <p:spPr bwMode="white">
          <a:xfrm>
            <a:off x="540000" y="1980000"/>
            <a:ext cx="1702800" cy="1036800"/>
          </a:xfrm>
        </p:spPr>
        <p:txBody>
          <a:bodyPr/>
          <a:lstStyle>
            <a:lvl1pPr marL="0" indent="0">
              <a:lnSpc>
                <a:spcPct val="90000"/>
              </a:lnSpc>
              <a:buNone/>
              <a:defRPr sz="7200">
                <a:solidFill>
                  <a:schemeClr val="bg1"/>
                </a:solidFill>
                <a:latin typeface="+mj-lt"/>
              </a:defRPr>
            </a:lvl1pPr>
            <a:lvl2pPr marL="180000" indent="0">
              <a:buNone/>
              <a:defRPr sz="7200"/>
            </a:lvl2pPr>
          </a:lstStyle>
          <a:p>
            <a:pPr lvl="0"/>
            <a:r>
              <a:rPr lang="en-GB" dirty="0"/>
              <a:t>0</a:t>
            </a:r>
          </a:p>
        </p:txBody>
      </p:sp>
      <p:sp>
        <p:nvSpPr>
          <p:cNvPr id="6" name="Footer Placeholder 5">
            <a:extLst>
              <a:ext uri="{FF2B5EF4-FFF2-40B4-BE49-F238E27FC236}">
                <a16:creationId xmlns:a16="http://schemas.microsoft.com/office/drawing/2014/main" id="{800BC932-697C-4364-9A10-7835A1040E59}"/>
              </a:ext>
            </a:extLst>
          </p:cNvPr>
          <p:cNvSpPr>
            <a:spLocks noGrp="1"/>
          </p:cNvSpPr>
          <p:nvPr>
            <p:ph type="ftr" sz="quarter" idx="20"/>
          </p:nvPr>
        </p:nvSpPr>
        <p:spPr/>
        <p:txBody>
          <a:bodyPr/>
          <a:lstStyle>
            <a:lvl1pPr>
              <a:defRPr>
                <a:solidFill>
                  <a:schemeClr val="bg1"/>
                </a:solidFill>
              </a:defRPr>
            </a:lvl1pPr>
          </a:lstStyle>
          <a:p>
            <a:endParaRPr lang="en-GB" dirty="0"/>
          </a:p>
        </p:txBody>
      </p:sp>
      <p:sp>
        <p:nvSpPr>
          <p:cNvPr id="7" name="Slide Number Placeholder 6">
            <a:extLst>
              <a:ext uri="{FF2B5EF4-FFF2-40B4-BE49-F238E27FC236}">
                <a16:creationId xmlns:a16="http://schemas.microsoft.com/office/drawing/2014/main" id="{C0E87339-F771-404B-8875-6580BBB83288}"/>
              </a:ext>
            </a:extLst>
          </p:cNvPr>
          <p:cNvSpPr>
            <a:spLocks noGrp="1"/>
          </p:cNvSpPr>
          <p:nvPr>
            <p:ph type="sldNum" sz="quarter" idx="21"/>
          </p:nvPr>
        </p:nvSpPr>
        <p:spPr/>
        <p:txBody>
          <a:bodyPr/>
          <a:lstStyle>
            <a:lvl1pPr>
              <a:defRPr>
                <a:solidFill>
                  <a:schemeClr val="bg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568668650"/>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PORTING Title and Top Text ">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E4DB6AC-0CD0-4523-A347-0C4D91692F5E}"/>
              </a:ext>
            </a:extLst>
          </p:cNvPr>
          <p:cNvSpPr>
            <a:spLocks noGrp="1"/>
          </p:cNvSpPr>
          <p:nvPr>
            <p:ph type="dt" sz="half" idx="24"/>
          </p:nvPr>
        </p:nvSpPr>
        <p:spPr/>
        <p:txBody>
          <a:bodyPr/>
          <a:lstStyle/>
          <a:p>
            <a:fld id="{7A7ABBF9-1CEA-CC47-998C-7789492D08DD}"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39750" y="907200"/>
            <a:ext cx="11113200" cy="442800"/>
          </a:xfrm>
        </p:spPr>
        <p:txBody>
          <a:bodyPr/>
          <a:lstStyle/>
          <a:p>
            <a:r>
              <a:rPr lang="en-GB" dirty="0"/>
              <a:t>Click to add title</a:t>
            </a:r>
          </a:p>
        </p:txBody>
      </p:sp>
      <p:sp>
        <p:nvSpPr>
          <p:cNvPr id="11" name="Subtitle Eyebrow">
            <a:extLst>
              <a:ext uri="{FF2B5EF4-FFF2-40B4-BE49-F238E27FC236}">
                <a16:creationId xmlns:a16="http://schemas.microsoft.com/office/drawing/2014/main" id="{6BC49434-3EB3-41C0-83F5-556D0CF37030}"/>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8" name="Text Placeholder notes">
            <a:extLst>
              <a:ext uri="{FF2B5EF4-FFF2-40B4-BE49-F238E27FC236}">
                <a16:creationId xmlns:a16="http://schemas.microsoft.com/office/drawing/2014/main" id="{C9DB3B9C-69A3-4B16-A41E-1A1EF1414B86}"/>
              </a:ext>
            </a:extLst>
          </p:cNvPr>
          <p:cNvSpPr>
            <a:spLocks noGrp="1"/>
          </p:cNvSpPr>
          <p:nvPr>
            <p:ph type="body" sz="quarter" idx="17" hasCustomPrompt="1"/>
          </p:nvPr>
        </p:nvSpPr>
        <p:spPr>
          <a:xfrm>
            <a:off x="539750" y="6127264"/>
            <a:ext cx="11112632" cy="197336"/>
          </a:xfrm>
        </p:spPr>
        <p:txBody>
          <a:bodyPr anchor="b" anchorCtr="0"/>
          <a:lstStyle>
            <a:lvl1pPr marL="0" indent="0">
              <a:lnSpc>
                <a:spcPct val="100000"/>
              </a:lnSpc>
              <a:spcBef>
                <a:spcPts val="0"/>
              </a:spcBef>
              <a:spcAft>
                <a:spcPts val="0"/>
              </a:spcAft>
              <a:buFont typeface="Arial" panose="020B0604020202020204" pitchFamily="34" charset="0"/>
              <a:buNone/>
              <a:defRPr sz="800" i="0"/>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5" name="Footer Placeholder 4">
            <a:extLst>
              <a:ext uri="{FF2B5EF4-FFF2-40B4-BE49-F238E27FC236}">
                <a16:creationId xmlns:a16="http://schemas.microsoft.com/office/drawing/2014/main" id="{0BE2DE24-DF9F-447B-B6C3-908B6DD11E47}"/>
              </a:ext>
            </a:extLst>
          </p:cNvPr>
          <p:cNvSpPr>
            <a:spLocks noGrp="1"/>
          </p:cNvSpPr>
          <p:nvPr>
            <p:ph type="ftr" sz="quarter" idx="25"/>
          </p:nvPr>
        </p:nvSpPr>
        <p:spPr/>
        <p:txBody>
          <a:bodyPr/>
          <a:lstStyle/>
          <a:p>
            <a:endParaRPr lang="en-GB" dirty="0"/>
          </a:p>
        </p:txBody>
      </p:sp>
      <p:sp>
        <p:nvSpPr>
          <p:cNvPr id="6" name="Slide Number Placeholder 5">
            <a:extLst>
              <a:ext uri="{FF2B5EF4-FFF2-40B4-BE49-F238E27FC236}">
                <a16:creationId xmlns:a16="http://schemas.microsoft.com/office/drawing/2014/main" id="{A105EE41-47F6-4260-903A-1FA6906396D7}"/>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9" name="Text Placeholder 8">
            <a:extLst>
              <a:ext uri="{FF2B5EF4-FFF2-40B4-BE49-F238E27FC236}">
                <a16:creationId xmlns:a16="http://schemas.microsoft.com/office/drawing/2014/main" id="{D176210D-BB15-4F94-BBD9-78DBA5A55E22}"/>
              </a:ext>
            </a:extLst>
          </p:cNvPr>
          <p:cNvSpPr>
            <a:spLocks noGrp="1"/>
          </p:cNvSpPr>
          <p:nvPr>
            <p:ph type="body" sz="quarter" idx="34" hasCustomPrompt="1"/>
          </p:nvPr>
        </p:nvSpPr>
        <p:spPr>
          <a:xfrm>
            <a:off x="540000" y="1350000"/>
            <a:ext cx="11112500" cy="644400"/>
          </a:xfrm>
        </p:spPr>
        <p:txBody>
          <a:body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0" name="Logo">
            <a:extLst>
              <a:ext uri="{FF2B5EF4-FFF2-40B4-BE49-F238E27FC236}">
                <a16:creationId xmlns:a16="http://schemas.microsoft.com/office/drawing/2014/main" id="{513A64FF-A7A1-4A75-B78B-C49F660B20B4}"/>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1703911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PORTING 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E4DB6AC-0CD0-4523-A347-0C4D91692F5E}"/>
              </a:ext>
            </a:extLst>
          </p:cNvPr>
          <p:cNvSpPr>
            <a:spLocks noGrp="1"/>
          </p:cNvSpPr>
          <p:nvPr>
            <p:ph type="dt" sz="half" idx="24"/>
          </p:nvPr>
        </p:nvSpPr>
        <p:spPr/>
        <p:txBody>
          <a:bodyPr/>
          <a:lstStyle/>
          <a:p>
            <a:fld id="{41DB12F2-4EA9-D440-9D1E-3F7D015CFBC7}" type="datetime1">
              <a:rPr lang="en-IN" smtClean="0"/>
              <a:t>03/09/23</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539750" y="907200"/>
            <a:ext cx="11113200" cy="1072800"/>
          </a:xfrm>
        </p:spPr>
        <p:txBody>
          <a:bodyPr/>
          <a:lstStyle/>
          <a:p>
            <a:r>
              <a:rPr lang="en-GB" dirty="0"/>
              <a:t>Click to add title</a:t>
            </a:r>
          </a:p>
        </p:txBody>
      </p:sp>
      <p:sp>
        <p:nvSpPr>
          <p:cNvPr id="3" name="Content Placeholder 2"/>
          <p:cNvSpPr>
            <a:spLocks noGrp="1"/>
          </p:cNvSpPr>
          <p:nvPr>
            <p:ph idx="1" hasCustomPrompt="1"/>
          </p:nvPr>
        </p:nvSpPr>
        <p:spPr>
          <a:xfrm>
            <a:off x="539750" y="1980000"/>
            <a:ext cx="11113200" cy="43446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1" name="Subtitle Eyebrow">
            <a:extLst>
              <a:ext uri="{FF2B5EF4-FFF2-40B4-BE49-F238E27FC236}">
                <a16:creationId xmlns:a16="http://schemas.microsoft.com/office/drawing/2014/main" id="{6BC49434-3EB3-41C0-83F5-556D0CF37030}"/>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8" name="Text Placeholder notes">
            <a:extLst>
              <a:ext uri="{FF2B5EF4-FFF2-40B4-BE49-F238E27FC236}">
                <a16:creationId xmlns:a16="http://schemas.microsoft.com/office/drawing/2014/main" id="{C9DB3B9C-69A3-4B16-A41E-1A1EF1414B86}"/>
              </a:ext>
            </a:extLst>
          </p:cNvPr>
          <p:cNvSpPr>
            <a:spLocks noGrp="1"/>
          </p:cNvSpPr>
          <p:nvPr>
            <p:ph type="body" sz="quarter" idx="17" hasCustomPrompt="1"/>
          </p:nvPr>
        </p:nvSpPr>
        <p:spPr>
          <a:xfrm>
            <a:off x="539750" y="6127264"/>
            <a:ext cx="11112632" cy="197336"/>
          </a:xfrm>
        </p:spPr>
        <p:txBody>
          <a:bodyPr anchor="b" anchorCtr="0"/>
          <a:lstStyle>
            <a:lvl1pPr marL="0" indent="0">
              <a:lnSpc>
                <a:spcPct val="100000"/>
              </a:lnSpc>
              <a:spcBef>
                <a:spcPts val="0"/>
              </a:spcBef>
              <a:spcAft>
                <a:spcPts val="0"/>
              </a:spcAft>
              <a:buFont typeface="Arial" panose="020B0604020202020204" pitchFamily="34" charset="0"/>
              <a:buNone/>
              <a:defRPr sz="800" i="0"/>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5" name="Footer Placeholder 4">
            <a:extLst>
              <a:ext uri="{FF2B5EF4-FFF2-40B4-BE49-F238E27FC236}">
                <a16:creationId xmlns:a16="http://schemas.microsoft.com/office/drawing/2014/main" id="{0BE2DE24-DF9F-447B-B6C3-908B6DD11E47}"/>
              </a:ext>
            </a:extLst>
          </p:cNvPr>
          <p:cNvSpPr>
            <a:spLocks noGrp="1"/>
          </p:cNvSpPr>
          <p:nvPr>
            <p:ph type="ftr" sz="quarter" idx="25"/>
          </p:nvPr>
        </p:nvSpPr>
        <p:spPr/>
        <p:txBody>
          <a:bodyPr/>
          <a:lstStyle/>
          <a:p>
            <a:endParaRPr lang="en-GB" dirty="0"/>
          </a:p>
        </p:txBody>
      </p:sp>
      <p:sp>
        <p:nvSpPr>
          <p:cNvPr id="6" name="Slide Number Placeholder 5">
            <a:extLst>
              <a:ext uri="{FF2B5EF4-FFF2-40B4-BE49-F238E27FC236}">
                <a16:creationId xmlns:a16="http://schemas.microsoft.com/office/drawing/2014/main" id="{A105EE41-47F6-4260-903A-1FA6906396D7}"/>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9" name="Logo">
            <a:extLst>
              <a:ext uri="{FF2B5EF4-FFF2-40B4-BE49-F238E27FC236}">
                <a16:creationId xmlns:a16="http://schemas.microsoft.com/office/drawing/2014/main" id="{3D1D9CE0-4470-4097-8000-9D762BEAC414}"/>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28853797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PORTING Two Content">
    <p:spTree>
      <p:nvGrpSpPr>
        <p:cNvPr id="1" name=""/>
        <p:cNvGrpSpPr/>
        <p:nvPr/>
      </p:nvGrpSpPr>
      <p:grpSpPr>
        <a:xfrm>
          <a:off x="0" y="0"/>
          <a:ext cx="0" cy="0"/>
          <a:chOff x="0" y="0"/>
          <a:chExt cx="0" cy="0"/>
        </a:xfrm>
      </p:grpSpPr>
      <p:sp>
        <p:nvSpPr>
          <p:cNvPr id="10" name="Date Placeholder 9" hidden="1">
            <a:extLst>
              <a:ext uri="{FF2B5EF4-FFF2-40B4-BE49-F238E27FC236}">
                <a16:creationId xmlns:a16="http://schemas.microsoft.com/office/drawing/2014/main" id="{C56EA83F-3CC1-490C-B325-6AEA0F7D60B1}"/>
              </a:ext>
            </a:extLst>
          </p:cNvPr>
          <p:cNvSpPr>
            <a:spLocks noGrp="1"/>
          </p:cNvSpPr>
          <p:nvPr>
            <p:ph type="dt" sz="half" idx="24"/>
          </p:nvPr>
        </p:nvSpPr>
        <p:spPr/>
        <p:txBody>
          <a:bodyPr/>
          <a:lstStyle/>
          <a:p>
            <a:fld id="{A25DFDAB-F1C3-7443-B9E8-57B3B6EA16AC}" type="datetime1">
              <a:rPr lang="en-IN" smtClean="0"/>
              <a:t>03/09/23</a:t>
            </a:fld>
            <a:endParaRPr lang="en-GB" dirty="0"/>
          </a:p>
        </p:txBody>
      </p:sp>
      <p:sp>
        <p:nvSpPr>
          <p:cNvPr id="2" name="Title 1">
            <a:extLst>
              <a:ext uri="{FF2B5EF4-FFF2-40B4-BE49-F238E27FC236}">
                <a16:creationId xmlns:a16="http://schemas.microsoft.com/office/drawing/2014/main" id="{D947CF41-4700-4C0D-801F-1B8DD72EDF93}"/>
              </a:ext>
            </a:extLst>
          </p:cNvPr>
          <p:cNvSpPr>
            <a:spLocks noGrp="1"/>
          </p:cNvSpPr>
          <p:nvPr>
            <p:ph type="title" hasCustomPrompt="1"/>
          </p:nvPr>
        </p:nvSpPr>
        <p:spPr/>
        <p:txBody>
          <a:bodyPr/>
          <a:lstStyle/>
          <a:p>
            <a:r>
              <a:rPr lang="en-GB" dirty="0"/>
              <a:t>Click to add title</a:t>
            </a:r>
          </a:p>
        </p:txBody>
      </p:sp>
      <p:sp>
        <p:nvSpPr>
          <p:cNvPr id="3" name="Content Placeholder 2"/>
          <p:cNvSpPr>
            <a:spLocks noGrp="1"/>
          </p:cNvSpPr>
          <p:nvPr>
            <p:ph idx="1" hasCustomPrompt="1"/>
          </p:nvPr>
        </p:nvSpPr>
        <p:spPr>
          <a:xfrm>
            <a:off x="539999" y="1980000"/>
            <a:ext cx="5464800" cy="43380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6186000" y="1980000"/>
            <a:ext cx="5464800" cy="4338000"/>
          </a:xfrm>
        </p:spPr>
        <p:txBody>
          <a:bodyPr/>
          <a:lstStyle>
            <a:lvl1pPr>
              <a:defRPr/>
            </a:lvl1pPr>
            <a:lvl5pPr>
              <a:defRPr/>
            </a:lvl5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Subtitle Eyebrow">
            <a:extLst>
              <a:ext uri="{FF2B5EF4-FFF2-40B4-BE49-F238E27FC236}">
                <a16:creationId xmlns:a16="http://schemas.microsoft.com/office/drawing/2014/main" id="{0EA201FA-70BA-43B9-B250-185701712A09}"/>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8" name="Text Placeholder notes">
            <a:extLst>
              <a:ext uri="{FF2B5EF4-FFF2-40B4-BE49-F238E27FC236}">
                <a16:creationId xmlns:a16="http://schemas.microsoft.com/office/drawing/2014/main" id="{4277D90B-D582-45B4-B181-3610B5295B24}"/>
              </a:ext>
            </a:extLst>
          </p:cNvPr>
          <p:cNvSpPr>
            <a:spLocks noGrp="1"/>
          </p:cNvSpPr>
          <p:nvPr>
            <p:ph type="body" sz="quarter" idx="17" hasCustomPrompt="1"/>
          </p:nvPr>
        </p:nvSpPr>
        <p:spPr>
          <a:xfrm>
            <a:off x="539750" y="6127264"/>
            <a:ext cx="5464800" cy="197336"/>
          </a:xfrm>
        </p:spPr>
        <p:txBody>
          <a:bodyPr anchor="b" anchorCtr="0"/>
          <a:lstStyle>
            <a:lvl1pPr marL="0" indent="0">
              <a:lnSpc>
                <a:spcPct val="100000"/>
              </a:lnSpc>
              <a:spcBef>
                <a:spcPts val="0"/>
              </a:spcBef>
              <a:spcAft>
                <a:spcPts val="0"/>
              </a:spcAft>
              <a:buFont typeface="Arial" panose="020B0604020202020204" pitchFamily="34" charset="0"/>
              <a:buNone/>
              <a:defRPr sz="800" i="0"/>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1" name="Footer Placeholder 10">
            <a:extLst>
              <a:ext uri="{FF2B5EF4-FFF2-40B4-BE49-F238E27FC236}">
                <a16:creationId xmlns:a16="http://schemas.microsoft.com/office/drawing/2014/main" id="{1F1D744B-67F0-4809-B276-B7BE0B3BF206}"/>
              </a:ext>
            </a:extLst>
          </p:cNvPr>
          <p:cNvSpPr>
            <a:spLocks noGrp="1"/>
          </p:cNvSpPr>
          <p:nvPr>
            <p:ph type="ftr" sz="quarter" idx="25"/>
          </p:nvPr>
        </p:nvSpPr>
        <p:spPr/>
        <p:txBody>
          <a:bodyPr/>
          <a:lstStyle/>
          <a:p>
            <a:endParaRPr lang="en-GB" dirty="0"/>
          </a:p>
        </p:txBody>
      </p:sp>
      <p:sp>
        <p:nvSpPr>
          <p:cNvPr id="12" name="Slide Number Placeholder 11">
            <a:extLst>
              <a:ext uri="{FF2B5EF4-FFF2-40B4-BE49-F238E27FC236}">
                <a16:creationId xmlns:a16="http://schemas.microsoft.com/office/drawing/2014/main" id="{57E8DC7C-363B-48D6-87F0-F30A659D125A}"/>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3" name="Logo">
            <a:extLst>
              <a:ext uri="{FF2B5EF4-FFF2-40B4-BE49-F238E27FC236}">
                <a16:creationId xmlns:a16="http://schemas.microsoft.com/office/drawing/2014/main" id="{E72C75A6-86D1-4AC6-B230-F51442CF4F39}"/>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5" name="Text Placeholder 4">
            <a:extLst>
              <a:ext uri="{FF2B5EF4-FFF2-40B4-BE49-F238E27FC236}">
                <a16:creationId xmlns:a16="http://schemas.microsoft.com/office/drawing/2014/main" id="{AE9B34CA-E6FB-4FD5-B6B9-35A19CDB0860}"/>
              </a:ext>
            </a:extLst>
          </p:cNvPr>
          <p:cNvSpPr>
            <a:spLocks noGrp="1"/>
          </p:cNvSpPr>
          <p:nvPr>
            <p:ph type="body" sz="quarter" idx="34" hasCustomPrompt="1"/>
          </p:nvPr>
        </p:nvSpPr>
        <p:spPr>
          <a:xfrm>
            <a:off x="6186488" y="6127264"/>
            <a:ext cx="5464175" cy="196850"/>
          </a:xfrm>
        </p:spPr>
        <p:txBody>
          <a:bodyPr anchor="b" anchorCtr="0"/>
          <a:lstStyle>
            <a:lvl1pPr>
              <a:defRPr lang="en-GB" sz="800" i="0" kern="1200" dirty="0">
                <a:solidFill>
                  <a:schemeClr val="tx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Click to add notes</a:t>
            </a:r>
          </a:p>
        </p:txBody>
      </p:sp>
    </p:spTree>
    <p:extLst>
      <p:ext uri="{BB962C8B-B14F-4D97-AF65-F5344CB8AC3E}">
        <p14:creationId xmlns:p14="http://schemas.microsoft.com/office/powerpoint/2010/main" val="32708463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PORTING 1">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76A76AE7-7454-C54E-B954-EF2D4660DFC1}"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400" y="899998"/>
            <a:ext cx="8288262" cy="5424601"/>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2568409653"/>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PORTING 2A">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5F4545B3-32AC-A042-A4EB-3432998E9C25}"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400" y="899999"/>
            <a:ext cx="82872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Content Placeholder 4">
            <a:extLst>
              <a:ext uri="{FF2B5EF4-FFF2-40B4-BE49-F238E27FC236}">
                <a16:creationId xmlns:a16="http://schemas.microsoft.com/office/drawing/2014/main" id="{63173555-621B-4368-85A5-D9E165C76349}"/>
              </a:ext>
            </a:extLst>
          </p:cNvPr>
          <p:cNvSpPr>
            <a:spLocks noGrp="1"/>
          </p:cNvSpPr>
          <p:nvPr>
            <p:ph sz="quarter" idx="13" hasCustomPrompt="1"/>
          </p:nvPr>
        </p:nvSpPr>
        <p:spPr>
          <a:xfrm>
            <a:off x="3362400" y="3708000"/>
            <a:ext cx="82872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2664874470"/>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884F1136-406E-E645-A730-9BE235715045}" type="datetime1">
              <a:rPr lang="en-IN" smtClean="0"/>
              <a:t>03/09/23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896696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PORTING 2B">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B99B585C-93FC-D046-AFCF-D03678F85F76}"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399" y="899999"/>
            <a:ext cx="5467275" cy="5413124"/>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Content Placeholder 4">
            <a:extLst>
              <a:ext uri="{FF2B5EF4-FFF2-40B4-BE49-F238E27FC236}">
                <a16:creationId xmlns:a16="http://schemas.microsoft.com/office/drawing/2014/main" id="{63173555-621B-4368-85A5-D9E165C76349}"/>
              </a:ext>
            </a:extLst>
          </p:cNvPr>
          <p:cNvSpPr>
            <a:spLocks noGrp="1"/>
          </p:cNvSpPr>
          <p:nvPr>
            <p:ph sz="quarter" idx="13" hasCustomPrompt="1"/>
          </p:nvPr>
        </p:nvSpPr>
        <p:spPr>
          <a:xfrm>
            <a:off x="9010650" y="904875"/>
            <a:ext cx="2638949" cy="5413125"/>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437629739"/>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PORTING 3A">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7F43DC9D-5F49-9242-8502-2B444550B8BE}"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399" y="899997"/>
            <a:ext cx="8287201" cy="26424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1" name="Content Placeholder 10">
            <a:extLst>
              <a:ext uri="{FF2B5EF4-FFF2-40B4-BE49-F238E27FC236}">
                <a16:creationId xmlns:a16="http://schemas.microsoft.com/office/drawing/2014/main" id="{0F68EC61-8561-4994-8A68-09675655FE31}"/>
              </a:ext>
            </a:extLst>
          </p:cNvPr>
          <p:cNvSpPr>
            <a:spLocks noGrp="1"/>
          </p:cNvSpPr>
          <p:nvPr>
            <p:ph sz="quarter" idx="14" hasCustomPrompt="1"/>
          </p:nvPr>
        </p:nvSpPr>
        <p:spPr>
          <a:xfrm>
            <a:off x="3362399" y="3708000"/>
            <a:ext cx="4053600" cy="26424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Content Placeholder 14">
            <a:extLst>
              <a:ext uri="{FF2B5EF4-FFF2-40B4-BE49-F238E27FC236}">
                <a16:creationId xmlns:a16="http://schemas.microsoft.com/office/drawing/2014/main" id="{F42111F8-D026-4080-A7D1-2BD64D26F371}"/>
              </a:ext>
            </a:extLst>
          </p:cNvPr>
          <p:cNvSpPr>
            <a:spLocks noGrp="1"/>
          </p:cNvSpPr>
          <p:nvPr>
            <p:ph sz="quarter" idx="16" hasCustomPrompt="1"/>
          </p:nvPr>
        </p:nvSpPr>
        <p:spPr>
          <a:xfrm>
            <a:off x="7599599" y="3708000"/>
            <a:ext cx="4053600" cy="26424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409827362"/>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PORTING 3B">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34EF9DC4-7339-1249-A3D4-29DC68DBE965}"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400" y="899998"/>
            <a:ext cx="2642400" cy="5414401"/>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1" name="Content Placeholder 10">
            <a:extLst>
              <a:ext uri="{FF2B5EF4-FFF2-40B4-BE49-F238E27FC236}">
                <a16:creationId xmlns:a16="http://schemas.microsoft.com/office/drawing/2014/main" id="{0F68EC61-8561-4994-8A68-09675655FE31}"/>
              </a:ext>
            </a:extLst>
          </p:cNvPr>
          <p:cNvSpPr>
            <a:spLocks noGrp="1"/>
          </p:cNvSpPr>
          <p:nvPr>
            <p:ph sz="quarter" idx="14" hasCustomPrompt="1"/>
          </p:nvPr>
        </p:nvSpPr>
        <p:spPr>
          <a:xfrm>
            <a:off x="6188400" y="899998"/>
            <a:ext cx="2642400" cy="5414401"/>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Content Placeholder 14">
            <a:extLst>
              <a:ext uri="{FF2B5EF4-FFF2-40B4-BE49-F238E27FC236}">
                <a16:creationId xmlns:a16="http://schemas.microsoft.com/office/drawing/2014/main" id="{F42111F8-D026-4080-A7D1-2BD64D26F371}"/>
              </a:ext>
            </a:extLst>
          </p:cNvPr>
          <p:cNvSpPr>
            <a:spLocks noGrp="1"/>
          </p:cNvSpPr>
          <p:nvPr>
            <p:ph sz="quarter" idx="16" hasCustomPrompt="1"/>
          </p:nvPr>
        </p:nvSpPr>
        <p:spPr>
          <a:xfrm>
            <a:off x="9007200" y="899998"/>
            <a:ext cx="2642400" cy="5414401"/>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4001362391"/>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PORTING 4">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58BED3FB-211F-8946-A133-1554EAE9E6F0}"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400" y="899999"/>
            <a:ext cx="40536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a:t>
            </a:r>
            <a:br>
              <a:rPr lang="en-GB" noProof="0" dirty="0"/>
            </a:br>
            <a:r>
              <a:rPr lang="en-GB" noProof="0" dirty="0"/>
              <a:t>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Content Placeholder 4">
            <a:extLst>
              <a:ext uri="{FF2B5EF4-FFF2-40B4-BE49-F238E27FC236}">
                <a16:creationId xmlns:a16="http://schemas.microsoft.com/office/drawing/2014/main" id="{63173555-621B-4368-85A5-D9E165C76349}"/>
              </a:ext>
            </a:extLst>
          </p:cNvPr>
          <p:cNvSpPr>
            <a:spLocks noGrp="1"/>
          </p:cNvSpPr>
          <p:nvPr>
            <p:ph sz="quarter" idx="13" hasCustomPrompt="1"/>
          </p:nvPr>
        </p:nvSpPr>
        <p:spPr>
          <a:xfrm>
            <a:off x="3362400" y="3708000"/>
            <a:ext cx="40536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a:t>
            </a:r>
            <a:br>
              <a:rPr lang="en-GB" noProof="0" dirty="0"/>
            </a:br>
            <a:r>
              <a:rPr lang="en-GB" noProof="0" dirty="0"/>
              <a:t>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1" name="Content Placeholder 10">
            <a:extLst>
              <a:ext uri="{FF2B5EF4-FFF2-40B4-BE49-F238E27FC236}">
                <a16:creationId xmlns:a16="http://schemas.microsoft.com/office/drawing/2014/main" id="{0F68EC61-8561-4994-8A68-09675655FE31}"/>
              </a:ext>
            </a:extLst>
          </p:cNvPr>
          <p:cNvSpPr>
            <a:spLocks noGrp="1"/>
          </p:cNvSpPr>
          <p:nvPr>
            <p:ph sz="quarter" idx="14" hasCustomPrompt="1"/>
          </p:nvPr>
        </p:nvSpPr>
        <p:spPr>
          <a:xfrm>
            <a:off x="7598100" y="899999"/>
            <a:ext cx="40536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a:t>
            </a:r>
            <a:br>
              <a:rPr lang="en-GB" noProof="0" dirty="0"/>
            </a:br>
            <a:r>
              <a:rPr lang="en-GB" noProof="0" dirty="0"/>
              <a:t>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Content Placeholder 12">
            <a:extLst>
              <a:ext uri="{FF2B5EF4-FFF2-40B4-BE49-F238E27FC236}">
                <a16:creationId xmlns:a16="http://schemas.microsoft.com/office/drawing/2014/main" id="{180BF4E0-B153-411A-B8D8-A592C7C565FF}"/>
              </a:ext>
            </a:extLst>
          </p:cNvPr>
          <p:cNvSpPr>
            <a:spLocks noGrp="1"/>
          </p:cNvSpPr>
          <p:nvPr>
            <p:ph sz="quarter" idx="15" hasCustomPrompt="1"/>
          </p:nvPr>
        </p:nvSpPr>
        <p:spPr>
          <a:xfrm>
            <a:off x="7598100" y="3708000"/>
            <a:ext cx="40536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a:t>
            </a:r>
            <a:br>
              <a:rPr lang="en-GB" noProof="0" dirty="0"/>
            </a:br>
            <a:r>
              <a:rPr lang="en-GB" noProof="0" dirty="0"/>
              <a:t>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2865826629"/>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PORTING 5">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1801BF47-48ED-6947-B885-8124FA4083B2}"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400" y="899999"/>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Content Placeholder 4">
            <a:extLst>
              <a:ext uri="{FF2B5EF4-FFF2-40B4-BE49-F238E27FC236}">
                <a16:creationId xmlns:a16="http://schemas.microsoft.com/office/drawing/2014/main" id="{63173555-621B-4368-85A5-D9E165C76349}"/>
              </a:ext>
            </a:extLst>
          </p:cNvPr>
          <p:cNvSpPr>
            <a:spLocks noGrp="1"/>
          </p:cNvSpPr>
          <p:nvPr>
            <p:ph sz="quarter" idx="13" hasCustomPrompt="1"/>
          </p:nvPr>
        </p:nvSpPr>
        <p:spPr>
          <a:xfrm>
            <a:off x="3362400" y="3708000"/>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1" name="Content Placeholder 10">
            <a:extLst>
              <a:ext uri="{FF2B5EF4-FFF2-40B4-BE49-F238E27FC236}">
                <a16:creationId xmlns:a16="http://schemas.microsoft.com/office/drawing/2014/main" id="{0F68EC61-8561-4994-8A68-09675655FE31}"/>
              </a:ext>
            </a:extLst>
          </p:cNvPr>
          <p:cNvSpPr>
            <a:spLocks noGrp="1"/>
          </p:cNvSpPr>
          <p:nvPr>
            <p:ph sz="quarter" idx="14" hasCustomPrompt="1"/>
          </p:nvPr>
        </p:nvSpPr>
        <p:spPr>
          <a:xfrm>
            <a:off x="6188400" y="899998"/>
            <a:ext cx="2642400" cy="5414401"/>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Content Placeholder 14">
            <a:extLst>
              <a:ext uri="{FF2B5EF4-FFF2-40B4-BE49-F238E27FC236}">
                <a16:creationId xmlns:a16="http://schemas.microsoft.com/office/drawing/2014/main" id="{F42111F8-D026-4080-A7D1-2BD64D26F371}"/>
              </a:ext>
            </a:extLst>
          </p:cNvPr>
          <p:cNvSpPr>
            <a:spLocks noGrp="1"/>
          </p:cNvSpPr>
          <p:nvPr>
            <p:ph sz="quarter" idx="16" hasCustomPrompt="1"/>
          </p:nvPr>
        </p:nvSpPr>
        <p:spPr>
          <a:xfrm>
            <a:off x="9007200" y="899999"/>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14" name="Content Placeholder 13">
            <a:extLst>
              <a:ext uri="{FF2B5EF4-FFF2-40B4-BE49-F238E27FC236}">
                <a16:creationId xmlns:a16="http://schemas.microsoft.com/office/drawing/2014/main" id="{0FAE8613-4119-4561-88AB-2E9B4624A797}"/>
              </a:ext>
            </a:extLst>
          </p:cNvPr>
          <p:cNvSpPr>
            <a:spLocks noGrp="1"/>
          </p:cNvSpPr>
          <p:nvPr>
            <p:ph sz="quarter" idx="34"/>
          </p:nvPr>
        </p:nvSpPr>
        <p:spPr>
          <a:xfrm>
            <a:off x="9007200" y="3708000"/>
            <a:ext cx="2642400" cy="2610000"/>
          </a:xfrm>
          <a:noFill/>
          <a:ln w="6350">
            <a:solidFill>
              <a:srgbClr val="E6E8ED"/>
            </a:solidFill>
          </a:ln>
        </p:spPr>
        <p:txBody>
          <a:bodyPr vert="horz" lIns="72000" tIns="72000" rIns="72000" bIns="72000"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12188518"/>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REPORTING 6">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9F057C2A-9056-FE42-AF28-3479C3A60FAC}"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3362400" y="899999"/>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Content Placeholder 4">
            <a:extLst>
              <a:ext uri="{FF2B5EF4-FFF2-40B4-BE49-F238E27FC236}">
                <a16:creationId xmlns:a16="http://schemas.microsoft.com/office/drawing/2014/main" id="{63173555-621B-4368-85A5-D9E165C76349}"/>
              </a:ext>
            </a:extLst>
          </p:cNvPr>
          <p:cNvSpPr>
            <a:spLocks noGrp="1"/>
          </p:cNvSpPr>
          <p:nvPr>
            <p:ph sz="quarter" idx="13" hasCustomPrompt="1"/>
          </p:nvPr>
        </p:nvSpPr>
        <p:spPr>
          <a:xfrm>
            <a:off x="3362400" y="3708000"/>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1" name="Content Placeholder 10">
            <a:extLst>
              <a:ext uri="{FF2B5EF4-FFF2-40B4-BE49-F238E27FC236}">
                <a16:creationId xmlns:a16="http://schemas.microsoft.com/office/drawing/2014/main" id="{0F68EC61-8561-4994-8A68-09675655FE31}"/>
              </a:ext>
            </a:extLst>
          </p:cNvPr>
          <p:cNvSpPr>
            <a:spLocks noGrp="1"/>
          </p:cNvSpPr>
          <p:nvPr>
            <p:ph sz="quarter" idx="14" hasCustomPrompt="1"/>
          </p:nvPr>
        </p:nvSpPr>
        <p:spPr>
          <a:xfrm>
            <a:off x="6188400" y="899999"/>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Content Placeholder 12">
            <a:extLst>
              <a:ext uri="{FF2B5EF4-FFF2-40B4-BE49-F238E27FC236}">
                <a16:creationId xmlns:a16="http://schemas.microsoft.com/office/drawing/2014/main" id="{180BF4E0-B153-411A-B8D8-A592C7C565FF}"/>
              </a:ext>
            </a:extLst>
          </p:cNvPr>
          <p:cNvSpPr>
            <a:spLocks noGrp="1"/>
          </p:cNvSpPr>
          <p:nvPr>
            <p:ph sz="quarter" idx="15" hasCustomPrompt="1"/>
          </p:nvPr>
        </p:nvSpPr>
        <p:spPr>
          <a:xfrm>
            <a:off x="6188400" y="3708000"/>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Content Placeholder 14">
            <a:extLst>
              <a:ext uri="{FF2B5EF4-FFF2-40B4-BE49-F238E27FC236}">
                <a16:creationId xmlns:a16="http://schemas.microsoft.com/office/drawing/2014/main" id="{F42111F8-D026-4080-A7D1-2BD64D26F371}"/>
              </a:ext>
            </a:extLst>
          </p:cNvPr>
          <p:cNvSpPr>
            <a:spLocks noGrp="1"/>
          </p:cNvSpPr>
          <p:nvPr>
            <p:ph sz="quarter" idx="16" hasCustomPrompt="1"/>
          </p:nvPr>
        </p:nvSpPr>
        <p:spPr>
          <a:xfrm>
            <a:off x="9007200" y="899999"/>
            <a:ext cx="2642400" cy="2610000"/>
          </a:xfrm>
          <a:noFill/>
          <a:ln w="6350">
            <a:solidFill>
              <a:srgbClr val="E6E8ED"/>
            </a:solidFill>
          </a:ln>
        </p:spPr>
        <p:txBody>
          <a:bodyPr vert="horz" lIns="72000" tIns="72000" rIns="72000" bIns="72000" rtlCol="0">
            <a:no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vl6pPr>
              <a:defRPr lang="en-US" noProof="0" dirty="0"/>
            </a:lvl6pPr>
            <a:lvl7pPr>
              <a:defRPr lang="en-US" noProof="0" dirty="0"/>
            </a:lvl7pPr>
            <a:lvl8pPr>
              <a:defRPr lang="en-US" noProof="0" dirty="0"/>
            </a:lvl8pPr>
            <a:lvl9pPr>
              <a:defRPr lang="en-US" noProof="0" dirty="0"/>
            </a:lvl9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
        <p:nvSpPr>
          <p:cNvPr id="14" name="Content Placeholder 13">
            <a:extLst>
              <a:ext uri="{FF2B5EF4-FFF2-40B4-BE49-F238E27FC236}">
                <a16:creationId xmlns:a16="http://schemas.microsoft.com/office/drawing/2014/main" id="{0FAE8613-4119-4561-88AB-2E9B4624A797}"/>
              </a:ext>
            </a:extLst>
          </p:cNvPr>
          <p:cNvSpPr>
            <a:spLocks noGrp="1"/>
          </p:cNvSpPr>
          <p:nvPr>
            <p:ph sz="quarter" idx="34"/>
          </p:nvPr>
        </p:nvSpPr>
        <p:spPr>
          <a:xfrm>
            <a:off x="9007200" y="3708000"/>
            <a:ext cx="2642400" cy="2610000"/>
          </a:xfrm>
          <a:noFill/>
          <a:ln w="6350">
            <a:solidFill>
              <a:srgbClr val="E6E8ED"/>
            </a:solidFill>
          </a:ln>
        </p:spPr>
        <p:txBody>
          <a:bodyPr vert="horz" lIns="72000" tIns="72000" rIns="72000" bIns="72000" rtlCol="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93495953"/>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REPORTING Blank">
    <p:spTree>
      <p:nvGrpSpPr>
        <p:cNvPr id="1" name=""/>
        <p:cNvGrpSpPr/>
        <p:nvPr/>
      </p:nvGrpSpPr>
      <p:grpSpPr>
        <a:xfrm>
          <a:off x="0" y="0"/>
          <a:ext cx="0" cy="0"/>
          <a:chOff x="0" y="0"/>
          <a:chExt cx="0" cy="0"/>
        </a:xfrm>
      </p:grpSpPr>
      <p:sp>
        <p:nvSpPr>
          <p:cNvPr id="22" name="Background">
            <a:extLst>
              <a:ext uri="{FF2B5EF4-FFF2-40B4-BE49-F238E27FC236}">
                <a16:creationId xmlns:a16="http://schemas.microsoft.com/office/drawing/2014/main" id="{B0744E9F-B1FC-4975-861C-F38ECB7999EC}"/>
              </a:ext>
            </a:extLst>
          </p:cNvPr>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3" name="Freeform: Shape 22">
            <a:extLst>
              <a:ext uri="{FF2B5EF4-FFF2-40B4-BE49-F238E27FC236}">
                <a16:creationId xmlns:a16="http://schemas.microsoft.com/office/drawing/2014/main" id="{0984714D-FB53-4871-9C91-3AF87337A74D}"/>
              </a:ext>
            </a:extLst>
          </p:cNvPr>
          <p:cNvSpPr/>
          <p:nvPr userDrawn="1"/>
        </p:nvSpPr>
        <p:spPr bwMode="white">
          <a:xfrm>
            <a:off x="3015750" y="0"/>
            <a:ext cx="9176249" cy="6858000"/>
          </a:xfrm>
          <a:custGeom>
            <a:avLst/>
            <a:gdLst>
              <a:gd name="connsiteX0" fmla="*/ 2 w 9007473"/>
              <a:gd name="connsiteY0" fmla="*/ 1865314 h 6858000"/>
              <a:gd name="connsiteX1" fmla="*/ 2 w 9007473"/>
              <a:gd name="connsiteY1" fmla="*/ 2093913 h 6858000"/>
              <a:gd name="connsiteX2" fmla="*/ 179926 w 9007473"/>
              <a:gd name="connsiteY2" fmla="*/ 1979614 h 6858000"/>
              <a:gd name="connsiteX3" fmla="*/ 0 w 9007473"/>
              <a:gd name="connsiteY3" fmla="*/ 0 h 6858000"/>
              <a:gd name="connsiteX4" fmla="*/ 9007473 w 9007473"/>
              <a:gd name="connsiteY4" fmla="*/ 0 h 6858000"/>
              <a:gd name="connsiteX5" fmla="*/ 9007473 w 9007473"/>
              <a:gd name="connsiteY5" fmla="*/ 6858000 h 6858000"/>
              <a:gd name="connsiteX6" fmla="*/ 0 w 90074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7473" h="6858000">
                <a:moveTo>
                  <a:pt x="2" y="1865314"/>
                </a:moveTo>
                <a:lnTo>
                  <a:pt x="2" y="2093913"/>
                </a:lnTo>
                <a:lnTo>
                  <a:pt x="179926" y="1979614"/>
                </a:lnTo>
                <a:close/>
                <a:moveTo>
                  <a:pt x="0" y="0"/>
                </a:moveTo>
                <a:lnTo>
                  <a:pt x="9007473" y="0"/>
                </a:lnTo>
                <a:lnTo>
                  <a:pt x="900747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 name="Date Placeholder 1" hidden="1">
            <a:extLst>
              <a:ext uri="{FF2B5EF4-FFF2-40B4-BE49-F238E27FC236}">
                <a16:creationId xmlns:a16="http://schemas.microsoft.com/office/drawing/2014/main" id="{305BCBE0-A72F-44F9-B907-61C45B8CE45F}"/>
              </a:ext>
            </a:extLst>
          </p:cNvPr>
          <p:cNvSpPr>
            <a:spLocks noGrp="1"/>
          </p:cNvSpPr>
          <p:nvPr>
            <p:ph type="dt" sz="half" idx="24"/>
          </p:nvPr>
        </p:nvSpPr>
        <p:spPr/>
        <p:txBody>
          <a:bodyPr/>
          <a:lstStyle/>
          <a:p>
            <a:fld id="{F73F6ACF-A8C6-694F-87DA-93FB3F8E632E}" type="datetime1">
              <a:rPr lang="en-IN" smtClean="0"/>
              <a:t>03/09/23</a:t>
            </a:fld>
            <a:endParaRPr lang="en-GB" dirty="0"/>
          </a:p>
        </p:txBody>
      </p:sp>
      <p:sp>
        <p:nvSpPr>
          <p:cNvPr id="4" name="Title 3">
            <a:extLst>
              <a:ext uri="{FF2B5EF4-FFF2-40B4-BE49-F238E27FC236}">
                <a16:creationId xmlns:a16="http://schemas.microsoft.com/office/drawing/2014/main" id="{5DDF5836-A53C-4F9D-8208-19EFA158B21C}"/>
              </a:ext>
            </a:extLst>
          </p:cNvPr>
          <p:cNvSpPr>
            <a:spLocks noGrp="1"/>
          </p:cNvSpPr>
          <p:nvPr>
            <p:ph type="title" hasCustomPrompt="1"/>
          </p:nvPr>
        </p:nvSpPr>
        <p:spPr>
          <a:xfrm>
            <a:off x="540000" y="1350000"/>
            <a:ext cx="2210400" cy="1620000"/>
          </a:xfrm>
        </p:spPr>
        <p:txBody>
          <a:bodyPr/>
          <a:lstStyle>
            <a:lvl1pPr>
              <a:defRPr sz="1800"/>
            </a:lvl1pPr>
          </a:lstStyle>
          <a:p>
            <a:r>
              <a:rPr lang="en-GB" dirty="0"/>
              <a:t>Click to add title</a:t>
            </a:r>
          </a:p>
        </p:txBody>
      </p:sp>
      <p:sp>
        <p:nvSpPr>
          <p:cNvPr id="3" name="Content Placeholder 2"/>
          <p:cNvSpPr>
            <a:spLocks noGrp="1"/>
          </p:cNvSpPr>
          <p:nvPr>
            <p:ph idx="1" hasCustomPrompt="1"/>
          </p:nvPr>
        </p:nvSpPr>
        <p:spPr>
          <a:xfrm>
            <a:off x="540000" y="3060000"/>
            <a:ext cx="2210400" cy="3254400"/>
          </a:xfrm>
        </p:spPr>
        <p:txBody>
          <a:bodyPr/>
          <a:lstStyle>
            <a:lvl1pPr>
              <a:defRPr sz="1400"/>
            </a:lvl1pPr>
            <a:lvl2pPr>
              <a:defRPr sz="1400"/>
            </a:lvl2pPr>
            <a:lvl3pPr>
              <a:defRPr sz="1400"/>
            </a:lvl3pPr>
            <a:lvl4pPr>
              <a:defRPr sz="1400"/>
            </a:lvl4pPr>
            <a:lvl5pPr>
              <a:defRPr sz="1400"/>
            </a:lvl5pPr>
            <a:lvl6pPr>
              <a:defRPr sz="1000"/>
            </a:lvl6pPr>
            <a:lvl7pPr>
              <a:defRPr sz="1000"/>
            </a:lvl7pPr>
          </a:lstStyle>
          <a:p>
            <a:pPr lvl="0"/>
            <a:r>
              <a:rPr lang="en-GB" noProof="0" dirty="0"/>
              <a:t>Click to add text                 Enter &amp; TAB for next text level SHIFT+TAB to go back in levels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21" name="Subtitle Eyebrow">
            <a:extLst>
              <a:ext uri="{FF2B5EF4-FFF2-40B4-BE49-F238E27FC236}">
                <a16:creationId xmlns:a16="http://schemas.microsoft.com/office/drawing/2014/main" id="{2200C17D-0C81-49CE-8673-64BC37D47368}"/>
              </a:ext>
            </a:extLst>
          </p:cNvPr>
          <p:cNvSpPr>
            <a:spLocks noGrp="1"/>
          </p:cNvSpPr>
          <p:nvPr>
            <p:ph type="subTitle" idx="33" hasCustomPrompt="1"/>
          </p:nvPr>
        </p:nvSpPr>
        <p:spPr>
          <a:xfrm>
            <a:off x="539999" y="481818"/>
            <a:ext cx="2210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7" name="Text Placeholder notes">
            <a:extLst>
              <a:ext uri="{FF2B5EF4-FFF2-40B4-BE49-F238E27FC236}">
                <a16:creationId xmlns:a16="http://schemas.microsoft.com/office/drawing/2014/main" id="{96722C69-3A89-4AF0-9262-9A43B1562829}"/>
              </a:ext>
            </a:extLst>
          </p:cNvPr>
          <p:cNvSpPr>
            <a:spLocks noGrp="1"/>
          </p:cNvSpPr>
          <p:nvPr>
            <p:ph type="body" sz="quarter" idx="17" hasCustomPrompt="1"/>
          </p:nvPr>
        </p:nvSpPr>
        <p:spPr>
          <a:xfrm>
            <a:off x="536444" y="6137275"/>
            <a:ext cx="2210400" cy="180725"/>
          </a:xfrm>
        </p:spPr>
        <p:txBody>
          <a:bodyPr anchor="b" anchorCtr="0"/>
          <a:lstStyle>
            <a:lvl1pPr marL="0" indent="0">
              <a:spcAft>
                <a:spcPts val="300"/>
              </a:spcAft>
              <a:buFont typeface="Arial" panose="020B0604020202020204" pitchFamily="34" charset="0"/>
              <a:buNone/>
              <a:defRPr sz="800" i="1"/>
            </a:lvl1pPr>
            <a:lvl2pPr marL="0" indent="0">
              <a:spcAft>
                <a:spcPts val="0"/>
              </a:spcAft>
              <a:buFont typeface="Arial" panose="020B0604020202020204" pitchFamily="34" charset="0"/>
              <a:buNone/>
              <a:defRPr/>
            </a:lvl2pPr>
            <a:lvl3pPr marL="0" indent="0">
              <a:spcAft>
                <a:spcPts val="0"/>
              </a:spcAft>
              <a:buFont typeface="Arial" panose="020B0604020202020204" pitchFamily="34" charset="0"/>
              <a:buNone/>
              <a:defRPr/>
            </a:lvl3pPr>
            <a:lvl4pPr marL="0" indent="0">
              <a:spcAft>
                <a:spcPts val="0"/>
              </a:spcAft>
              <a:buFont typeface="Arial" panose="020B0604020202020204" pitchFamily="34" charset="0"/>
              <a:buNone/>
              <a:defRPr/>
            </a:lvl4pPr>
            <a:lvl5pPr marL="0" indent="0">
              <a:buFont typeface="Arial" panose="020B0604020202020204" pitchFamily="34" charset="0"/>
              <a:buNone/>
              <a:defRPr/>
            </a:lvl5pPr>
          </a:lstStyle>
          <a:p>
            <a:pPr lvl="0"/>
            <a:r>
              <a:rPr lang="en-GB" dirty="0"/>
              <a:t>Click to add notes</a:t>
            </a:r>
          </a:p>
        </p:txBody>
      </p:sp>
      <p:sp>
        <p:nvSpPr>
          <p:cNvPr id="12" name="Footer Placeholder 11">
            <a:extLst>
              <a:ext uri="{FF2B5EF4-FFF2-40B4-BE49-F238E27FC236}">
                <a16:creationId xmlns:a16="http://schemas.microsoft.com/office/drawing/2014/main" id="{335DA131-1B1A-4190-8E80-D3E5E3F6A578}"/>
              </a:ext>
            </a:extLst>
          </p:cNvPr>
          <p:cNvSpPr>
            <a:spLocks noGrp="1"/>
          </p:cNvSpPr>
          <p:nvPr>
            <p:ph type="ftr" sz="quarter" idx="25"/>
          </p:nvPr>
        </p:nvSpPr>
        <p:spPr>
          <a:xfrm>
            <a:off x="3693599" y="481818"/>
            <a:ext cx="3434275" cy="154800"/>
          </a:xfrm>
        </p:spPr>
        <p:txBody>
          <a:bodyPr/>
          <a:lstStyle/>
          <a:p>
            <a:endParaRPr lang="en-GB" dirty="0"/>
          </a:p>
        </p:txBody>
      </p:sp>
      <p:sp>
        <p:nvSpPr>
          <p:cNvPr id="18" name="Slide Number Placeholder 17">
            <a:extLst>
              <a:ext uri="{FF2B5EF4-FFF2-40B4-BE49-F238E27FC236}">
                <a16:creationId xmlns:a16="http://schemas.microsoft.com/office/drawing/2014/main" id="{F757291D-FDE8-4C50-A167-DF40C225CDDC}"/>
              </a:ext>
            </a:extLst>
          </p:cNvPr>
          <p:cNvSpPr>
            <a:spLocks noGrp="1"/>
          </p:cNvSpPr>
          <p:nvPr>
            <p:ph type="sldNum" sz="quarter" idx="26"/>
          </p:nvPr>
        </p:nvSpPr>
        <p:spPr/>
        <p:txBody>
          <a:bodyPr/>
          <a:lstStyle/>
          <a:p>
            <a:fld id="{23AA811B-2EBD-4900-905E-5BE206449611}" type="slidenum">
              <a:rPr lang="en-GB" smtClean="0"/>
              <a:pPr/>
              <a:t>‹#›</a:t>
            </a:fld>
            <a:endParaRPr lang="en-GB" dirty="0"/>
          </a:p>
        </p:txBody>
      </p:sp>
      <p:sp>
        <p:nvSpPr>
          <p:cNvPr id="16" name="Logo">
            <a:extLst>
              <a:ext uri="{FF2B5EF4-FFF2-40B4-BE49-F238E27FC236}">
                <a16:creationId xmlns:a16="http://schemas.microsoft.com/office/drawing/2014/main" id="{1D991517-4F1F-4B90-A823-51D612988493}"/>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629723238"/>
      </p:ext>
    </p:extLst>
  </p:cSld>
  <p:clrMapOvr>
    <a:masterClrMapping/>
  </p:clrMapOvr>
  <p:extLst>
    <p:ext uri="{DCECCB84-F9BA-43D5-87BE-67443E8EF086}">
      <p15:sldGuideLst xmlns:p15="http://schemas.microsoft.com/office/powerpoint/2012/main">
        <p15:guide id="1" orient="horz" pos="1991">
          <p15:clr>
            <a:srgbClr val="FBAE40"/>
          </p15:clr>
        </p15:guide>
        <p15:guide id="2" orient="horz" pos="2215">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Gradient">
    <p:bg>
      <p:bgPr>
        <a:solidFill>
          <a:schemeClr val="accent1"/>
        </a:solidFill>
        <a:effectLst/>
      </p:bgPr>
    </p:bg>
    <p:spTree>
      <p:nvGrpSpPr>
        <p:cNvPr id="1" name=""/>
        <p:cNvGrpSpPr/>
        <p:nvPr/>
      </p:nvGrpSpPr>
      <p:grpSpPr>
        <a:xfrm>
          <a:off x="0" y="0"/>
          <a:ext cx="0" cy="0"/>
          <a:chOff x="0" y="0"/>
          <a:chExt cx="0" cy="0"/>
        </a:xfrm>
      </p:grpSpPr>
      <p:sp>
        <p:nvSpPr>
          <p:cNvPr id="16" name="Date Placeholder 3" hidden="1">
            <a:extLst>
              <a:ext uri="{FF2B5EF4-FFF2-40B4-BE49-F238E27FC236}">
                <a16:creationId xmlns:a16="http://schemas.microsoft.com/office/drawing/2014/main" id="{2E54130F-9ED5-4851-A7A0-1B8BFC10F020}"/>
              </a:ext>
            </a:extLst>
          </p:cNvPr>
          <p:cNvSpPr>
            <a:spLocks noGrp="1"/>
          </p:cNvSpPr>
          <p:nvPr>
            <p:ph type="dt" sz="half" idx="10"/>
          </p:nvPr>
        </p:nvSpPr>
        <p:spPr>
          <a:xfrm>
            <a:off x="12193200" y="6858000"/>
            <a:ext cx="0" cy="0"/>
          </a:xfrm>
        </p:spPr>
        <p:txBody>
          <a:bodyPr/>
          <a:lstStyle/>
          <a:p>
            <a:fld id="{008962B9-D3CD-314C-B6D4-CE29633E8800}" type="datetime1">
              <a:rPr lang="en-IN" smtClean="0"/>
              <a:t>03/09/23</a:t>
            </a:fld>
            <a:endParaRPr lang="en-GB" dirty="0"/>
          </a:p>
        </p:txBody>
      </p:sp>
      <p:pic>
        <p:nvPicPr>
          <p:cNvPr id="8" name="Graphics">
            <a:extLst>
              <a:ext uri="{FF2B5EF4-FFF2-40B4-BE49-F238E27FC236}">
                <a16:creationId xmlns:a16="http://schemas.microsoft.com/office/drawing/2014/main" id="{905757DC-09E7-48DE-927F-7D4D73FB0E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Logo">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4" name="Triangle 9">
            <a:extLst>
              <a:ext uri="{FF2B5EF4-FFF2-40B4-BE49-F238E27FC236}">
                <a16:creationId xmlns:a16="http://schemas.microsoft.com/office/drawing/2014/main" id="{E131A983-7355-4968-873A-A98E7BE44F84}"/>
              </a:ext>
            </a:extLst>
          </p:cNvPr>
          <p:cNvSpPr/>
          <p:nvPr userDrawn="1"/>
        </p:nvSpPr>
        <p:spPr bwMode="white">
          <a:xfrm rot="10800000">
            <a:off x="5981698" y="-1"/>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Triangle 10">
            <a:extLst>
              <a:ext uri="{FF2B5EF4-FFF2-40B4-BE49-F238E27FC236}">
                <a16:creationId xmlns:a16="http://schemas.microsoft.com/office/drawing/2014/main" id="{B6B2EA61-2813-4D0C-8B6C-B43D6E6A3622}"/>
              </a:ext>
            </a:extLst>
          </p:cNvPr>
          <p:cNvSpPr/>
          <p:nvPr userDrawn="1"/>
        </p:nvSpPr>
        <p:spPr bwMode="white">
          <a:xfrm>
            <a:off x="5981698" y="6678076"/>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bwMode="white">
          <a:xfrm>
            <a:off x="1479600" y="1980000"/>
            <a:ext cx="9230400" cy="2217600"/>
          </a:xfrm>
        </p:spPr>
        <p:txBody>
          <a:bodyPr anchor="t" anchorCtr="0"/>
          <a:lstStyle>
            <a:lvl1pPr algn="ctr">
              <a:lnSpc>
                <a:spcPct val="90000"/>
              </a:lnSpc>
              <a:defRPr sz="8000">
                <a:solidFill>
                  <a:schemeClr val="tx1"/>
                </a:solidFill>
              </a:defRPr>
            </a:lvl1pPr>
          </a:lstStyle>
          <a:p>
            <a:r>
              <a:rPr lang="en-GB" noProof="0" dirty="0"/>
              <a:t>Click to add quote</a:t>
            </a:r>
            <a:endParaRPr lang="en-GB" dirty="0"/>
          </a:p>
        </p:txBody>
      </p:sp>
      <p:sp>
        <p:nvSpPr>
          <p:cNvPr id="5" name="Text Placeholder 4">
            <a:extLst>
              <a:ext uri="{FF2B5EF4-FFF2-40B4-BE49-F238E27FC236}">
                <a16:creationId xmlns:a16="http://schemas.microsoft.com/office/drawing/2014/main" id="{5241ABEE-80CA-4CC6-8A52-6B374DA4E2C7}"/>
              </a:ext>
            </a:extLst>
          </p:cNvPr>
          <p:cNvSpPr>
            <a:spLocks noGrp="1"/>
          </p:cNvSpPr>
          <p:nvPr>
            <p:ph type="body" sz="quarter" idx="13" hasCustomPrompt="1"/>
          </p:nvPr>
        </p:nvSpPr>
        <p:spPr>
          <a:xfrm>
            <a:off x="1481138" y="4320000"/>
            <a:ext cx="9230400" cy="576000"/>
          </a:xfrm>
        </p:spPr>
        <p:txBody>
          <a:bodyPr/>
          <a:lstStyle>
            <a:lvl1pPr marL="0" indent="0" algn="ctr">
              <a:lnSpc>
                <a:spcPct val="120000"/>
              </a:lnSpc>
              <a:spcBef>
                <a:spcPts val="0"/>
              </a:spcBef>
              <a:spcAft>
                <a:spcPts val="500"/>
              </a:spcAft>
              <a:buNone/>
              <a:defRPr sz="1200" cap="none" spc="0" baseline="0"/>
            </a:lvl1pPr>
            <a:lvl2pPr marL="0" indent="0" algn="ctr">
              <a:lnSpc>
                <a:spcPct val="120000"/>
              </a:lnSpc>
              <a:spcBef>
                <a:spcPts val="0"/>
              </a:spcBef>
              <a:spcAft>
                <a:spcPts val="500"/>
              </a:spcAft>
              <a:buNone/>
              <a:defRPr sz="1200" b="0" cap="all" spc="600"/>
            </a:lvl2pPr>
            <a:lvl3pPr marL="0" indent="0" algn="ctr">
              <a:lnSpc>
                <a:spcPct val="120000"/>
              </a:lnSpc>
              <a:spcBef>
                <a:spcPts val="0"/>
              </a:spcBef>
              <a:spcAft>
                <a:spcPts val="500"/>
              </a:spcAft>
              <a:buNone/>
              <a:defRPr sz="1200" b="0" cap="all" spc="600"/>
            </a:lvl3pPr>
            <a:lvl4pPr marL="0" algn="ctr">
              <a:lnSpc>
                <a:spcPct val="120000"/>
              </a:lnSpc>
              <a:spcBef>
                <a:spcPts val="0"/>
              </a:spcBef>
              <a:spcAft>
                <a:spcPts val="500"/>
              </a:spcAft>
              <a:buNone/>
              <a:defRPr sz="1200" b="0" cap="all" spc="600"/>
            </a:lvl4pPr>
            <a:lvl5pPr marL="0" algn="ctr">
              <a:lnSpc>
                <a:spcPct val="120000"/>
              </a:lnSpc>
              <a:spcBef>
                <a:spcPts val="0"/>
              </a:spcBef>
              <a:spcAft>
                <a:spcPts val="500"/>
              </a:spcAft>
              <a:buNone/>
              <a:defRPr sz="1200" b="0" cap="all" spc="600"/>
            </a:lvl5pPr>
          </a:lstStyle>
          <a:p>
            <a:r>
              <a:rPr lang="en-GB" dirty="0"/>
              <a:t>Click to add text</a:t>
            </a:r>
          </a:p>
        </p:txBody>
      </p:sp>
      <p:sp>
        <p:nvSpPr>
          <p:cNvPr id="11" name="Subtitle Eyebrow">
            <a:extLst>
              <a:ext uri="{FF2B5EF4-FFF2-40B4-BE49-F238E27FC236}">
                <a16:creationId xmlns:a16="http://schemas.microsoft.com/office/drawing/2014/main" id="{78A6EDDD-2C61-4634-8922-0F84987A8EFE}"/>
              </a:ext>
            </a:extLst>
          </p:cNvPr>
          <p:cNvSpPr txBox="1">
            <a:spLocks/>
          </p:cNvSpPr>
          <p:nvPr userDrawn="1"/>
        </p:nvSpPr>
        <p:spPr>
          <a:xfrm>
            <a:off x="539999" y="481818"/>
            <a:ext cx="2642400" cy="1548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sz="900" b="0" kern="1200">
                <a:solidFill>
                  <a:schemeClr val="tx1"/>
                </a:solidFill>
                <a:latin typeface="+mn-lt"/>
                <a:ea typeface="+mn-ea"/>
                <a:cs typeface="+mn-cs"/>
              </a:defRPr>
            </a:lvl1pPr>
            <a:lvl2pPr marL="0" indent="0" algn="l" defTabSz="914400" rtl="0" eaLnBrk="1" latinLnBrk="0" hangingPunct="1">
              <a:lnSpc>
                <a:spcPct val="120000"/>
              </a:lnSpc>
              <a:spcBef>
                <a:spcPts val="500"/>
              </a:spcBef>
              <a:spcAft>
                <a:spcPts val="500"/>
              </a:spcAft>
              <a:buFont typeface="Arial" panose="020B0604020202020204" pitchFamily="34" charset="0"/>
              <a:buNone/>
              <a:defRPr sz="1800" b="1" kern="1200">
                <a:solidFill>
                  <a:schemeClr val="bg1"/>
                </a:solidFill>
                <a:latin typeface="+mn-lt"/>
                <a:ea typeface="+mn-ea"/>
                <a:cs typeface="+mn-cs"/>
              </a:defRPr>
            </a:lvl2pPr>
            <a:lvl3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a:solidFill>
                  <a:schemeClr val="bg1"/>
                </a:solidFill>
                <a:latin typeface="+mn-lt"/>
                <a:ea typeface="+mn-ea"/>
                <a:cs typeface="+mn-cs"/>
              </a:defRPr>
            </a:lvl3pPr>
            <a:lvl4pPr marL="0" indent="0" algn="l" defTabSz="914400" rtl="0" eaLnBrk="1" latinLnBrk="0" hangingPunct="1">
              <a:lnSpc>
                <a:spcPct val="90000"/>
              </a:lnSpc>
              <a:spcBef>
                <a:spcPts val="500"/>
              </a:spcBef>
              <a:spcAft>
                <a:spcPts val="0"/>
              </a:spcAft>
              <a:buFont typeface="Arial" panose="020B0604020202020204" pitchFamily="34" charset="0"/>
              <a:buChar char="​"/>
              <a:defRPr sz="1800" b="1" kern="1200" cap="none" baseline="0">
                <a:solidFill>
                  <a:schemeClr val="bg1"/>
                </a:solidFill>
                <a:latin typeface="+mn-lt"/>
                <a:ea typeface="+mn-ea"/>
                <a:cs typeface="+mn-cs"/>
              </a:defRPr>
            </a:lvl4pPr>
            <a:lvl5pPr marL="0" indent="0" algn="l" defTabSz="914400" rtl="0" eaLnBrk="1" latinLnBrk="0" hangingPunct="1">
              <a:lnSpc>
                <a:spcPct val="120000"/>
              </a:lnSpc>
              <a:spcBef>
                <a:spcPts val="500"/>
              </a:spcBef>
              <a:spcAft>
                <a:spcPts val="500"/>
              </a:spcAft>
              <a:buFont typeface="Arial" panose="020B0604020202020204" pitchFamily="34" charset="0"/>
              <a:buChar char="​"/>
              <a:tabLst/>
              <a:defRPr sz="1800" b="1" kern="1200">
                <a:solidFill>
                  <a:schemeClr val="bg1"/>
                </a:solidFill>
                <a:latin typeface="+mn-lt"/>
                <a:ea typeface="+mn-ea"/>
                <a:cs typeface="+mn-cs"/>
              </a:defRPr>
            </a:lvl5pPr>
            <a:lvl6pPr marL="0" indent="0" algn="l" defTabSz="914400" rtl="0" eaLnBrk="1" latinLnBrk="0" hangingPunct="1">
              <a:lnSpc>
                <a:spcPct val="90000"/>
              </a:lnSpc>
              <a:spcBef>
                <a:spcPts val="500"/>
              </a:spcBef>
              <a:spcAft>
                <a:spcPts val="0"/>
              </a:spcAft>
              <a:buFont typeface="Arial" panose="020B0604020202020204" pitchFamily="34" charset="0"/>
              <a:buChar char="​"/>
              <a:defRPr sz="1800" b="1" kern="1200">
                <a:solidFill>
                  <a:schemeClr val="bg1"/>
                </a:solidFill>
                <a:latin typeface="+mn-lt"/>
                <a:ea typeface="+mn-ea"/>
                <a:cs typeface="+mn-cs"/>
              </a:defRPr>
            </a:lvl6pPr>
            <a:lvl7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baseline="0">
                <a:solidFill>
                  <a:schemeClr val="bg1"/>
                </a:solidFill>
                <a:latin typeface="+mn-lt"/>
                <a:ea typeface="+mn-ea"/>
                <a:cs typeface="+mn-cs"/>
              </a:defRPr>
            </a:lvl7pPr>
            <a:lvl8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a:solidFill>
                  <a:schemeClr val="bg1"/>
                </a:solidFill>
                <a:latin typeface="+mn-lt"/>
                <a:ea typeface="+mn-ea"/>
                <a:cs typeface="+mn-cs"/>
              </a:defRPr>
            </a:lvl8pPr>
            <a:lvl9pPr marL="0" indent="0" algn="l" defTabSz="914400" rtl="0" eaLnBrk="1" latinLnBrk="0" hangingPunct="1">
              <a:lnSpc>
                <a:spcPct val="90000"/>
              </a:lnSpc>
              <a:spcBef>
                <a:spcPts val="1000"/>
              </a:spcBef>
              <a:spcAft>
                <a:spcPts val="0"/>
              </a:spcAft>
              <a:buFont typeface="Arial" panose="020B0604020202020204" pitchFamily="34" charset="0"/>
              <a:buChar char="​"/>
              <a:defRPr sz="1800" b="1" kern="1200" baseline="0">
                <a:solidFill>
                  <a:schemeClr val="bg1"/>
                </a:solidFill>
                <a:latin typeface="+mn-lt"/>
                <a:ea typeface="+mn-ea"/>
                <a:cs typeface="+mn-cs"/>
              </a:defRPr>
            </a:lvl9pPr>
          </a:lstStyle>
          <a:p>
            <a:r>
              <a:rPr lang="en-GB" dirty="0"/>
              <a:t>Click to add Eyebrow text</a:t>
            </a:r>
          </a:p>
        </p:txBody>
      </p:sp>
      <p:sp>
        <p:nvSpPr>
          <p:cNvPr id="17" name="Footer Placeholder 4">
            <a:extLst>
              <a:ext uri="{FF2B5EF4-FFF2-40B4-BE49-F238E27FC236}">
                <a16:creationId xmlns:a16="http://schemas.microsoft.com/office/drawing/2014/main" id="{F37F7B82-1512-423B-B929-403E46AA4CDB}"/>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8" name="Slide Number Placeholder 5">
            <a:extLst>
              <a:ext uri="{FF2B5EF4-FFF2-40B4-BE49-F238E27FC236}">
                <a16:creationId xmlns:a16="http://schemas.microsoft.com/office/drawing/2014/main" id="{FE782362-98C2-4D8B-BE86-36F72DD26037}"/>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376073645"/>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White">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8D572D3D-47CC-4107-B5E4-EBD735742514}"/>
              </a:ext>
            </a:extLst>
          </p:cNvPr>
          <p:cNvSpPr>
            <a:spLocks noGrp="1"/>
          </p:cNvSpPr>
          <p:nvPr>
            <p:ph type="dt" sz="half" idx="10"/>
          </p:nvPr>
        </p:nvSpPr>
        <p:spPr/>
        <p:txBody>
          <a:bodyPr/>
          <a:lstStyle/>
          <a:p>
            <a:fld id="{41F117C0-067D-1A46-9D68-01D4101C01D9}" type="datetime1">
              <a:rPr lang="en-IN" smtClean="0"/>
              <a:t>03/09/23</a:t>
            </a:fld>
            <a:endParaRPr lang="en-GB" dirty="0"/>
          </a:p>
        </p:txBody>
      </p:sp>
      <p:sp>
        <p:nvSpPr>
          <p:cNvPr id="16" name="Background">
            <a:extLst>
              <a:ext uri="{FF2B5EF4-FFF2-40B4-BE49-F238E27FC236}">
                <a16:creationId xmlns:a16="http://schemas.microsoft.com/office/drawing/2014/main" id="{A21AA381-8113-4EE7-B58D-F5ED00E5EE41}"/>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Logo">
            <a:extLst>
              <a:ext uri="{FF2B5EF4-FFF2-40B4-BE49-F238E27FC236}">
                <a16:creationId xmlns:a16="http://schemas.microsoft.com/office/drawing/2014/main" id="{85A140AF-9500-46B6-B1FC-4547A69D895F}"/>
              </a:ext>
            </a:extLst>
          </p:cNvPr>
          <p:cNvSpPr>
            <a:spLocks noChangeArrowheads="1"/>
          </p:cNvSpPr>
          <p:nvPr userDrawn="1"/>
        </p:nvSpPr>
        <p:spPr bwMode="auto">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noProof="0" dirty="0"/>
          </a:p>
        </p:txBody>
      </p:sp>
      <p:sp>
        <p:nvSpPr>
          <p:cNvPr id="14" name="Triangle 9">
            <a:extLst>
              <a:ext uri="{FF2B5EF4-FFF2-40B4-BE49-F238E27FC236}">
                <a16:creationId xmlns:a16="http://schemas.microsoft.com/office/drawing/2014/main" id="{E131A983-7355-4968-873A-A98E7BE44F84}"/>
              </a:ext>
            </a:extLst>
          </p:cNvPr>
          <p:cNvSpPr/>
          <p:nvPr userDrawn="1"/>
        </p:nvSpPr>
        <p:spPr>
          <a:xfrm rot="10800000">
            <a:off x="5981698" y="-1"/>
            <a:ext cx="228599" cy="1799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Triangle 10">
            <a:extLst>
              <a:ext uri="{FF2B5EF4-FFF2-40B4-BE49-F238E27FC236}">
                <a16:creationId xmlns:a16="http://schemas.microsoft.com/office/drawing/2014/main" id="{B6B2EA61-2813-4D0C-8B6C-B43D6E6A3622}"/>
              </a:ext>
            </a:extLst>
          </p:cNvPr>
          <p:cNvSpPr/>
          <p:nvPr userDrawn="1"/>
        </p:nvSpPr>
        <p:spPr>
          <a:xfrm>
            <a:off x="5981698" y="6678076"/>
            <a:ext cx="228599" cy="1799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a:xfrm>
            <a:off x="1479600" y="1980000"/>
            <a:ext cx="9230400" cy="2217600"/>
          </a:xfrm>
        </p:spPr>
        <p:txBody>
          <a:bodyPr anchor="t" anchorCtr="0"/>
          <a:lstStyle>
            <a:lvl1pPr algn="ctr">
              <a:lnSpc>
                <a:spcPct val="90000"/>
              </a:lnSpc>
              <a:defRPr sz="8000">
                <a:solidFill>
                  <a:schemeClr val="tx1"/>
                </a:solidFill>
              </a:defRPr>
            </a:lvl1pPr>
          </a:lstStyle>
          <a:p>
            <a:r>
              <a:rPr lang="en-GB" noProof="0" dirty="0"/>
              <a:t>Click to add quote</a:t>
            </a:r>
            <a:endParaRPr lang="en-GB" dirty="0"/>
          </a:p>
        </p:txBody>
      </p:sp>
      <p:sp>
        <p:nvSpPr>
          <p:cNvPr id="13" name="Text Placeholder 4">
            <a:extLst>
              <a:ext uri="{FF2B5EF4-FFF2-40B4-BE49-F238E27FC236}">
                <a16:creationId xmlns:a16="http://schemas.microsoft.com/office/drawing/2014/main" id="{17F63DC0-19C0-4D0C-8CBB-8E65D18A1D29}"/>
              </a:ext>
            </a:extLst>
          </p:cNvPr>
          <p:cNvSpPr>
            <a:spLocks noGrp="1"/>
          </p:cNvSpPr>
          <p:nvPr>
            <p:ph type="body" sz="quarter" idx="13" hasCustomPrompt="1"/>
          </p:nvPr>
        </p:nvSpPr>
        <p:spPr>
          <a:xfrm>
            <a:off x="1481138" y="4320000"/>
            <a:ext cx="9230400" cy="576000"/>
          </a:xfrm>
        </p:spPr>
        <p:txBody>
          <a:bodyPr/>
          <a:lstStyle>
            <a:lvl1pPr marL="0" indent="0" algn="ctr">
              <a:lnSpc>
                <a:spcPct val="120000"/>
              </a:lnSpc>
              <a:spcBef>
                <a:spcPts val="0"/>
              </a:spcBef>
              <a:spcAft>
                <a:spcPts val="500"/>
              </a:spcAft>
              <a:buNone/>
              <a:defRPr sz="1200" cap="none" spc="0" baseline="0"/>
            </a:lvl1pPr>
            <a:lvl2pPr marL="0" indent="0" algn="ctr">
              <a:lnSpc>
                <a:spcPct val="120000"/>
              </a:lnSpc>
              <a:spcBef>
                <a:spcPts val="0"/>
              </a:spcBef>
              <a:spcAft>
                <a:spcPts val="500"/>
              </a:spcAft>
              <a:buNone/>
              <a:defRPr sz="1200" b="0" cap="all" spc="600"/>
            </a:lvl2pPr>
            <a:lvl3pPr marL="0" indent="0" algn="ctr">
              <a:lnSpc>
                <a:spcPct val="120000"/>
              </a:lnSpc>
              <a:spcBef>
                <a:spcPts val="0"/>
              </a:spcBef>
              <a:spcAft>
                <a:spcPts val="500"/>
              </a:spcAft>
              <a:buNone/>
              <a:defRPr sz="1200" b="0" cap="all" spc="600"/>
            </a:lvl3pPr>
            <a:lvl4pPr marL="0" algn="ctr">
              <a:lnSpc>
                <a:spcPct val="120000"/>
              </a:lnSpc>
              <a:spcBef>
                <a:spcPts val="0"/>
              </a:spcBef>
              <a:spcAft>
                <a:spcPts val="500"/>
              </a:spcAft>
              <a:buNone/>
              <a:defRPr sz="1200" b="0" cap="all" spc="600"/>
            </a:lvl4pPr>
            <a:lvl5pPr marL="0" algn="ctr">
              <a:lnSpc>
                <a:spcPct val="120000"/>
              </a:lnSpc>
              <a:spcBef>
                <a:spcPts val="0"/>
              </a:spcBef>
              <a:spcAft>
                <a:spcPts val="500"/>
              </a:spcAft>
              <a:buNone/>
              <a:defRPr sz="1200" b="0" cap="all" spc="600"/>
            </a:lvl5pPr>
          </a:lstStyle>
          <a:p>
            <a:r>
              <a:rPr lang="en-GB" dirty="0"/>
              <a:t>Click to add text</a:t>
            </a:r>
          </a:p>
        </p:txBody>
      </p:sp>
      <p:sp>
        <p:nvSpPr>
          <p:cNvPr id="11" name="Subtitle Eyebrow">
            <a:extLst>
              <a:ext uri="{FF2B5EF4-FFF2-40B4-BE49-F238E27FC236}">
                <a16:creationId xmlns:a16="http://schemas.microsoft.com/office/drawing/2014/main" id="{A4020931-BD7F-4EB0-AF2E-5D6ADFE5AAFD}"/>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accent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5" name="Footer Placeholder 4">
            <a:extLst>
              <a:ext uri="{FF2B5EF4-FFF2-40B4-BE49-F238E27FC236}">
                <a16:creationId xmlns:a16="http://schemas.microsoft.com/office/drawing/2014/main" id="{DB288BBF-D8C4-4A9C-971B-04C1D378998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306B4BA-CFBB-4D1A-B14B-1884BA7A2631}"/>
              </a:ext>
            </a:extLst>
          </p:cNvPr>
          <p:cNvSpPr>
            <a:spLocks noGrp="1"/>
          </p:cNvSpPr>
          <p:nvPr>
            <p:ph type="sldNum" sz="quarter" idx="12"/>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4271561592"/>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 Grapefruit">
    <p:bg>
      <p:bgPr>
        <a:solidFill>
          <a:schemeClr val="accent1"/>
        </a:solidFill>
        <a:effectLst/>
      </p:bgPr>
    </p:bg>
    <p:spTree>
      <p:nvGrpSpPr>
        <p:cNvPr id="1" name=""/>
        <p:cNvGrpSpPr/>
        <p:nvPr/>
      </p:nvGrpSpPr>
      <p:grpSpPr>
        <a:xfrm>
          <a:off x="0" y="0"/>
          <a:ext cx="0" cy="0"/>
          <a:chOff x="0" y="0"/>
          <a:chExt cx="0" cy="0"/>
        </a:xfrm>
      </p:grpSpPr>
      <p:sp>
        <p:nvSpPr>
          <p:cNvPr id="17" name="Date Placeholder 3" hidden="1">
            <a:extLst>
              <a:ext uri="{FF2B5EF4-FFF2-40B4-BE49-F238E27FC236}">
                <a16:creationId xmlns:a16="http://schemas.microsoft.com/office/drawing/2014/main" id="{D3D288F5-0562-4E06-B589-95E765FB879E}"/>
              </a:ext>
            </a:extLst>
          </p:cNvPr>
          <p:cNvSpPr>
            <a:spLocks noGrp="1"/>
          </p:cNvSpPr>
          <p:nvPr>
            <p:ph type="dt" sz="half" idx="10"/>
          </p:nvPr>
        </p:nvSpPr>
        <p:spPr>
          <a:xfrm>
            <a:off x="12193200" y="6858000"/>
            <a:ext cx="0" cy="0"/>
          </a:xfrm>
        </p:spPr>
        <p:txBody>
          <a:bodyPr/>
          <a:lstStyle/>
          <a:p>
            <a:fld id="{AD2A74C0-B0B9-0B40-9034-572DC9FC4BF8}" type="datetime1">
              <a:rPr lang="en-IN" smtClean="0"/>
              <a:t>03/09/23</a:t>
            </a:fld>
            <a:endParaRPr lang="en-GB" dirty="0"/>
          </a:p>
        </p:txBody>
      </p:sp>
      <p:sp>
        <p:nvSpPr>
          <p:cNvPr id="16" name="Background">
            <a:extLst>
              <a:ext uri="{FF2B5EF4-FFF2-40B4-BE49-F238E27FC236}">
                <a16:creationId xmlns:a16="http://schemas.microsoft.com/office/drawing/2014/main" id="{A21AA381-8113-4EE7-B58D-F5ED00E5EE41}"/>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Freeform 1">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4" name="Triangle 9">
            <a:extLst>
              <a:ext uri="{FF2B5EF4-FFF2-40B4-BE49-F238E27FC236}">
                <a16:creationId xmlns:a16="http://schemas.microsoft.com/office/drawing/2014/main" id="{E131A983-7355-4968-873A-A98E7BE44F84}"/>
              </a:ext>
            </a:extLst>
          </p:cNvPr>
          <p:cNvSpPr/>
          <p:nvPr userDrawn="1"/>
        </p:nvSpPr>
        <p:spPr bwMode="white">
          <a:xfrm rot="10800000">
            <a:off x="5981698" y="-1"/>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Triangle 10">
            <a:extLst>
              <a:ext uri="{FF2B5EF4-FFF2-40B4-BE49-F238E27FC236}">
                <a16:creationId xmlns:a16="http://schemas.microsoft.com/office/drawing/2014/main" id="{B6B2EA61-2813-4D0C-8B6C-B43D6E6A3622}"/>
              </a:ext>
            </a:extLst>
          </p:cNvPr>
          <p:cNvSpPr/>
          <p:nvPr userDrawn="1"/>
        </p:nvSpPr>
        <p:spPr bwMode="white">
          <a:xfrm>
            <a:off x="5981698" y="6678076"/>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bwMode="white">
          <a:xfrm>
            <a:off x="1479600" y="1980000"/>
            <a:ext cx="9230400" cy="2217600"/>
          </a:xfrm>
        </p:spPr>
        <p:txBody>
          <a:bodyPr anchor="t" anchorCtr="0"/>
          <a:lstStyle>
            <a:lvl1pPr algn="ctr">
              <a:lnSpc>
                <a:spcPct val="90000"/>
              </a:lnSpc>
              <a:defRPr sz="8000">
                <a:solidFill>
                  <a:schemeClr val="tx1"/>
                </a:solidFill>
              </a:defRPr>
            </a:lvl1pPr>
          </a:lstStyle>
          <a:p>
            <a:r>
              <a:rPr lang="en-GB" noProof="0" dirty="0"/>
              <a:t>Click to add quote</a:t>
            </a:r>
            <a:endParaRPr lang="en-GB" dirty="0"/>
          </a:p>
        </p:txBody>
      </p:sp>
      <p:sp>
        <p:nvSpPr>
          <p:cNvPr id="13" name="Text Placeholder 4">
            <a:extLst>
              <a:ext uri="{FF2B5EF4-FFF2-40B4-BE49-F238E27FC236}">
                <a16:creationId xmlns:a16="http://schemas.microsoft.com/office/drawing/2014/main" id="{4C6B0D01-E1FF-46DD-B387-6BBCE3EF6144}"/>
              </a:ext>
            </a:extLst>
          </p:cNvPr>
          <p:cNvSpPr>
            <a:spLocks noGrp="1"/>
          </p:cNvSpPr>
          <p:nvPr>
            <p:ph type="body" sz="quarter" idx="13" hasCustomPrompt="1"/>
          </p:nvPr>
        </p:nvSpPr>
        <p:spPr>
          <a:xfrm>
            <a:off x="1481138" y="4320000"/>
            <a:ext cx="9230400" cy="576000"/>
          </a:xfrm>
        </p:spPr>
        <p:txBody>
          <a:bodyPr/>
          <a:lstStyle>
            <a:lvl1pPr marL="0" indent="0" algn="ctr">
              <a:lnSpc>
                <a:spcPct val="120000"/>
              </a:lnSpc>
              <a:spcBef>
                <a:spcPts val="0"/>
              </a:spcBef>
              <a:spcAft>
                <a:spcPts val="500"/>
              </a:spcAft>
              <a:buNone/>
              <a:defRPr sz="1200" cap="none" spc="0" baseline="0"/>
            </a:lvl1pPr>
            <a:lvl2pPr marL="0" indent="0" algn="ctr">
              <a:lnSpc>
                <a:spcPct val="120000"/>
              </a:lnSpc>
              <a:spcBef>
                <a:spcPts val="0"/>
              </a:spcBef>
              <a:spcAft>
                <a:spcPts val="500"/>
              </a:spcAft>
              <a:buNone/>
              <a:defRPr sz="1200" b="0" cap="all" spc="600"/>
            </a:lvl2pPr>
            <a:lvl3pPr marL="0" indent="0" algn="ctr">
              <a:lnSpc>
                <a:spcPct val="120000"/>
              </a:lnSpc>
              <a:spcBef>
                <a:spcPts val="0"/>
              </a:spcBef>
              <a:spcAft>
                <a:spcPts val="500"/>
              </a:spcAft>
              <a:buNone/>
              <a:defRPr sz="1200" b="0" cap="all" spc="600"/>
            </a:lvl3pPr>
            <a:lvl4pPr marL="0" algn="ctr">
              <a:lnSpc>
                <a:spcPct val="120000"/>
              </a:lnSpc>
              <a:spcBef>
                <a:spcPts val="0"/>
              </a:spcBef>
              <a:spcAft>
                <a:spcPts val="500"/>
              </a:spcAft>
              <a:buNone/>
              <a:defRPr sz="1200" b="0" cap="all" spc="600"/>
            </a:lvl4pPr>
            <a:lvl5pPr marL="0" algn="ctr">
              <a:lnSpc>
                <a:spcPct val="120000"/>
              </a:lnSpc>
              <a:spcBef>
                <a:spcPts val="0"/>
              </a:spcBef>
              <a:spcAft>
                <a:spcPts val="500"/>
              </a:spcAft>
              <a:buNone/>
              <a:defRPr sz="1200" b="0" cap="all" spc="600"/>
            </a:lvl5pPr>
          </a:lstStyle>
          <a:p>
            <a:r>
              <a:rPr lang="en-GB" dirty="0"/>
              <a:t>Click to add text</a:t>
            </a:r>
          </a:p>
        </p:txBody>
      </p:sp>
      <p:sp>
        <p:nvSpPr>
          <p:cNvPr id="11" name="Subtitle Eyebrow">
            <a:extLst>
              <a:ext uri="{FF2B5EF4-FFF2-40B4-BE49-F238E27FC236}">
                <a16:creationId xmlns:a16="http://schemas.microsoft.com/office/drawing/2014/main" id="{A63E202B-2BB6-4789-9F7A-6276789F7F79}"/>
              </a:ext>
            </a:extLst>
          </p:cNvPr>
          <p:cNvSpPr txBox="1">
            <a:spLocks/>
          </p:cNvSpPr>
          <p:nvPr userDrawn="1"/>
        </p:nvSpPr>
        <p:spPr>
          <a:xfrm>
            <a:off x="539999" y="481818"/>
            <a:ext cx="2642400" cy="1548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sz="900" b="0" kern="1200">
                <a:solidFill>
                  <a:schemeClr val="tx1"/>
                </a:solidFill>
                <a:latin typeface="+mn-lt"/>
                <a:ea typeface="+mn-ea"/>
                <a:cs typeface="+mn-cs"/>
              </a:defRPr>
            </a:lvl1pPr>
            <a:lvl2pPr marL="0" indent="0" algn="l" defTabSz="914400" rtl="0" eaLnBrk="1" latinLnBrk="0" hangingPunct="1">
              <a:lnSpc>
                <a:spcPct val="120000"/>
              </a:lnSpc>
              <a:spcBef>
                <a:spcPts val="500"/>
              </a:spcBef>
              <a:spcAft>
                <a:spcPts val="500"/>
              </a:spcAft>
              <a:buFont typeface="Arial" panose="020B0604020202020204" pitchFamily="34" charset="0"/>
              <a:buNone/>
              <a:defRPr sz="1800" b="1" kern="1200">
                <a:solidFill>
                  <a:schemeClr val="bg1"/>
                </a:solidFill>
                <a:latin typeface="+mn-lt"/>
                <a:ea typeface="+mn-ea"/>
                <a:cs typeface="+mn-cs"/>
              </a:defRPr>
            </a:lvl2pPr>
            <a:lvl3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a:solidFill>
                  <a:schemeClr val="bg1"/>
                </a:solidFill>
                <a:latin typeface="+mn-lt"/>
                <a:ea typeface="+mn-ea"/>
                <a:cs typeface="+mn-cs"/>
              </a:defRPr>
            </a:lvl3pPr>
            <a:lvl4pPr marL="0" indent="0" algn="l" defTabSz="914400" rtl="0" eaLnBrk="1" latinLnBrk="0" hangingPunct="1">
              <a:lnSpc>
                <a:spcPct val="90000"/>
              </a:lnSpc>
              <a:spcBef>
                <a:spcPts val="500"/>
              </a:spcBef>
              <a:spcAft>
                <a:spcPts val="0"/>
              </a:spcAft>
              <a:buFont typeface="Arial" panose="020B0604020202020204" pitchFamily="34" charset="0"/>
              <a:buChar char="​"/>
              <a:defRPr sz="1800" b="1" kern="1200" cap="none" baseline="0">
                <a:solidFill>
                  <a:schemeClr val="bg1"/>
                </a:solidFill>
                <a:latin typeface="+mn-lt"/>
                <a:ea typeface="+mn-ea"/>
                <a:cs typeface="+mn-cs"/>
              </a:defRPr>
            </a:lvl4pPr>
            <a:lvl5pPr marL="0" indent="0" algn="l" defTabSz="914400" rtl="0" eaLnBrk="1" latinLnBrk="0" hangingPunct="1">
              <a:lnSpc>
                <a:spcPct val="120000"/>
              </a:lnSpc>
              <a:spcBef>
                <a:spcPts val="500"/>
              </a:spcBef>
              <a:spcAft>
                <a:spcPts val="500"/>
              </a:spcAft>
              <a:buFont typeface="Arial" panose="020B0604020202020204" pitchFamily="34" charset="0"/>
              <a:buChar char="​"/>
              <a:tabLst/>
              <a:defRPr sz="1800" b="1" kern="1200">
                <a:solidFill>
                  <a:schemeClr val="bg1"/>
                </a:solidFill>
                <a:latin typeface="+mn-lt"/>
                <a:ea typeface="+mn-ea"/>
                <a:cs typeface="+mn-cs"/>
              </a:defRPr>
            </a:lvl5pPr>
            <a:lvl6pPr marL="0" indent="0" algn="l" defTabSz="914400" rtl="0" eaLnBrk="1" latinLnBrk="0" hangingPunct="1">
              <a:lnSpc>
                <a:spcPct val="90000"/>
              </a:lnSpc>
              <a:spcBef>
                <a:spcPts val="500"/>
              </a:spcBef>
              <a:spcAft>
                <a:spcPts val="0"/>
              </a:spcAft>
              <a:buFont typeface="Arial" panose="020B0604020202020204" pitchFamily="34" charset="0"/>
              <a:buChar char="​"/>
              <a:defRPr sz="1800" b="1" kern="1200">
                <a:solidFill>
                  <a:schemeClr val="bg1"/>
                </a:solidFill>
                <a:latin typeface="+mn-lt"/>
                <a:ea typeface="+mn-ea"/>
                <a:cs typeface="+mn-cs"/>
              </a:defRPr>
            </a:lvl6pPr>
            <a:lvl7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baseline="0">
                <a:solidFill>
                  <a:schemeClr val="bg1"/>
                </a:solidFill>
                <a:latin typeface="+mn-lt"/>
                <a:ea typeface="+mn-ea"/>
                <a:cs typeface="+mn-cs"/>
              </a:defRPr>
            </a:lvl7pPr>
            <a:lvl8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a:solidFill>
                  <a:schemeClr val="bg1"/>
                </a:solidFill>
                <a:latin typeface="+mn-lt"/>
                <a:ea typeface="+mn-ea"/>
                <a:cs typeface="+mn-cs"/>
              </a:defRPr>
            </a:lvl8pPr>
            <a:lvl9pPr marL="0" indent="0" algn="l" defTabSz="914400" rtl="0" eaLnBrk="1" latinLnBrk="0" hangingPunct="1">
              <a:lnSpc>
                <a:spcPct val="90000"/>
              </a:lnSpc>
              <a:spcBef>
                <a:spcPts val="1000"/>
              </a:spcBef>
              <a:spcAft>
                <a:spcPts val="0"/>
              </a:spcAft>
              <a:buFont typeface="Arial" panose="020B0604020202020204" pitchFamily="34" charset="0"/>
              <a:buChar char="​"/>
              <a:defRPr sz="1800" b="1" kern="1200" baseline="0">
                <a:solidFill>
                  <a:schemeClr val="bg1"/>
                </a:solidFill>
                <a:latin typeface="+mn-lt"/>
                <a:ea typeface="+mn-ea"/>
                <a:cs typeface="+mn-cs"/>
              </a:defRPr>
            </a:lvl9pPr>
          </a:lstStyle>
          <a:p>
            <a:r>
              <a:rPr lang="en-GB" dirty="0"/>
              <a:t>Click to add Eyebrow text</a:t>
            </a:r>
          </a:p>
        </p:txBody>
      </p:sp>
      <p:sp>
        <p:nvSpPr>
          <p:cNvPr id="18" name="Footer Placeholder 4">
            <a:extLst>
              <a:ext uri="{FF2B5EF4-FFF2-40B4-BE49-F238E27FC236}">
                <a16:creationId xmlns:a16="http://schemas.microsoft.com/office/drawing/2014/main" id="{291811D0-527C-41AE-BA7F-550297ADF0BC}"/>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9" name="Slide Number Placeholder 5">
            <a:extLst>
              <a:ext uri="{FF2B5EF4-FFF2-40B4-BE49-F238E27FC236}">
                <a16:creationId xmlns:a16="http://schemas.microsoft.com/office/drawing/2014/main" id="{21AAAB4C-43A5-49B4-94CB-127E1190E53B}"/>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64487700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0FCCBA21-4069-0B4F-8BBD-78DE8F88083A}" type="datetime1">
              <a:rPr lang="en-IN" smtClean="0"/>
              <a:t>03/09/23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406131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Plum">
    <p:bg>
      <p:bgPr>
        <a:solidFill>
          <a:schemeClr val="accent2"/>
        </a:solidFill>
        <a:effectLst/>
      </p:bgPr>
    </p:bg>
    <p:spTree>
      <p:nvGrpSpPr>
        <p:cNvPr id="1" name=""/>
        <p:cNvGrpSpPr/>
        <p:nvPr/>
      </p:nvGrpSpPr>
      <p:grpSpPr>
        <a:xfrm>
          <a:off x="0" y="0"/>
          <a:ext cx="0" cy="0"/>
          <a:chOff x="0" y="0"/>
          <a:chExt cx="0" cy="0"/>
        </a:xfrm>
      </p:grpSpPr>
      <p:sp>
        <p:nvSpPr>
          <p:cNvPr id="17" name="Date Placeholder 3" hidden="1">
            <a:extLst>
              <a:ext uri="{FF2B5EF4-FFF2-40B4-BE49-F238E27FC236}">
                <a16:creationId xmlns:a16="http://schemas.microsoft.com/office/drawing/2014/main" id="{C297E5B2-56D9-4F26-947D-68D6306D936B}"/>
              </a:ext>
            </a:extLst>
          </p:cNvPr>
          <p:cNvSpPr>
            <a:spLocks noGrp="1"/>
          </p:cNvSpPr>
          <p:nvPr>
            <p:ph type="dt" sz="half" idx="10"/>
          </p:nvPr>
        </p:nvSpPr>
        <p:spPr>
          <a:xfrm>
            <a:off x="12193200" y="6858000"/>
            <a:ext cx="0" cy="0"/>
          </a:xfrm>
        </p:spPr>
        <p:txBody>
          <a:bodyPr/>
          <a:lstStyle/>
          <a:p>
            <a:fld id="{FB872159-9D0D-E44A-AAAE-847982FF6040}" type="datetime1">
              <a:rPr lang="en-IN" smtClean="0"/>
              <a:t>03/09/23</a:t>
            </a:fld>
            <a:endParaRPr lang="en-GB" dirty="0"/>
          </a:p>
        </p:txBody>
      </p:sp>
      <p:sp>
        <p:nvSpPr>
          <p:cNvPr id="16" name="Background">
            <a:extLst>
              <a:ext uri="{FF2B5EF4-FFF2-40B4-BE49-F238E27FC236}">
                <a16:creationId xmlns:a16="http://schemas.microsoft.com/office/drawing/2014/main" id="{A21AA381-8113-4EE7-B58D-F5ED00E5EE4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Logo">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4" name="Triangle 9">
            <a:extLst>
              <a:ext uri="{FF2B5EF4-FFF2-40B4-BE49-F238E27FC236}">
                <a16:creationId xmlns:a16="http://schemas.microsoft.com/office/drawing/2014/main" id="{E131A983-7355-4968-873A-A98E7BE44F84}"/>
              </a:ext>
            </a:extLst>
          </p:cNvPr>
          <p:cNvSpPr/>
          <p:nvPr userDrawn="1"/>
        </p:nvSpPr>
        <p:spPr bwMode="white">
          <a:xfrm rot="10800000">
            <a:off x="5981698" y="-1"/>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Triangle 10">
            <a:extLst>
              <a:ext uri="{FF2B5EF4-FFF2-40B4-BE49-F238E27FC236}">
                <a16:creationId xmlns:a16="http://schemas.microsoft.com/office/drawing/2014/main" id="{B6B2EA61-2813-4D0C-8B6C-B43D6E6A3622}"/>
              </a:ext>
            </a:extLst>
          </p:cNvPr>
          <p:cNvSpPr/>
          <p:nvPr userDrawn="1"/>
        </p:nvSpPr>
        <p:spPr bwMode="white">
          <a:xfrm>
            <a:off x="5981698" y="6678076"/>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bwMode="white">
          <a:xfrm>
            <a:off x="1479600" y="1980000"/>
            <a:ext cx="9230400" cy="2217600"/>
          </a:xfrm>
        </p:spPr>
        <p:txBody>
          <a:bodyPr anchor="t" anchorCtr="0"/>
          <a:lstStyle>
            <a:lvl1pPr algn="ctr">
              <a:lnSpc>
                <a:spcPct val="90000"/>
              </a:lnSpc>
              <a:defRPr sz="8000">
                <a:solidFill>
                  <a:schemeClr val="tx1"/>
                </a:solidFill>
              </a:defRPr>
            </a:lvl1pPr>
          </a:lstStyle>
          <a:p>
            <a:r>
              <a:rPr lang="en-GB" noProof="0" dirty="0"/>
              <a:t>Click to add quote</a:t>
            </a:r>
            <a:endParaRPr lang="en-GB" dirty="0"/>
          </a:p>
        </p:txBody>
      </p:sp>
      <p:sp>
        <p:nvSpPr>
          <p:cNvPr id="13" name="Text Placeholder 4">
            <a:extLst>
              <a:ext uri="{FF2B5EF4-FFF2-40B4-BE49-F238E27FC236}">
                <a16:creationId xmlns:a16="http://schemas.microsoft.com/office/drawing/2014/main" id="{96C90B18-0C20-44AB-8276-0B37220DD78E}"/>
              </a:ext>
            </a:extLst>
          </p:cNvPr>
          <p:cNvSpPr>
            <a:spLocks noGrp="1"/>
          </p:cNvSpPr>
          <p:nvPr>
            <p:ph type="body" sz="quarter" idx="13" hasCustomPrompt="1"/>
          </p:nvPr>
        </p:nvSpPr>
        <p:spPr>
          <a:xfrm>
            <a:off x="1481138" y="4320000"/>
            <a:ext cx="9230400" cy="576000"/>
          </a:xfrm>
        </p:spPr>
        <p:txBody>
          <a:bodyPr/>
          <a:lstStyle>
            <a:lvl1pPr marL="0" indent="0" algn="ctr">
              <a:lnSpc>
                <a:spcPct val="120000"/>
              </a:lnSpc>
              <a:spcBef>
                <a:spcPts val="0"/>
              </a:spcBef>
              <a:spcAft>
                <a:spcPts val="500"/>
              </a:spcAft>
              <a:buNone/>
              <a:defRPr sz="1200" cap="none" spc="0" baseline="0"/>
            </a:lvl1pPr>
            <a:lvl2pPr marL="0" indent="0" algn="ctr">
              <a:lnSpc>
                <a:spcPct val="120000"/>
              </a:lnSpc>
              <a:spcBef>
                <a:spcPts val="0"/>
              </a:spcBef>
              <a:spcAft>
                <a:spcPts val="500"/>
              </a:spcAft>
              <a:buNone/>
              <a:defRPr sz="1200" b="0" cap="all" spc="600"/>
            </a:lvl2pPr>
            <a:lvl3pPr marL="0" indent="0" algn="ctr">
              <a:lnSpc>
                <a:spcPct val="120000"/>
              </a:lnSpc>
              <a:spcBef>
                <a:spcPts val="0"/>
              </a:spcBef>
              <a:spcAft>
                <a:spcPts val="500"/>
              </a:spcAft>
              <a:buNone/>
              <a:defRPr sz="1200" b="0" cap="all" spc="600"/>
            </a:lvl3pPr>
            <a:lvl4pPr marL="0" algn="ctr">
              <a:lnSpc>
                <a:spcPct val="120000"/>
              </a:lnSpc>
              <a:spcBef>
                <a:spcPts val="0"/>
              </a:spcBef>
              <a:spcAft>
                <a:spcPts val="500"/>
              </a:spcAft>
              <a:buNone/>
              <a:defRPr sz="1200" b="0" cap="all" spc="600"/>
            </a:lvl4pPr>
            <a:lvl5pPr marL="0" algn="ctr">
              <a:lnSpc>
                <a:spcPct val="120000"/>
              </a:lnSpc>
              <a:spcBef>
                <a:spcPts val="0"/>
              </a:spcBef>
              <a:spcAft>
                <a:spcPts val="500"/>
              </a:spcAft>
              <a:buNone/>
              <a:defRPr sz="1200" b="0" cap="all" spc="600"/>
            </a:lvl5pPr>
          </a:lstStyle>
          <a:p>
            <a:r>
              <a:rPr lang="en-GB" dirty="0"/>
              <a:t>Click to add text</a:t>
            </a:r>
          </a:p>
        </p:txBody>
      </p:sp>
      <p:sp>
        <p:nvSpPr>
          <p:cNvPr id="11" name="Subtitle Eyebrow">
            <a:extLst>
              <a:ext uri="{FF2B5EF4-FFF2-40B4-BE49-F238E27FC236}">
                <a16:creationId xmlns:a16="http://schemas.microsoft.com/office/drawing/2014/main" id="{FEDD1CCA-EE42-4F36-AA10-92653320D3A0}"/>
              </a:ext>
            </a:extLst>
          </p:cNvPr>
          <p:cNvSpPr txBox="1">
            <a:spLocks/>
          </p:cNvSpPr>
          <p:nvPr userDrawn="1"/>
        </p:nvSpPr>
        <p:spPr>
          <a:xfrm>
            <a:off x="539999" y="481818"/>
            <a:ext cx="2642400" cy="1548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sz="900" b="0" kern="1200">
                <a:solidFill>
                  <a:schemeClr val="tx1"/>
                </a:solidFill>
                <a:latin typeface="+mn-lt"/>
                <a:ea typeface="+mn-ea"/>
                <a:cs typeface="+mn-cs"/>
              </a:defRPr>
            </a:lvl1pPr>
            <a:lvl2pPr marL="0" indent="0" algn="l" defTabSz="914400" rtl="0" eaLnBrk="1" latinLnBrk="0" hangingPunct="1">
              <a:lnSpc>
                <a:spcPct val="120000"/>
              </a:lnSpc>
              <a:spcBef>
                <a:spcPts val="500"/>
              </a:spcBef>
              <a:spcAft>
                <a:spcPts val="500"/>
              </a:spcAft>
              <a:buFont typeface="Arial" panose="020B0604020202020204" pitchFamily="34" charset="0"/>
              <a:buNone/>
              <a:defRPr sz="1800" b="1" kern="1200">
                <a:solidFill>
                  <a:schemeClr val="bg1"/>
                </a:solidFill>
                <a:latin typeface="+mn-lt"/>
                <a:ea typeface="+mn-ea"/>
                <a:cs typeface="+mn-cs"/>
              </a:defRPr>
            </a:lvl2pPr>
            <a:lvl3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a:solidFill>
                  <a:schemeClr val="bg1"/>
                </a:solidFill>
                <a:latin typeface="+mn-lt"/>
                <a:ea typeface="+mn-ea"/>
                <a:cs typeface="+mn-cs"/>
              </a:defRPr>
            </a:lvl3pPr>
            <a:lvl4pPr marL="0" indent="0" algn="l" defTabSz="914400" rtl="0" eaLnBrk="1" latinLnBrk="0" hangingPunct="1">
              <a:lnSpc>
                <a:spcPct val="90000"/>
              </a:lnSpc>
              <a:spcBef>
                <a:spcPts val="500"/>
              </a:spcBef>
              <a:spcAft>
                <a:spcPts val="0"/>
              </a:spcAft>
              <a:buFont typeface="Arial" panose="020B0604020202020204" pitchFamily="34" charset="0"/>
              <a:buChar char="​"/>
              <a:defRPr sz="1800" b="1" kern="1200" cap="none" baseline="0">
                <a:solidFill>
                  <a:schemeClr val="bg1"/>
                </a:solidFill>
                <a:latin typeface="+mn-lt"/>
                <a:ea typeface="+mn-ea"/>
                <a:cs typeface="+mn-cs"/>
              </a:defRPr>
            </a:lvl4pPr>
            <a:lvl5pPr marL="0" indent="0" algn="l" defTabSz="914400" rtl="0" eaLnBrk="1" latinLnBrk="0" hangingPunct="1">
              <a:lnSpc>
                <a:spcPct val="120000"/>
              </a:lnSpc>
              <a:spcBef>
                <a:spcPts val="500"/>
              </a:spcBef>
              <a:spcAft>
                <a:spcPts val="500"/>
              </a:spcAft>
              <a:buFont typeface="Arial" panose="020B0604020202020204" pitchFamily="34" charset="0"/>
              <a:buChar char="​"/>
              <a:tabLst/>
              <a:defRPr sz="1800" b="1" kern="1200">
                <a:solidFill>
                  <a:schemeClr val="bg1"/>
                </a:solidFill>
                <a:latin typeface="+mn-lt"/>
                <a:ea typeface="+mn-ea"/>
                <a:cs typeface="+mn-cs"/>
              </a:defRPr>
            </a:lvl5pPr>
            <a:lvl6pPr marL="0" indent="0" algn="l" defTabSz="914400" rtl="0" eaLnBrk="1" latinLnBrk="0" hangingPunct="1">
              <a:lnSpc>
                <a:spcPct val="90000"/>
              </a:lnSpc>
              <a:spcBef>
                <a:spcPts val="500"/>
              </a:spcBef>
              <a:spcAft>
                <a:spcPts val="0"/>
              </a:spcAft>
              <a:buFont typeface="Arial" panose="020B0604020202020204" pitchFamily="34" charset="0"/>
              <a:buChar char="​"/>
              <a:defRPr sz="1800" b="1" kern="1200">
                <a:solidFill>
                  <a:schemeClr val="bg1"/>
                </a:solidFill>
                <a:latin typeface="+mn-lt"/>
                <a:ea typeface="+mn-ea"/>
                <a:cs typeface="+mn-cs"/>
              </a:defRPr>
            </a:lvl6pPr>
            <a:lvl7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baseline="0">
                <a:solidFill>
                  <a:schemeClr val="bg1"/>
                </a:solidFill>
                <a:latin typeface="+mn-lt"/>
                <a:ea typeface="+mn-ea"/>
                <a:cs typeface="+mn-cs"/>
              </a:defRPr>
            </a:lvl7pPr>
            <a:lvl8pPr marL="0" indent="0" algn="l" defTabSz="914400" rtl="0" eaLnBrk="1" latinLnBrk="0" hangingPunct="1">
              <a:lnSpc>
                <a:spcPct val="120000"/>
              </a:lnSpc>
              <a:spcBef>
                <a:spcPts val="500"/>
              </a:spcBef>
              <a:spcAft>
                <a:spcPts val="500"/>
              </a:spcAft>
              <a:buFont typeface="Arial" panose="020B0604020202020204" pitchFamily="34" charset="0"/>
              <a:buChar char="​"/>
              <a:defRPr sz="1800" b="1" kern="1200">
                <a:solidFill>
                  <a:schemeClr val="bg1"/>
                </a:solidFill>
                <a:latin typeface="+mn-lt"/>
                <a:ea typeface="+mn-ea"/>
                <a:cs typeface="+mn-cs"/>
              </a:defRPr>
            </a:lvl8pPr>
            <a:lvl9pPr marL="0" indent="0" algn="l" defTabSz="914400" rtl="0" eaLnBrk="1" latinLnBrk="0" hangingPunct="1">
              <a:lnSpc>
                <a:spcPct val="90000"/>
              </a:lnSpc>
              <a:spcBef>
                <a:spcPts val="1000"/>
              </a:spcBef>
              <a:spcAft>
                <a:spcPts val="0"/>
              </a:spcAft>
              <a:buFont typeface="Arial" panose="020B0604020202020204" pitchFamily="34" charset="0"/>
              <a:buChar char="​"/>
              <a:defRPr sz="1800" b="1" kern="1200" baseline="0">
                <a:solidFill>
                  <a:schemeClr val="bg1"/>
                </a:solidFill>
                <a:latin typeface="+mn-lt"/>
                <a:ea typeface="+mn-ea"/>
                <a:cs typeface="+mn-cs"/>
              </a:defRPr>
            </a:lvl9pPr>
          </a:lstStyle>
          <a:p>
            <a:r>
              <a:rPr lang="en-GB" dirty="0"/>
              <a:t>Click to add Eyebrow text</a:t>
            </a:r>
          </a:p>
        </p:txBody>
      </p:sp>
      <p:sp>
        <p:nvSpPr>
          <p:cNvPr id="18" name="Footer Placeholder 4">
            <a:extLst>
              <a:ext uri="{FF2B5EF4-FFF2-40B4-BE49-F238E27FC236}">
                <a16:creationId xmlns:a16="http://schemas.microsoft.com/office/drawing/2014/main" id="{B63816D4-9DF8-409B-BC46-6899E08CEABF}"/>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9" name="Slide Number Placeholder 5">
            <a:extLst>
              <a:ext uri="{FF2B5EF4-FFF2-40B4-BE49-F238E27FC236}">
                <a16:creationId xmlns:a16="http://schemas.microsoft.com/office/drawing/2014/main" id="{91CE8C4D-DD44-441E-9911-EA67F1C0C49E}"/>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321647879"/>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Blueberry">
    <p:bg>
      <p:bgPr>
        <a:solidFill>
          <a:schemeClr val="accent3"/>
        </a:solidFill>
        <a:effectLst/>
      </p:bgPr>
    </p:bg>
    <p:spTree>
      <p:nvGrpSpPr>
        <p:cNvPr id="1" name=""/>
        <p:cNvGrpSpPr/>
        <p:nvPr/>
      </p:nvGrpSpPr>
      <p:grpSpPr>
        <a:xfrm>
          <a:off x="0" y="0"/>
          <a:ext cx="0" cy="0"/>
          <a:chOff x="0" y="0"/>
          <a:chExt cx="0" cy="0"/>
        </a:xfrm>
      </p:grpSpPr>
      <p:sp>
        <p:nvSpPr>
          <p:cNvPr id="17" name="Date Placeholder 3" hidden="1">
            <a:extLst>
              <a:ext uri="{FF2B5EF4-FFF2-40B4-BE49-F238E27FC236}">
                <a16:creationId xmlns:a16="http://schemas.microsoft.com/office/drawing/2014/main" id="{D7DED80F-8D6D-4058-9C87-12B07C186E7F}"/>
              </a:ext>
            </a:extLst>
          </p:cNvPr>
          <p:cNvSpPr>
            <a:spLocks noGrp="1"/>
          </p:cNvSpPr>
          <p:nvPr>
            <p:ph type="dt" sz="half" idx="10"/>
          </p:nvPr>
        </p:nvSpPr>
        <p:spPr>
          <a:xfrm>
            <a:off x="12193200" y="6858000"/>
            <a:ext cx="0" cy="0"/>
          </a:xfrm>
        </p:spPr>
        <p:txBody>
          <a:bodyPr/>
          <a:lstStyle/>
          <a:p>
            <a:fld id="{CFAEF76E-F09D-AB4E-BE79-6ED2A56EC26F}" type="datetime1">
              <a:rPr lang="en-IN" smtClean="0"/>
              <a:t>03/09/23</a:t>
            </a:fld>
            <a:endParaRPr lang="en-GB" dirty="0"/>
          </a:p>
        </p:txBody>
      </p:sp>
      <p:sp>
        <p:nvSpPr>
          <p:cNvPr id="16" name="Background">
            <a:extLst>
              <a:ext uri="{FF2B5EF4-FFF2-40B4-BE49-F238E27FC236}">
                <a16:creationId xmlns:a16="http://schemas.microsoft.com/office/drawing/2014/main" id="{A21AA381-8113-4EE7-B58D-F5ED00E5EE41}"/>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Logo">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4" name="Triangle 9">
            <a:extLst>
              <a:ext uri="{FF2B5EF4-FFF2-40B4-BE49-F238E27FC236}">
                <a16:creationId xmlns:a16="http://schemas.microsoft.com/office/drawing/2014/main" id="{E131A983-7355-4968-873A-A98E7BE44F84}"/>
              </a:ext>
            </a:extLst>
          </p:cNvPr>
          <p:cNvSpPr/>
          <p:nvPr userDrawn="1"/>
        </p:nvSpPr>
        <p:spPr bwMode="white">
          <a:xfrm rot="10800000">
            <a:off x="5981698" y="-1"/>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Triangle 10">
            <a:extLst>
              <a:ext uri="{FF2B5EF4-FFF2-40B4-BE49-F238E27FC236}">
                <a16:creationId xmlns:a16="http://schemas.microsoft.com/office/drawing/2014/main" id="{B6B2EA61-2813-4D0C-8B6C-B43D6E6A3622}"/>
              </a:ext>
            </a:extLst>
          </p:cNvPr>
          <p:cNvSpPr/>
          <p:nvPr userDrawn="1"/>
        </p:nvSpPr>
        <p:spPr bwMode="white">
          <a:xfrm>
            <a:off x="5981698" y="6678076"/>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bwMode="white">
          <a:xfrm>
            <a:off x="1479600" y="1980000"/>
            <a:ext cx="9230400" cy="2217600"/>
          </a:xfrm>
        </p:spPr>
        <p:txBody>
          <a:bodyPr anchor="t" anchorCtr="0"/>
          <a:lstStyle>
            <a:lvl1pPr algn="ctr">
              <a:lnSpc>
                <a:spcPct val="90000"/>
              </a:lnSpc>
              <a:defRPr sz="8000">
                <a:solidFill>
                  <a:schemeClr val="tx1"/>
                </a:solidFill>
              </a:defRPr>
            </a:lvl1pPr>
          </a:lstStyle>
          <a:p>
            <a:r>
              <a:rPr lang="en-GB" noProof="0" dirty="0"/>
              <a:t>Click to add quote</a:t>
            </a:r>
            <a:endParaRPr lang="en-GB" dirty="0"/>
          </a:p>
        </p:txBody>
      </p:sp>
      <p:sp>
        <p:nvSpPr>
          <p:cNvPr id="13" name="Text Placeholder 4">
            <a:extLst>
              <a:ext uri="{FF2B5EF4-FFF2-40B4-BE49-F238E27FC236}">
                <a16:creationId xmlns:a16="http://schemas.microsoft.com/office/drawing/2014/main" id="{E32BF7FA-AAC4-4BE6-B823-630050EFF500}"/>
              </a:ext>
            </a:extLst>
          </p:cNvPr>
          <p:cNvSpPr>
            <a:spLocks noGrp="1"/>
          </p:cNvSpPr>
          <p:nvPr>
            <p:ph type="body" sz="quarter" idx="13" hasCustomPrompt="1"/>
          </p:nvPr>
        </p:nvSpPr>
        <p:spPr>
          <a:xfrm>
            <a:off x="1481138" y="4320000"/>
            <a:ext cx="9230400" cy="576000"/>
          </a:xfrm>
        </p:spPr>
        <p:txBody>
          <a:bodyPr/>
          <a:lstStyle>
            <a:lvl1pPr marL="0" indent="0" algn="ctr">
              <a:lnSpc>
                <a:spcPct val="120000"/>
              </a:lnSpc>
              <a:spcBef>
                <a:spcPts val="0"/>
              </a:spcBef>
              <a:spcAft>
                <a:spcPts val="500"/>
              </a:spcAft>
              <a:buNone/>
              <a:defRPr sz="1200" cap="none" spc="0" baseline="0"/>
            </a:lvl1pPr>
            <a:lvl2pPr marL="0" indent="0" algn="ctr">
              <a:lnSpc>
                <a:spcPct val="120000"/>
              </a:lnSpc>
              <a:spcBef>
                <a:spcPts val="0"/>
              </a:spcBef>
              <a:spcAft>
                <a:spcPts val="500"/>
              </a:spcAft>
              <a:buNone/>
              <a:defRPr sz="1200" b="0" cap="all" spc="600"/>
            </a:lvl2pPr>
            <a:lvl3pPr marL="0" indent="0" algn="ctr">
              <a:lnSpc>
                <a:spcPct val="120000"/>
              </a:lnSpc>
              <a:spcBef>
                <a:spcPts val="0"/>
              </a:spcBef>
              <a:spcAft>
                <a:spcPts val="500"/>
              </a:spcAft>
              <a:buNone/>
              <a:defRPr sz="1200" b="0" cap="all" spc="600"/>
            </a:lvl3pPr>
            <a:lvl4pPr marL="0" algn="ctr">
              <a:lnSpc>
                <a:spcPct val="120000"/>
              </a:lnSpc>
              <a:spcBef>
                <a:spcPts val="0"/>
              </a:spcBef>
              <a:spcAft>
                <a:spcPts val="500"/>
              </a:spcAft>
              <a:buNone/>
              <a:defRPr sz="1200" b="0" cap="all" spc="600"/>
            </a:lvl4pPr>
            <a:lvl5pPr marL="0" algn="ctr">
              <a:lnSpc>
                <a:spcPct val="120000"/>
              </a:lnSpc>
              <a:spcBef>
                <a:spcPts val="0"/>
              </a:spcBef>
              <a:spcAft>
                <a:spcPts val="500"/>
              </a:spcAft>
              <a:buNone/>
              <a:defRPr sz="1200" b="0" cap="all" spc="600"/>
            </a:lvl5pPr>
          </a:lstStyle>
          <a:p>
            <a:r>
              <a:rPr lang="en-GB" dirty="0"/>
              <a:t>Click to add text</a:t>
            </a:r>
          </a:p>
        </p:txBody>
      </p:sp>
      <p:sp>
        <p:nvSpPr>
          <p:cNvPr id="11" name="Subtitle Eyebrow">
            <a:extLst>
              <a:ext uri="{FF2B5EF4-FFF2-40B4-BE49-F238E27FC236}">
                <a16:creationId xmlns:a16="http://schemas.microsoft.com/office/drawing/2014/main" id="{16FD5993-E986-4047-B9C2-2D25D071B7D8}"/>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8" name="Footer Placeholder 4">
            <a:extLst>
              <a:ext uri="{FF2B5EF4-FFF2-40B4-BE49-F238E27FC236}">
                <a16:creationId xmlns:a16="http://schemas.microsoft.com/office/drawing/2014/main" id="{28ED43FE-7036-4188-84A4-8F2DD394B2CE}"/>
              </a:ext>
            </a:extLst>
          </p:cNvPr>
          <p:cNvSpPr>
            <a:spLocks noGrp="1"/>
          </p:cNvSpPr>
          <p:nvPr>
            <p:ph type="ftr" sz="quarter" idx="11"/>
          </p:nvPr>
        </p:nvSpPr>
        <p:spPr>
          <a:xfrm>
            <a:off x="3693599" y="481818"/>
            <a:ext cx="5135612" cy="154800"/>
          </a:xfrm>
        </p:spPr>
        <p:txBody>
          <a:bodyPr/>
          <a:lstStyle>
            <a:lvl1pPr>
              <a:defRPr>
                <a:solidFill>
                  <a:schemeClr val="tx1"/>
                </a:solidFill>
              </a:defRPr>
            </a:lvl1pPr>
          </a:lstStyle>
          <a:p>
            <a:endParaRPr lang="en-GB" dirty="0"/>
          </a:p>
        </p:txBody>
      </p:sp>
      <p:sp>
        <p:nvSpPr>
          <p:cNvPr id="19" name="Slide Number Placeholder 5">
            <a:extLst>
              <a:ext uri="{FF2B5EF4-FFF2-40B4-BE49-F238E27FC236}">
                <a16:creationId xmlns:a16="http://schemas.microsoft.com/office/drawing/2014/main" id="{5D669283-B2C7-4D49-A205-9D55FE1C30C2}"/>
              </a:ext>
            </a:extLst>
          </p:cNvPr>
          <p:cNvSpPr>
            <a:spLocks noGrp="1"/>
          </p:cNvSpPr>
          <p:nvPr>
            <p:ph type="sldNum" sz="quarter" idx="12"/>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4190598101"/>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Avocado">
    <p:bg>
      <p:bgPr>
        <a:solidFill>
          <a:schemeClr val="accent4"/>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5F9EBC9-6D16-41B9-888E-56D4CEF5F3DC}"/>
              </a:ext>
            </a:extLst>
          </p:cNvPr>
          <p:cNvSpPr>
            <a:spLocks noGrp="1"/>
          </p:cNvSpPr>
          <p:nvPr>
            <p:ph type="dt" sz="half" idx="34"/>
          </p:nvPr>
        </p:nvSpPr>
        <p:spPr/>
        <p:txBody>
          <a:bodyPr/>
          <a:lstStyle/>
          <a:p>
            <a:fld id="{3EECBAFB-CE0A-3F43-A724-9389C748FEAC}" type="datetime1">
              <a:rPr lang="en-IN" smtClean="0"/>
              <a:t>03/09/23</a:t>
            </a:fld>
            <a:endParaRPr lang="en-GB" dirty="0"/>
          </a:p>
        </p:txBody>
      </p:sp>
      <p:sp>
        <p:nvSpPr>
          <p:cNvPr id="16" name="Background">
            <a:extLst>
              <a:ext uri="{FF2B5EF4-FFF2-40B4-BE49-F238E27FC236}">
                <a16:creationId xmlns:a16="http://schemas.microsoft.com/office/drawing/2014/main" id="{A21AA381-8113-4EE7-B58D-F5ED00E5EE41}"/>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Logo">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4" name="Triangle 9">
            <a:extLst>
              <a:ext uri="{FF2B5EF4-FFF2-40B4-BE49-F238E27FC236}">
                <a16:creationId xmlns:a16="http://schemas.microsoft.com/office/drawing/2014/main" id="{E131A983-7355-4968-873A-A98E7BE44F84}"/>
              </a:ext>
            </a:extLst>
          </p:cNvPr>
          <p:cNvSpPr/>
          <p:nvPr userDrawn="1"/>
        </p:nvSpPr>
        <p:spPr bwMode="white">
          <a:xfrm rot="10800000">
            <a:off x="5981698" y="-1"/>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Triangle 10">
            <a:extLst>
              <a:ext uri="{FF2B5EF4-FFF2-40B4-BE49-F238E27FC236}">
                <a16:creationId xmlns:a16="http://schemas.microsoft.com/office/drawing/2014/main" id="{B6B2EA61-2813-4D0C-8B6C-B43D6E6A3622}"/>
              </a:ext>
            </a:extLst>
          </p:cNvPr>
          <p:cNvSpPr/>
          <p:nvPr userDrawn="1"/>
        </p:nvSpPr>
        <p:spPr bwMode="white">
          <a:xfrm>
            <a:off x="5981698" y="6678076"/>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bwMode="white">
          <a:xfrm>
            <a:off x="1479600" y="1980000"/>
            <a:ext cx="9230400" cy="2217600"/>
          </a:xfrm>
        </p:spPr>
        <p:txBody>
          <a:bodyPr anchor="t" anchorCtr="0"/>
          <a:lstStyle>
            <a:lvl1pPr algn="ctr">
              <a:lnSpc>
                <a:spcPct val="90000"/>
              </a:lnSpc>
              <a:defRPr sz="8000">
                <a:solidFill>
                  <a:schemeClr val="tx1"/>
                </a:solidFill>
              </a:defRPr>
            </a:lvl1pPr>
          </a:lstStyle>
          <a:p>
            <a:r>
              <a:rPr lang="en-GB" noProof="0" dirty="0"/>
              <a:t>Click to add quote</a:t>
            </a:r>
            <a:endParaRPr lang="en-GB" dirty="0"/>
          </a:p>
        </p:txBody>
      </p:sp>
      <p:sp>
        <p:nvSpPr>
          <p:cNvPr id="19" name="Text Placeholder 4">
            <a:extLst>
              <a:ext uri="{FF2B5EF4-FFF2-40B4-BE49-F238E27FC236}">
                <a16:creationId xmlns:a16="http://schemas.microsoft.com/office/drawing/2014/main" id="{35B623C2-230E-459C-8E2E-F545CC377A78}"/>
              </a:ext>
            </a:extLst>
          </p:cNvPr>
          <p:cNvSpPr>
            <a:spLocks noGrp="1"/>
          </p:cNvSpPr>
          <p:nvPr>
            <p:ph type="body" sz="quarter" idx="13" hasCustomPrompt="1"/>
          </p:nvPr>
        </p:nvSpPr>
        <p:spPr>
          <a:xfrm>
            <a:off x="1481138" y="4320000"/>
            <a:ext cx="9230400" cy="576000"/>
          </a:xfrm>
        </p:spPr>
        <p:txBody>
          <a:bodyPr/>
          <a:lstStyle>
            <a:lvl1pPr marL="0" indent="0" algn="ctr">
              <a:lnSpc>
                <a:spcPct val="120000"/>
              </a:lnSpc>
              <a:spcBef>
                <a:spcPts val="0"/>
              </a:spcBef>
              <a:spcAft>
                <a:spcPts val="500"/>
              </a:spcAft>
              <a:buNone/>
              <a:defRPr sz="1200" cap="none" spc="0" baseline="0"/>
            </a:lvl1pPr>
            <a:lvl2pPr marL="0" indent="0" algn="ctr">
              <a:lnSpc>
                <a:spcPct val="120000"/>
              </a:lnSpc>
              <a:spcBef>
                <a:spcPts val="0"/>
              </a:spcBef>
              <a:spcAft>
                <a:spcPts val="500"/>
              </a:spcAft>
              <a:buNone/>
              <a:defRPr sz="1200" b="0" cap="all" spc="600"/>
            </a:lvl2pPr>
            <a:lvl3pPr marL="0" indent="0" algn="ctr">
              <a:lnSpc>
                <a:spcPct val="120000"/>
              </a:lnSpc>
              <a:spcBef>
                <a:spcPts val="0"/>
              </a:spcBef>
              <a:spcAft>
                <a:spcPts val="500"/>
              </a:spcAft>
              <a:buNone/>
              <a:defRPr sz="1200" b="0" cap="all" spc="600"/>
            </a:lvl3pPr>
            <a:lvl4pPr marL="0" algn="ctr">
              <a:lnSpc>
                <a:spcPct val="120000"/>
              </a:lnSpc>
              <a:spcBef>
                <a:spcPts val="0"/>
              </a:spcBef>
              <a:spcAft>
                <a:spcPts val="500"/>
              </a:spcAft>
              <a:buNone/>
              <a:defRPr sz="1200" b="0" cap="all" spc="600"/>
            </a:lvl4pPr>
            <a:lvl5pPr marL="0" algn="ctr">
              <a:lnSpc>
                <a:spcPct val="120000"/>
              </a:lnSpc>
              <a:spcBef>
                <a:spcPts val="0"/>
              </a:spcBef>
              <a:spcAft>
                <a:spcPts val="500"/>
              </a:spcAft>
              <a:buNone/>
              <a:defRPr sz="1200" b="0" cap="all" spc="600"/>
            </a:lvl5pPr>
          </a:lstStyle>
          <a:p>
            <a:r>
              <a:rPr lang="en-GB" dirty="0"/>
              <a:t>Click to add text</a:t>
            </a:r>
          </a:p>
        </p:txBody>
      </p:sp>
      <p:sp>
        <p:nvSpPr>
          <p:cNvPr id="17" name="Subtitle Eyebrow">
            <a:extLst>
              <a:ext uri="{FF2B5EF4-FFF2-40B4-BE49-F238E27FC236}">
                <a16:creationId xmlns:a16="http://schemas.microsoft.com/office/drawing/2014/main" id="{68C36232-B685-4A55-91E1-273D5F634573}"/>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5" name="Footer Placeholder 4">
            <a:extLst>
              <a:ext uri="{FF2B5EF4-FFF2-40B4-BE49-F238E27FC236}">
                <a16:creationId xmlns:a16="http://schemas.microsoft.com/office/drawing/2014/main" id="{A619BE5D-E51B-46FF-B237-050B3D063D59}"/>
              </a:ext>
            </a:extLst>
          </p:cNvPr>
          <p:cNvSpPr>
            <a:spLocks noGrp="1"/>
          </p:cNvSpPr>
          <p:nvPr>
            <p:ph type="ftr" sz="quarter" idx="35"/>
          </p:nvPr>
        </p:nvSpPr>
        <p:spPr/>
        <p:txBody>
          <a:bodyPr/>
          <a:lstStyle>
            <a:lvl1pPr>
              <a:defRPr>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42EEE872-FDDA-43EE-BF56-F826214BF3B3}"/>
              </a:ext>
            </a:extLst>
          </p:cNvPr>
          <p:cNvSpPr>
            <a:spLocks noGrp="1"/>
          </p:cNvSpPr>
          <p:nvPr>
            <p:ph type="sldNum" sz="quarter" idx="36"/>
          </p:nvPr>
        </p:nvSpPr>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17005663"/>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Pomegranate">
    <p:bg>
      <p:bgPr>
        <a:solidFill>
          <a:schemeClr val="accent6"/>
        </a:solidFill>
        <a:effectLst/>
      </p:bgPr>
    </p:bg>
    <p:spTree>
      <p:nvGrpSpPr>
        <p:cNvPr id="1" name=""/>
        <p:cNvGrpSpPr/>
        <p:nvPr/>
      </p:nvGrpSpPr>
      <p:grpSpPr>
        <a:xfrm>
          <a:off x="0" y="0"/>
          <a:ext cx="0" cy="0"/>
          <a:chOff x="0" y="0"/>
          <a:chExt cx="0" cy="0"/>
        </a:xfrm>
      </p:grpSpPr>
      <p:sp>
        <p:nvSpPr>
          <p:cNvPr id="17" name="Date Placeholder 3" hidden="1">
            <a:extLst>
              <a:ext uri="{FF2B5EF4-FFF2-40B4-BE49-F238E27FC236}">
                <a16:creationId xmlns:a16="http://schemas.microsoft.com/office/drawing/2014/main" id="{8A87974E-BAFD-4EF1-B1F8-C0CFF1372058}"/>
              </a:ext>
            </a:extLst>
          </p:cNvPr>
          <p:cNvSpPr>
            <a:spLocks noGrp="1"/>
          </p:cNvSpPr>
          <p:nvPr>
            <p:ph type="dt" sz="half" idx="19"/>
          </p:nvPr>
        </p:nvSpPr>
        <p:spPr>
          <a:xfrm>
            <a:off x="12193200" y="6858000"/>
            <a:ext cx="0" cy="0"/>
          </a:xfrm>
        </p:spPr>
        <p:txBody>
          <a:bodyPr/>
          <a:lstStyle/>
          <a:p>
            <a:fld id="{22F23746-67DC-E84E-8E15-38AB73D5B570}" type="datetime1">
              <a:rPr lang="en-IN" smtClean="0"/>
              <a:t>03/09/23</a:t>
            </a:fld>
            <a:endParaRPr lang="en-GB" dirty="0"/>
          </a:p>
        </p:txBody>
      </p:sp>
      <p:sp>
        <p:nvSpPr>
          <p:cNvPr id="16" name="Background">
            <a:extLst>
              <a:ext uri="{FF2B5EF4-FFF2-40B4-BE49-F238E27FC236}">
                <a16:creationId xmlns:a16="http://schemas.microsoft.com/office/drawing/2014/main" id="{A21AA381-8113-4EE7-B58D-F5ED00E5EE41}"/>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Logo">
            <a:extLst>
              <a:ext uri="{FF2B5EF4-FFF2-40B4-BE49-F238E27FC236}">
                <a16:creationId xmlns:a16="http://schemas.microsoft.com/office/drawing/2014/main" id="{85A140AF-9500-46B6-B1FC-4547A69D895F}"/>
              </a:ext>
            </a:extLst>
          </p:cNvPr>
          <p:cNvSpPr>
            <a:spLocks noChangeArrowheads="1"/>
          </p:cNvSpPr>
          <p:nvPr userDrawn="1"/>
        </p:nvSpPr>
        <p:spPr bwMode="white">
          <a:xfrm>
            <a:off x="539750" y="6062679"/>
            <a:ext cx="1221148" cy="253984"/>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noProof="0" dirty="0"/>
          </a:p>
        </p:txBody>
      </p:sp>
      <p:sp>
        <p:nvSpPr>
          <p:cNvPr id="14" name="Triangle 9">
            <a:extLst>
              <a:ext uri="{FF2B5EF4-FFF2-40B4-BE49-F238E27FC236}">
                <a16:creationId xmlns:a16="http://schemas.microsoft.com/office/drawing/2014/main" id="{E131A983-7355-4968-873A-A98E7BE44F84}"/>
              </a:ext>
            </a:extLst>
          </p:cNvPr>
          <p:cNvSpPr/>
          <p:nvPr userDrawn="1"/>
        </p:nvSpPr>
        <p:spPr bwMode="white">
          <a:xfrm rot="10800000">
            <a:off x="5981698" y="-1"/>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Triangle 10">
            <a:extLst>
              <a:ext uri="{FF2B5EF4-FFF2-40B4-BE49-F238E27FC236}">
                <a16:creationId xmlns:a16="http://schemas.microsoft.com/office/drawing/2014/main" id="{B6B2EA61-2813-4D0C-8B6C-B43D6E6A3622}"/>
              </a:ext>
            </a:extLst>
          </p:cNvPr>
          <p:cNvSpPr/>
          <p:nvPr userDrawn="1"/>
        </p:nvSpPr>
        <p:spPr bwMode="white">
          <a:xfrm>
            <a:off x="5981698" y="6678076"/>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 name="Title 1"/>
          <p:cNvSpPr>
            <a:spLocks noGrp="1"/>
          </p:cNvSpPr>
          <p:nvPr>
            <p:ph type="ctrTitle" hasCustomPrompt="1"/>
          </p:nvPr>
        </p:nvSpPr>
        <p:spPr bwMode="white">
          <a:xfrm>
            <a:off x="1479600" y="1980000"/>
            <a:ext cx="9230400" cy="2217600"/>
          </a:xfrm>
        </p:spPr>
        <p:txBody>
          <a:bodyPr anchor="t" anchorCtr="0"/>
          <a:lstStyle>
            <a:lvl1pPr algn="ctr">
              <a:lnSpc>
                <a:spcPct val="90000"/>
              </a:lnSpc>
              <a:defRPr sz="8000">
                <a:solidFill>
                  <a:schemeClr val="tx1"/>
                </a:solidFill>
              </a:defRPr>
            </a:lvl1pPr>
          </a:lstStyle>
          <a:p>
            <a:r>
              <a:rPr lang="en-GB" noProof="0" dirty="0"/>
              <a:t>Click to add quote</a:t>
            </a:r>
            <a:endParaRPr lang="en-GB" dirty="0"/>
          </a:p>
        </p:txBody>
      </p:sp>
      <p:sp>
        <p:nvSpPr>
          <p:cNvPr id="13" name="Text Placeholder 4">
            <a:extLst>
              <a:ext uri="{FF2B5EF4-FFF2-40B4-BE49-F238E27FC236}">
                <a16:creationId xmlns:a16="http://schemas.microsoft.com/office/drawing/2014/main" id="{E48348DE-2F4B-4156-B5FB-283249EF68FC}"/>
              </a:ext>
            </a:extLst>
          </p:cNvPr>
          <p:cNvSpPr>
            <a:spLocks noGrp="1"/>
          </p:cNvSpPr>
          <p:nvPr>
            <p:ph type="body" sz="quarter" idx="13" hasCustomPrompt="1"/>
          </p:nvPr>
        </p:nvSpPr>
        <p:spPr>
          <a:xfrm>
            <a:off x="1481138" y="4320000"/>
            <a:ext cx="9230400" cy="576000"/>
          </a:xfrm>
        </p:spPr>
        <p:txBody>
          <a:bodyPr/>
          <a:lstStyle>
            <a:lvl1pPr marL="0" indent="0" algn="ctr">
              <a:lnSpc>
                <a:spcPct val="120000"/>
              </a:lnSpc>
              <a:spcBef>
                <a:spcPts val="0"/>
              </a:spcBef>
              <a:spcAft>
                <a:spcPts val="500"/>
              </a:spcAft>
              <a:buNone/>
              <a:defRPr sz="1200" cap="none" spc="0" baseline="0"/>
            </a:lvl1pPr>
            <a:lvl2pPr marL="0" indent="0" algn="ctr">
              <a:lnSpc>
                <a:spcPct val="120000"/>
              </a:lnSpc>
              <a:spcBef>
                <a:spcPts val="0"/>
              </a:spcBef>
              <a:spcAft>
                <a:spcPts val="500"/>
              </a:spcAft>
              <a:buNone/>
              <a:defRPr sz="1200" b="0" cap="all" spc="600"/>
            </a:lvl2pPr>
            <a:lvl3pPr marL="0" indent="0" algn="ctr">
              <a:lnSpc>
                <a:spcPct val="120000"/>
              </a:lnSpc>
              <a:spcBef>
                <a:spcPts val="0"/>
              </a:spcBef>
              <a:spcAft>
                <a:spcPts val="500"/>
              </a:spcAft>
              <a:buNone/>
              <a:defRPr sz="1200" b="0" cap="all" spc="600"/>
            </a:lvl3pPr>
            <a:lvl4pPr marL="0" algn="ctr">
              <a:lnSpc>
                <a:spcPct val="120000"/>
              </a:lnSpc>
              <a:spcBef>
                <a:spcPts val="0"/>
              </a:spcBef>
              <a:spcAft>
                <a:spcPts val="500"/>
              </a:spcAft>
              <a:buNone/>
              <a:defRPr sz="1200" b="0" cap="all" spc="600"/>
            </a:lvl4pPr>
            <a:lvl5pPr marL="0" algn="ctr">
              <a:lnSpc>
                <a:spcPct val="120000"/>
              </a:lnSpc>
              <a:spcBef>
                <a:spcPts val="0"/>
              </a:spcBef>
              <a:spcAft>
                <a:spcPts val="500"/>
              </a:spcAft>
              <a:buNone/>
              <a:defRPr sz="1200" b="0" cap="all" spc="600"/>
            </a:lvl5pPr>
          </a:lstStyle>
          <a:p>
            <a:r>
              <a:rPr lang="en-GB" dirty="0"/>
              <a:t>Click to add text</a:t>
            </a:r>
          </a:p>
        </p:txBody>
      </p:sp>
      <p:sp>
        <p:nvSpPr>
          <p:cNvPr id="11" name="Subtitle Eyebrow">
            <a:extLst>
              <a:ext uri="{FF2B5EF4-FFF2-40B4-BE49-F238E27FC236}">
                <a16:creationId xmlns:a16="http://schemas.microsoft.com/office/drawing/2014/main" id="{9E48254D-53BD-4EEC-9726-B395E14B178A}"/>
              </a:ext>
            </a:extLst>
          </p:cNvPr>
          <p:cNvSpPr>
            <a:spLocks noGrp="1"/>
          </p:cNvSpPr>
          <p:nvPr>
            <p:ph type="subTitle" idx="33" hasCustomPrompt="1"/>
          </p:nvPr>
        </p:nvSpPr>
        <p:spPr>
          <a:xfrm>
            <a:off x="539999" y="481818"/>
            <a:ext cx="2642400" cy="154800"/>
          </a:xfrm>
        </p:spPr>
        <p:txBody>
          <a:bodyPr/>
          <a:lstStyle>
            <a:lvl1pPr marL="0" indent="0" algn="l">
              <a:lnSpc>
                <a:spcPct val="100000"/>
              </a:lnSpc>
              <a:spcBef>
                <a:spcPts val="0"/>
              </a:spcBef>
              <a:spcAft>
                <a:spcPts val="0"/>
              </a:spcAft>
              <a:buFont typeface="Arial" panose="020B0604020202020204" pitchFamily="34" charset="0"/>
              <a:buChar char="​"/>
              <a:defRPr sz="9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r>
              <a:rPr lang="en-GB" dirty="0"/>
              <a:t>Click to add Eyebrow text</a:t>
            </a:r>
          </a:p>
        </p:txBody>
      </p:sp>
      <p:sp>
        <p:nvSpPr>
          <p:cNvPr id="18" name="Footer Placeholder 4">
            <a:extLst>
              <a:ext uri="{FF2B5EF4-FFF2-40B4-BE49-F238E27FC236}">
                <a16:creationId xmlns:a16="http://schemas.microsoft.com/office/drawing/2014/main" id="{A5CF4279-3B57-4CF1-9E23-42F21CE4FAF5}"/>
              </a:ext>
            </a:extLst>
          </p:cNvPr>
          <p:cNvSpPr>
            <a:spLocks noGrp="1"/>
          </p:cNvSpPr>
          <p:nvPr>
            <p:ph type="ftr" sz="quarter" idx="20"/>
          </p:nvPr>
        </p:nvSpPr>
        <p:spPr>
          <a:xfrm>
            <a:off x="3693599" y="481818"/>
            <a:ext cx="5135612" cy="154800"/>
          </a:xfrm>
        </p:spPr>
        <p:txBody>
          <a:bodyPr/>
          <a:lstStyle>
            <a:lvl1pPr>
              <a:defRPr>
                <a:solidFill>
                  <a:schemeClr val="tx1"/>
                </a:solidFill>
              </a:defRPr>
            </a:lvl1pPr>
          </a:lstStyle>
          <a:p>
            <a:endParaRPr lang="en-GB" dirty="0"/>
          </a:p>
        </p:txBody>
      </p:sp>
      <p:sp>
        <p:nvSpPr>
          <p:cNvPr id="19" name="Slide Number Placeholder 5">
            <a:extLst>
              <a:ext uri="{FF2B5EF4-FFF2-40B4-BE49-F238E27FC236}">
                <a16:creationId xmlns:a16="http://schemas.microsoft.com/office/drawing/2014/main" id="{0E5BAA80-7079-43B5-8FAD-A612244AEE75}"/>
              </a:ext>
            </a:extLst>
          </p:cNvPr>
          <p:cNvSpPr>
            <a:spLocks noGrp="1"/>
          </p:cNvSpPr>
          <p:nvPr>
            <p:ph type="sldNum" sz="quarter" idx="21"/>
          </p:nvPr>
        </p:nvSpPr>
        <p:spPr>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373797978"/>
      </p:ext>
    </p:extLst>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END SLIDE Thank you">
    <p:bg>
      <p:bgPr>
        <a:solidFill>
          <a:schemeClr val="accent1"/>
        </a:solidFill>
        <a:effectLst/>
      </p:bgPr>
    </p:bg>
    <p:spTree>
      <p:nvGrpSpPr>
        <p:cNvPr id="1" name=""/>
        <p:cNvGrpSpPr/>
        <p:nvPr/>
      </p:nvGrpSpPr>
      <p:grpSpPr>
        <a:xfrm>
          <a:off x="0" y="0"/>
          <a:ext cx="0" cy="0"/>
          <a:chOff x="0" y="0"/>
          <a:chExt cx="0" cy="0"/>
        </a:xfrm>
      </p:grpSpPr>
      <p:pic>
        <p:nvPicPr>
          <p:cNvPr id="8" name="Graphics">
            <a:extLst>
              <a:ext uri="{FF2B5EF4-FFF2-40B4-BE49-F238E27FC236}">
                <a16:creationId xmlns:a16="http://schemas.microsoft.com/office/drawing/2014/main" id="{905757DC-09E7-48DE-927F-7D4D73FB0E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bwMode="white">
          <a:xfrm>
            <a:off x="540000" y="1980000"/>
            <a:ext cx="6408000" cy="3175663"/>
          </a:xfrm>
        </p:spPr>
        <p:txBody>
          <a:bodyPr anchor="t" anchorCtr="0"/>
          <a:lstStyle>
            <a:lvl1pPr algn="l">
              <a:lnSpc>
                <a:spcPct val="70000"/>
              </a:lnSpc>
              <a:defRPr sz="13800">
                <a:solidFill>
                  <a:schemeClr val="tx1"/>
                </a:solidFill>
              </a:defRPr>
            </a:lvl1pPr>
          </a:lstStyle>
          <a:p>
            <a:r>
              <a:rPr lang="en-GB" noProof="0" dirty="0"/>
              <a:t>Thank you</a:t>
            </a:r>
            <a:endParaRPr lang="en-GB" dirty="0"/>
          </a:p>
        </p:txBody>
      </p:sp>
      <p:sp>
        <p:nvSpPr>
          <p:cNvPr id="9" name="Freeform 1">
            <a:extLst>
              <a:ext uri="{FF2B5EF4-FFF2-40B4-BE49-F238E27FC236}">
                <a16:creationId xmlns:a16="http://schemas.microsoft.com/office/drawing/2014/main" id="{5A40FE16-EE80-435C-9A6B-362DECB0A444}"/>
              </a:ext>
            </a:extLst>
          </p:cNvPr>
          <p:cNvSpPr>
            <a:spLocks noChangeArrowheads="1"/>
          </p:cNvSpPr>
          <p:nvPr userDrawn="1"/>
        </p:nvSpPr>
        <p:spPr bwMode="white">
          <a:xfrm>
            <a:off x="10048010" y="4251363"/>
            <a:ext cx="1670252" cy="347393"/>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dirty="0"/>
          </a:p>
        </p:txBody>
      </p:sp>
      <p:sp>
        <p:nvSpPr>
          <p:cNvPr id="10" name="Triangle 9">
            <a:extLst>
              <a:ext uri="{FF2B5EF4-FFF2-40B4-BE49-F238E27FC236}">
                <a16:creationId xmlns:a16="http://schemas.microsoft.com/office/drawing/2014/main" id="{B5AEF684-646E-47A9-A2C7-18221459A121}"/>
              </a:ext>
            </a:extLst>
          </p:cNvPr>
          <p:cNvSpPr/>
          <p:nvPr userDrawn="1"/>
        </p:nvSpPr>
        <p:spPr bwMode="white">
          <a:xfrm rot="16200000">
            <a:off x="11987738" y="4369389"/>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4" name="Triangle 12">
            <a:extLst>
              <a:ext uri="{FF2B5EF4-FFF2-40B4-BE49-F238E27FC236}">
                <a16:creationId xmlns:a16="http://schemas.microsoft.com/office/drawing/2014/main" id="{CF9109BE-FD59-4293-8EC9-3F5D5D588B24}"/>
              </a:ext>
            </a:extLst>
          </p:cNvPr>
          <p:cNvSpPr/>
          <p:nvPr userDrawn="1"/>
        </p:nvSpPr>
        <p:spPr bwMode="white">
          <a:xfrm rot="5400000">
            <a:off x="-24338" y="2340000"/>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5" name="Date Placeholder 3">
            <a:extLst>
              <a:ext uri="{FF2B5EF4-FFF2-40B4-BE49-F238E27FC236}">
                <a16:creationId xmlns:a16="http://schemas.microsoft.com/office/drawing/2014/main" id="{0F99A056-2174-4F78-B721-335A77C40013}"/>
              </a:ext>
            </a:extLst>
          </p:cNvPr>
          <p:cNvSpPr>
            <a:spLocks noGrp="1"/>
          </p:cNvSpPr>
          <p:nvPr>
            <p:ph type="dt" sz="half" idx="19"/>
          </p:nvPr>
        </p:nvSpPr>
        <p:spPr>
          <a:xfrm>
            <a:off x="12193200" y="6858000"/>
            <a:ext cx="0" cy="0"/>
          </a:xfrm>
        </p:spPr>
        <p:txBody>
          <a:bodyPr/>
          <a:lstStyle/>
          <a:p>
            <a:fld id="{E781F75B-C438-F94F-A307-797C331F4EB2}" type="datetime1">
              <a:rPr lang="en-IN" smtClean="0"/>
              <a:t>03/09/23</a:t>
            </a:fld>
            <a:endParaRPr lang="en-GB" dirty="0"/>
          </a:p>
        </p:txBody>
      </p:sp>
      <p:sp>
        <p:nvSpPr>
          <p:cNvPr id="16" name="Footer Placeholder 4">
            <a:extLst>
              <a:ext uri="{FF2B5EF4-FFF2-40B4-BE49-F238E27FC236}">
                <a16:creationId xmlns:a16="http://schemas.microsoft.com/office/drawing/2014/main" id="{7105955F-ED4A-49D6-A7F9-58AEB83ED190}"/>
              </a:ext>
            </a:extLst>
          </p:cNvPr>
          <p:cNvSpPr>
            <a:spLocks noGrp="1"/>
          </p:cNvSpPr>
          <p:nvPr>
            <p:ph type="ftr" sz="quarter" idx="20"/>
          </p:nvPr>
        </p:nvSpPr>
        <p:spPr bwMode="white">
          <a:xfrm>
            <a:off x="3693599" y="481818"/>
            <a:ext cx="5135612" cy="154800"/>
          </a:xfrm>
        </p:spPr>
        <p:txBody>
          <a:bodyPr/>
          <a:lstStyle>
            <a:lvl1pPr>
              <a:defRPr>
                <a:solidFill>
                  <a:schemeClr val="tx1"/>
                </a:solidFill>
              </a:defRPr>
            </a:lvl1pPr>
          </a:lstStyle>
          <a:p>
            <a:endParaRPr lang="en-GB" dirty="0"/>
          </a:p>
        </p:txBody>
      </p:sp>
      <p:sp>
        <p:nvSpPr>
          <p:cNvPr id="17" name="Slide Number Placeholder 5">
            <a:extLst>
              <a:ext uri="{FF2B5EF4-FFF2-40B4-BE49-F238E27FC236}">
                <a16:creationId xmlns:a16="http://schemas.microsoft.com/office/drawing/2014/main" id="{6589628C-BD8C-444F-AFE9-C4ADB4311E86}"/>
              </a:ext>
            </a:extLst>
          </p:cNvPr>
          <p:cNvSpPr>
            <a:spLocks noGrp="1"/>
          </p:cNvSpPr>
          <p:nvPr>
            <p:ph type="sldNum" sz="quarter" idx="21"/>
          </p:nvPr>
        </p:nvSpPr>
        <p:spPr bwMode="white">
          <a:xfrm>
            <a:off x="3362400" y="481818"/>
            <a:ext cx="270000" cy="154800"/>
          </a:xfrm>
        </p:spPr>
        <p:txBody>
          <a:bodyPr/>
          <a:lstStyle>
            <a:lvl1pPr>
              <a:defRPr>
                <a:solidFill>
                  <a:schemeClr val="tx1"/>
                </a:solidFill>
              </a:defRPr>
            </a:lvl1pPr>
          </a:lstStyle>
          <a:p>
            <a:fld id="{23AA811B-2EBD-4900-905E-5BE206449611}" type="slidenum">
              <a:rPr lang="en-GB" smtClean="0"/>
              <a:pPr/>
              <a:t>‹#›</a:t>
            </a:fld>
            <a:endParaRPr lang="en-GB" dirty="0"/>
          </a:p>
        </p:txBody>
      </p:sp>
      <p:sp>
        <p:nvSpPr>
          <p:cNvPr id="12" name="TextBox 11">
            <a:extLst>
              <a:ext uri="{FF2B5EF4-FFF2-40B4-BE49-F238E27FC236}">
                <a16:creationId xmlns:a16="http://schemas.microsoft.com/office/drawing/2014/main" id="{55C0FBC7-2EDC-4D1F-BB69-4CBC577283AE}"/>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tx1"/>
                </a:solidFill>
                <a:latin typeface="+mj-lt"/>
              </a:rPr>
              <a:t>business.yougov.com</a:t>
            </a:r>
          </a:p>
        </p:txBody>
      </p:sp>
      <p:sp>
        <p:nvSpPr>
          <p:cNvPr id="13" name="Rectangle 12">
            <a:extLst>
              <a:ext uri="{FF2B5EF4-FFF2-40B4-BE49-F238E27FC236}">
                <a16:creationId xmlns:a16="http://schemas.microsoft.com/office/drawing/2014/main" id="{6ADDCBC2-F277-49D4-AC74-E0AF5EB6BCD6}"/>
              </a:ext>
            </a:extLst>
          </p:cNvPr>
          <p:cNvSpPr/>
          <p:nvPr userDrawn="1"/>
        </p:nvSpPr>
        <p:spPr bwMode="white">
          <a:xfrm>
            <a:off x="540000" y="5580000"/>
            <a:ext cx="1710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9" name="Coppyright text">
            <a:extLst>
              <a:ext uri="{FF2B5EF4-FFF2-40B4-BE49-F238E27FC236}">
                <a16:creationId xmlns:a16="http://schemas.microsoft.com/office/drawing/2014/main" id="{29E57D94-8D87-4CF3-92D5-F02EAFC3E543}"/>
              </a:ext>
            </a:extLst>
          </p:cNvPr>
          <p:cNvSpPr/>
          <p:nvPr userDrawn="1"/>
        </p:nvSpPr>
        <p:spPr bwMode="white">
          <a:xfrm>
            <a:off x="5254875" y="5310000"/>
            <a:ext cx="6397126" cy="1015663"/>
          </a:xfrm>
          <a:prstGeom prst="rect">
            <a:avLst/>
          </a:prstGeom>
        </p:spPr>
        <p:txBody>
          <a:bodyPr wrap="square" lIns="0" tIns="0" rIns="0" bIns="0" anchor="b" anchorCtr="0">
            <a:spAutoFit/>
          </a:bodyPr>
          <a:lstStyle/>
          <a:p>
            <a:pPr>
              <a:spcAft>
                <a:spcPts val="400"/>
              </a:spcAft>
            </a:pPr>
            <a:r>
              <a:rPr lang="en-GB" sz="700" b="0" i="0" dirty="0">
                <a:solidFill>
                  <a:schemeClr val="tx1"/>
                </a:solidFill>
                <a:effectLst/>
                <a:latin typeface="+mn-lt"/>
                <a:ea typeface="Arial" panose="020B0604020202020204" pitchFamily="34" charset="0"/>
              </a:rPr>
              <a:t>YouGov, 2022, all rights reserved. All materials contained herein are protected by copyright laws. </a:t>
            </a:r>
          </a:p>
          <a:p>
            <a:pPr>
              <a:spcAft>
                <a:spcPts val="400"/>
              </a:spcAft>
            </a:pPr>
            <a:r>
              <a:rPr lang="en-GB" sz="700" b="0" i="0" dirty="0">
                <a:solidFill>
                  <a:schemeClr val="tx1"/>
                </a:solidFill>
                <a:effectLst/>
                <a:latin typeface="+mn-lt"/>
                <a:ea typeface="Arial" panose="020B0604020202020204" pitchFamily="34" charset="0"/>
              </a:rPr>
              <a:t>Any storage, reproduction or distribution of such materials, in whole or in part, in any form without the prior written permission of YouGov is prohibited.</a:t>
            </a:r>
          </a:p>
          <a:p>
            <a:pPr>
              <a:spcAft>
                <a:spcPts val="400"/>
              </a:spcAft>
            </a:pPr>
            <a:r>
              <a:rPr lang="en-GB" sz="700" b="0" i="0" dirty="0">
                <a:solidFill>
                  <a:schemeClr val="tx1"/>
                </a:solidFill>
                <a:effectLst/>
                <a:latin typeface="+mn-lt"/>
                <a:ea typeface="Arial" panose="020B0604020202020204" pitchFamily="34" charset="0"/>
              </a:rPr>
              <a:t>This information (including any enclosures and attachments) is propriety and confidential and has been prepared for the exclusive use and benefit of the addressee(s) and solely for the purpose for which it is provided. </a:t>
            </a:r>
          </a:p>
          <a:p>
            <a:pPr>
              <a:spcAft>
                <a:spcPts val="400"/>
              </a:spcAft>
            </a:pPr>
            <a:r>
              <a:rPr lang="en-GB" sz="700" b="0" i="0" dirty="0">
                <a:solidFill>
                  <a:schemeClr val="tx1"/>
                </a:solidFill>
                <a:effectLst/>
                <a:latin typeface="+mn-lt"/>
                <a:ea typeface="Arial" panose="020B0604020202020204" pitchFamily="34" charset="0"/>
              </a:rPr>
              <a:t>We make no representations, warranties or guarantees, whether express or implied, that the information is accurate, complete or up to date. We exclude all implied conditions, warranties, representations or other terms that may apply and we will not be liable to you for any loss or damage, whether in contract, tort (including negligence), breach of statutory duty, or otherwise, even if foreseeable, arising under or in connection with use of or reliance on the information. </a:t>
            </a:r>
            <a:br>
              <a:rPr lang="en-GB" sz="700" b="0" i="0" dirty="0">
                <a:solidFill>
                  <a:schemeClr val="tx1"/>
                </a:solidFill>
                <a:effectLst/>
                <a:latin typeface="+mn-lt"/>
                <a:ea typeface="Arial" panose="020B0604020202020204" pitchFamily="34" charset="0"/>
              </a:rPr>
            </a:br>
            <a:r>
              <a:rPr lang="en-GB" sz="700" b="0" i="0" dirty="0">
                <a:solidFill>
                  <a:schemeClr val="tx1"/>
                </a:solidFill>
                <a:effectLst/>
                <a:latin typeface="+mn-lt"/>
                <a:ea typeface="Arial" panose="020B0604020202020204" pitchFamily="34" charset="0"/>
              </a:rPr>
              <a:t>We do not exclude or limit in any way our liability to you where it would be unlawful to do so.</a:t>
            </a:r>
          </a:p>
        </p:txBody>
      </p:sp>
      <p:sp>
        <p:nvSpPr>
          <p:cNvPr id="20" name="TextBox 19">
            <a:extLst>
              <a:ext uri="{FF2B5EF4-FFF2-40B4-BE49-F238E27FC236}">
                <a16:creationId xmlns:a16="http://schemas.microsoft.com/office/drawing/2014/main" id="{AE2DB654-A6E7-4B91-A60B-D84B2877A687}"/>
              </a:ext>
            </a:extLst>
          </p:cNvPr>
          <p:cNvSpPr txBox="1"/>
          <p:nvPr userDrawn="1"/>
        </p:nvSpPr>
        <p:spPr>
          <a:xfrm>
            <a:off x="539749" y="5760000"/>
            <a:ext cx="3308808" cy="215444"/>
          </a:xfrm>
          <a:prstGeom prst="rect">
            <a:avLst/>
          </a:prstGeom>
          <a:noFill/>
        </p:spPr>
        <p:txBody>
          <a:bodyPr wrap="square" lIns="0" tIns="0" rIns="0" bIns="0" rtlCol="0">
            <a:spAutoFit/>
          </a:bodyPr>
          <a:lstStyle/>
          <a:p>
            <a:pPr algn="l"/>
            <a:r>
              <a:rPr lang="en-GB" sz="1400" dirty="0">
                <a:solidFill>
                  <a:schemeClr val="tx1"/>
                </a:solidFill>
                <a:latin typeface="+mj-lt"/>
              </a:rPr>
              <a:t>Living Consumer Intelligence</a:t>
            </a:r>
          </a:p>
        </p:txBody>
      </p:sp>
    </p:spTree>
    <p:extLst>
      <p:ext uri="{BB962C8B-B14F-4D97-AF65-F5344CB8AC3E}">
        <p14:creationId xmlns:p14="http://schemas.microsoft.com/office/powerpoint/2010/main" val="1290430401"/>
      </p:ext>
    </p:extLst>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END SLIDE Contact">
    <p:bg>
      <p:bgPr>
        <a:solidFill>
          <a:schemeClr val="accent1"/>
        </a:solidFill>
        <a:effectLst/>
      </p:bgPr>
    </p:bg>
    <p:spTree>
      <p:nvGrpSpPr>
        <p:cNvPr id="1" name=""/>
        <p:cNvGrpSpPr/>
        <p:nvPr/>
      </p:nvGrpSpPr>
      <p:grpSpPr>
        <a:xfrm>
          <a:off x="0" y="0"/>
          <a:ext cx="0" cy="0"/>
          <a:chOff x="0" y="0"/>
          <a:chExt cx="0" cy="0"/>
        </a:xfrm>
      </p:grpSpPr>
      <p:sp>
        <p:nvSpPr>
          <p:cNvPr id="19" name="Date Placeholder 1" hidden="1">
            <a:extLst>
              <a:ext uri="{FF2B5EF4-FFF2-40B4-BE49-F238E27FC236}">
                <a16:creationId xmlns:a16="http://schemas.microsoft.com/office/drawing/2014/main" id="{E8F3CEA9-4E27-4428-966A-C36AD1D05E3F}"/>
              </a:ext>
            </a:extLst>
          </p:cNvPr>
          <p:cNvSpPr>
            <a:spLocks noGrp="1"/>
          </p:cNvSpPr>
          <p:nvPr>
            <p:ph type="dt" sz="half" idx="14"/>
          </p:nvPr>
        </p:nvSpPr>
        <p:spPr>
          <a:xfrm>
            <a:off x="12345600" y="7010400"/>
            <a:ext cx="0" cy="0"/>
          </a:xfrm>
        </p:spPr>
        <p:txBody>
          <a:bodyPr/>
          <a:lstStyle/>
          <a:p>
            <a:fld id="{1639BEE4-ACFB-3C40-A589-C686C181DE69}" type="datetime1">
              <a:rPr lang="en-IN" smtClean="0"/>
              <a:t>03/09/23</a:t>
            </a:fld>
            <a:endParaRPr lang="en-GB" dirty="0"/>
          </a:p>
        </p:txBody>
      </p:sp>
      <p:sp>
        <p:nvSpPr>
          <p:cNvPr id="13" name="Footer Placeholder 7" hidden="1">
            <a:extLst>
              <a:ext uri="{FF2B5EF4-FFF2-40B4-BE49-F238E27FC236}">
                <a16:creationId xmlns:a16="http://schemas.microsoft.com/office/drawing/2014/main" id="{3DC89F07-78FF-4E91-A740-6E4B9C52B711}"/>
              </a:ext>
            </a:extLst>
          </p:cNvPr>
          <p:cNvSpPr>
            <a:spLocks noGrp="1"/>
          </p:cNvSpPr>
          <p:nvPr>
            <p:ph type="ftr" sz="quarter" idx="3"/>
          </p:nvPr>
        </p:nvSpPr>
        <p:spPr bwMode="white">
          <a:xfrm>
            <a:off x="12193200" y="6858000"/>
            <a:ext cx="0" cy="0"/>
          </a:xfrm>
          <a:prstGeom prst="rect">
            <a:avLst/>
          </a:prstGeom>
        </p:spPr>
        <p:txBody>
          <a:bodyPr vert="horz" lIns="0" tIns="0" rIns="0" bIns="0" rtlCol="0" anchor="t" anchorCtr="0"/>
          <a:lstStyle>
            <a:lvl1pPr algn="l">
              <a:defRPr sz="100">
                <a:noFill/>
              </a:defRPr>
            </a:lvl1pPr>
          </a:lstStyle>
          <a:p>
            <a:endParaRPr lang="en-GB" dirty="0"/>
          </a:p>
        </p:txBody>
      </p:sp>
      <p:sp>
        <p:nvSpPr>
          <p:cNvPr id="16" name="Slide Number Placeholder 10" hidden="1">
            <a:extLst>
              <a:ext uri="{FF2B5EF4-FFF2-40B4-BE49-F238E27FC236}">
                <a16:creationId xmlns:a16="http://schemas.microsoft.com/office/drawing/2014/main" id="{755CCEA7-6D1C-4FF0-9525-6109FF1D7FE4}"/>
              </a:ext>
            </a:extLst>
          </p:cNvPr>
          <p:cNvSpPr txBox="1">
            <a:spLocks/>
          </p:cNvSpPr>
          <p:nvPr userDrawn="1"/>
        </p:nvSpPr>
        <p:spPr>
          <a:xfrm>
            <a:off x="12193200" y="6858000"/>
            <a:ext cx="0" cy="0"/>
          </a:xfrm>
          <a:prstGeom prst="rect">
            <a:avLst/>
          </a:prstGeom>
        </p:spPr>
        <p:txBody>
          <a:bodyPr vert="horz" lIns="0" tIns="0" rIns="0" bIns="0" rtlCol="0" anchor="t"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AA811B-2EBD-4900-905E-5BE206449611}" type="slidenum">
              <a:rPr lang="en-GB" smtClean="0"/>
              <a:pPr/>
              <a:t>‹#›</a:t>
            </a:fld>
            <a:endParaRPr lang="en-GB" dirty="0"/>
          </a:p>
        </p:txBody>
      </p:sp>
      <p:pic>
        <p:nvPicPr>
          <p:cNvPr id="7" name="Graphics">
            <a:extLst>
              <a:ext uri="{FF2B5EF4-FFF2-40B4-BE49-F238E27FC236}">
                <a16:creationId xmlns:a16="http://schemas.microsoft.com/office/drawing/2014/main" id="{8EA39949-CB15-4518-A3C1-134F05399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7D76BAD8-4A04-4562-A908-5C01BD6D9ACB}"/>
              </a:ext>
            </a:extLst>
          </p:cNvPr>
          <p:cNvSpPr/>
          <p:nvPr userDrawn="1"/>
        </p:nvSpPr>
        <p:spPr>
          <a:xfrm>
            <a:off x="539999" y="540000"/>
            <a:ext cx="4533649" cy="576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riangle 12">
            <a:extLst>
              <a:ext uri="{FF2B5EF4-FFF2-40B4-BE49-F238E27FC236}">
                <a16:creationId xmlns:a16="http://schemas.microsoft.com/office/drawing/2014/main" id="{017A2B60-8DBF-481B-9254-7A02FC5CF4A4}"/>
              </a:ext>
            </a:extLst>
          </p:cNvPr>
          <p:cNvSpPr/>
          <p:nvPr userDrawn="1"/>
        </p:nvSpPr>
        <p:spPr bwMode="white">
          <a:xfrm rot="5400000">
            <a:off x="5049312" y="3339037"/>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8" name="Logo">
            <a:extLst>
              <a:ext uri="{FF2B5EF4-FFF2-40B4-BE49-F238E27FC236}">
                <a16:creationId xmlns:a16="http://schemas.microsoft.com/office/drawing/2014/main" id="{BACEDC41-79C2-4ADA-B739-01C59B4CABDE}"/>
              </a:ext>
            </a:extLst>
          </p:cNvPr>
          <p:cNvSpPr>
            <a:spLocks noChangeArrowheads="1"/>
          </p:cNvSpPr>
          <p:nvPr userDrawn="1"/>
        </p:nvSpPr>
        <p:spPr bwMode="white">
          <a:xfrm>
            <a:off x="10048010" y="3221010"/>
            <a:ext cx="1670252" cy="347393"/>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dirty="0"/>
          </a:p>
        </p:txBody>
      </p:sp>
      <p:sp>
        <p:nvSpPr>
          <p:cNvPr id="9" name="Triangle 14">
            <a:extLst>
              <a:ext uri="{FF2B5EF4-FFF2-40B4-BE49-F238E27FC236}">
                <a16:creationId xmlns:a16="http://schemas.microsoft.com/office/drawing/2014/main" id="{CC85A10E-8271-4502-86CC-22674166B7FE}"/>
              </a:ext>
            </a:extLst>
          </p:cNvPr>
          <p:cNvSpPr/>
          <p:nvPr userDrawn="1"/>
        </p:nvSpPr>
        <p:spPr bwMode="white">
          <a:xfrm rot="16200000">
            <a:off x="11987738" y="3339037"/>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21" name="Rectangle 20">
            <a:extLst>
              <a:ext uri="{FF2B5EF4-FFF2-40B4-BE49-F238E27FC236}">
                <a16:creationId xmlns:a16="http://schemas.microsoft.com/office/drawing/2014/main" id="{CD34B59A-BC4C-42F4-B03F-D29400156494}"/>
              </a:ext>
            </a:extLst>
          </p:cNvPr>
          <p:cNvSpPr/>
          <p:nvPr userDrawn="1"/>
        </p:nvSpPr>
        <p:spPr>
          <a:xfrm>
            <a:off x="900000" y="5580000"/>
            <a:ext cx="171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 name="Title 1"/>
          <p:cNvSpPr>
            <a:spLocks noGrp="1"/>
          </p:cNvSpPr>
          <p:nvPr>
            <p:ph type="ctrTitle" hasCustomPrompt="1"/>
          </p:nvPr>
        </p:nvSpPr>
        <p:spPr>
          <a:xfrm>
            <a:off x="899999" y="1979998"/>
            <a:ext cx="3809857" cy="756000"/>
          </a:xfrm>
        </p:spPr>
        <p:txBody>
          <a:bodyPr anchor="t" anchorCtr="0"/>
          <a:lstStyle>
            <a:lvl1pPr algn="l">
              <a:lnSpc>
                <a:spcPct val="80000"/>
              </a:lnSpc>
              <a:defRPr sz="6000">
                <a:solidFill>
                  <a:schemeClr val="bg1"/>
                </a:solidFill>
              </a:defRPr>
            </a:lvl1pPr>
          </a:lstStyle>
          <a:p>
            <a:r>
              <a:rPr lang="en-GB" dirty="0"/>
              <a:t>Contact</a:t>
            </a:r>
          </a:p>
        </p:txBody>
      </p:sp>
      <p:sp>
        <p:nvSpPr>
          <p:cNvPr id="5" name="Content Placeholder 4">
            <a:extLst>
              <a:ext uri="{FF2B5EF4-FFF2-40B4-BE49-F238E27FC236}">
                <a16:creationId xmlns:a16="http://schemas.microsoft.com/office/drawing/2014/main" id="{132A1D9F-D956-45C6-A630-183B4639B12C}"/>
              </a:ext>
            </a:extLst>
          </p:cNvPr>
          <p:cNvSpPr>
            <a:spLocks noGrp="1"/>
          </p:cNvSpPr>
          <p:nvPr>
            <p:ph sz="quarter" idx="19" hasCustomPrompt="1"/>
          </p:nvPr>
        </p:nvSpPr>
        <p:spPr>
          <a:xfrm>
            <a:off x="900000" y="3063600"/>
            <a:ext cx="3808800" cy="2167200"/>
          </a:xfrm>
        </p:spPr>
        <p:txBody>
          <a:bodyPr/>
          <a:lstStyle>
            <a:lvl1pPr marL="0" indent="0">
              <a:lnSpc>
                <a:spcPct val="120000"/>
              </a:lnSpc>
              <a:spcBef>
                <a:spcPts val="0"/>
              </a:spcBef>
              <a:spcAft>
                <a:spcPts val="500"/>
              </a:spcAft>
              <a:buNone/>
              <a:defRPr lang="en-US" sz="1200" b="0" kern="1200" dirty="0" smtClean="0">
                <a:solidFill>
                  <a:schemeClr val="bg1"/>
                </a:solidFill>
                <a:latin typeface="+mn-lt"/>
                <a:ea typeface="+mn-ea"/>
                <a:cs typeface="+mn-cs"/>
              </a:defRPr>
            </a:lvl1pPr>
            <a:lvl2pPr marL="180000" indent="0">
              <a:lnSpc>
                <a:spcPct val="120000"/>
              </a:lnSpc>
              <a:spcBef>
                <a:spcPts val="0"/>
              </a:spcBef>
              <a:spcAft>
                <a:spcPts val="500"/>
              </a:spcAft>
              <a:buNone/>
              <a:defRPr>
                <a:solidFill>
                  <a:schemeClr val="bg1"/>
                </a:solidFill>
              </a:defRPr>
            </a:lvl2pPr>
            <a:lvl3pPr marL="360000" indent="0">
              <a:lnSpc>
                <a:spcPct val="120000"/>
              </a:lnSpc>
              <a:spcBef>
                <a:spcPts val="0"/>
              </a:spcBef>
              <a:spcAft>
                <a:spcPts val="500"/>
              </a:spcAft>
              <a:buNone/>
              <a:defRPr>
                <a:solidFill>
                  <a:schemeClr val="bg1"/>
                </a:solidFill>
              </a:defRPr>
            </a:lvl3pPr>
            <a:lvl4pPr>
              <a:lnSpc>
                <a:spcPct val="120000"/>
              </a:lnSpc>
              <a:spcBef>
                <a:spcPts val="0"/>
              </a:spcBef>
              <a:spcAft>
                <a:spcPts val="500"/>
              </a:spcAft>
              <a:buNone/>
              <a:defRPr>
                <a:solidFill>
                  <a:schemeClr val="bg1"/>
                </a:solidFill>
              </a:defRPr>
            </a:lvl4pPr>
            <a:lvl5pPr>
              <a:lnSpc>
                <a:spcPct val="120000"/>
              </a:lnSpc>
              <a:spcBef>
                <a:spcPts val="0"/>
              </a:spcBef>
              <a:spcAft>
                <a:spcPts val="500"/>
              </a:spcAft>
              <a:buNone/>
              <a:defRPr>
                <a:solidFill>
                  <a:schemeClr val="bg1"/>
                </a:solidFill>
              </a:defRPr>
            </a:lvl5pPr>
          </a:lstStyle>
          <a:p>
            <a:pPr lvl="0"/>
            <a:r>
              <a:rPr lang="en-GB" dirty="0"/>
              <a:t>Click to add subtitle</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Coppyright text">
            <a:extLst>
              <a:ext uri="{FF2B5EF4-FFF2-40B4-BE49-F238E27FC236}">
                <a16:creationId xmlns:a16="http://schemas.microsoft.com/office/drawing/2014/main" id="{54F6C5B9-FF43-4A1F-BFF0-FFAE82002E05}"/>
              </a:ext>
            </a:extLst>
          </p:cNvPr>
          <p:cNvSpPr/>
          <p:nvPr userDrawn="1"/>
        </p:nvSpPr>
        <p:spPr bwMode="white">
          <a:xfrm>
            <a:off x="5254875" y="5310000"/>
            <a:ext cx="6397126" cy="1015663"/>
          </a:xfrm>
          <a:prstGeom prst="rect">
            <a:avLst/>
          </a:prstGeom>
        </p:spPr>
        <p:txBody>
          <a:bodyPr wrap="square" lIns="0" tIns="0" rIns="0" bIns="0" anchor="b" anchorCtr="0">
            <a:spAutoFit/>
          </a:bodyPr>
          <a:lstStyle/>
          <a:p>
            <a:pPr>
              <a:spcAft>
                <a:spcPts val="400"/>
              </a:spcAft>
            </a:pPr>
            <a:r>
              <a:rPr lang="en-GB" sz="700" b="0" i="0" dirty="0">
                <a:solidFill>
                  <a:schemeClr val="tx1"/>
                </a:solidFill>
                <a:effectLst/>
                <a:latin typeface="+mn-lt"/>
                <a:ea typeface="Arial" panose="020B0604020202020204" pitchFamily="34" charset="0"/>
              </a:rPr>
              <a:t>YouGov, 2022, all rights reserved. All materials contained herein are protected by copyright laws. </a:t>
            </a:r>
          </a:p>
          <a:p>
            <a:pPr>
              <a:spcAft>
                <a:spcPts val="400"/>
              </a:spcAft>
            </a:pPr>
            <a:r>
              <a:rPr lang="en-GB" sz="700" b="0" i="0" dirty="0">
                <a:solidFill>
                  <a:schemeClr val="tx1"/>
                </a:solidFill>
                <a:effectLst/>
                <a:latin typeface="+mn-lt"/>
                <a:ea typeface="Arial" panose="020B0604020202020204" pitchFamily="34" charset="0"/>
              </a:rPr>
              <a:t>Any storage, reproduction or distribution of such materials, in whole or in part, in any form without the prior written permission of YouGov is prohibited.</a:t>
            </a:r>
          </a:p>
          <a:p>
            <a:pPr>
              <a:spcAft>
                <a:spcPts val="400"/>
              </a:spcAft>
            </a:pPr>
            <a:r>
              <a:rPr lang="en-GB" sz="700" b="0" i="0" dirty="0">
                <a:solidFill>
                  <a:schemeClr val="tx1"/>
                </a:solidFill>
                <a:effectLst/>
                <a:latin typeface="+mn-lt"/>
                <a:ea typeface="Arial" panose="020B0604020202020204" pitchFamily="34" charset="0"/>
              </a:rPr>
              <a:t>This information (including any enclosures and attachments) is propriety and confidential and has been prepared for the exclusive use and benefit of the addressee(s) and solely for the purpose for which it is provided. </a:t>
            </a:r>
          </a:p>
          <a:p>
            <a:pPr>
              <a:spcAft>
                <a:spcPts val="400"/>
              </a:spcAft>
            </a:pPr>
            <a:r>
              <a:rPr lang="en-GB" sz="700" b="0" i="0" dirty="0">
                <a:solidFill>
                  <a:schemeClr val="tx1"/>
                </a:solidFill>
                <a:effectLst/>
                <a:latin typeface="+mn-lt"/>
                <a:ea typeface="Arial" panose="020B0604020202020204" pitchFamily="34" charset="0"/>
              </a:rPr>
              <a:t>We make no representations, warranties or guarantees, whether express or implied, that the information is accurate, complete or up to date. We exclude all implied conditions, warranties, representations or other terms that may apply and we will not be liable to you for any loss or damage, whether in contract, tort (including negligence), breach of statutory duty, or otherwise, even if foreseeable, arising under or in connection with use of or reliance on the information. </a:t>
            </a:r>
            <a:br>
              <a:rPr lang="en-GB" sz="700" b="0" i="0" dirty="0">
                <a:solidFill>
                  <a:schemeClr val="tx1"/>
                </a:solidFill>
                <a:effectLst/>
                <a:latin typeface="+mn-lt"/>
                <a:ea typeface="Arial" panose="020B0604020202020204" pitchFamily="34" charset="0"/>
              </a:rPr>
            </a:br>
            <a:r>
              <a:rPr lang="en-GB" sz="700" b="0" i="0" dirty="0">
                <a:solidFill>
                  <a:schemeClr val="tx1"/>
                </a:solidFill>
                <a:effectLst/>
                <a:latin typeface="+mn-lt"/>
                <a:ea typeface="Arial" panose="020B0604020202020204" pitchFamily="34" charset="0"/>
              </a:rPr>
              <a:t>We do not exclude or limit in any way our liability to you where it would be unlawful to do so.</a:t>
            </a:r>
          </a:p>
        </p:txBody>
      </p:sp>
      <p:sp>
        <p:nvSpPr>
          <p:cNvPr id="23" name="TextBox 22">
            <a:extLst>
              <a:ext uri="{FF2B5EF4-FFF2-40B4-BE49-F238E27FC236}">
                <a16:creationId xmlns:a16="http://schemas.microsoft.com/office/drawing/2014/main" id="{CAE0D282-EFB5-4A33-BB1C-A70AAB0B4CA6}"/>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tx1"/>
                </a:solidFill>
                <a:latin typeface="+mj-lt"/>
              </a:rPr>
              <a:t>business.yougov.com</a:t>
            </a:r>
          </a:p>
        </p:txBody>
      </p:sp>
      <p:sp>
        <p:nvSpPr>
          <p:cNvPr id="18" name="TextBox 17">
            <a:extLst>
              <a:ext uri="{FF2B5EF4-FFF2-40B4-BE49-F238E27FC236}">
                <a16:creationId xmlns:a16="http://schemas.microsoft.com/office/drawing/2014/main" id="{3D39FFA7-482E-44B2-94B2-1114313682E4}"/>
              </a:ext>
            </a:extLst>
          </p:cNvPr>
          <p:cNvSpPr txBox="1"/>
          <p:nvPr userDrawn="1"/>
        </p:nvSpPr>
        <p:spPr>
          <a:xfrm>
            <a:off x="900000" y="5760000"/>
            <a:ext cx="3308808" cy="215444"/>
          </a:xfrm>
          <a:prstGeom prst="rect">
            <a:avLst/>
          </a:prstGeom>
          <a:noFill/>
        </p:spPr>
        <p:txBody>
          <a:bodyPr wrap="square" lIns="0" tIns="0" rIns="0" bIns="0" rtlCol="0">
            <a:spAutoFit/>
          </a:bodyPr>
          <a:lstStyle/>
          <a:p>
            <a:pPr algn="l"/>
            <a:r>
              <a:rPr lang="en-GB" sz="1400" dirty="0">
                <a:solidFill>
                  <a:schemeClr val="bg1"/>
                </a:solidFill>
                <a:latin typeface="+mj-lt"/>
              </a:rPr>
              <a:t>Living Consumer Intelligence</a:t>
            </a:r>
          </a:p>
        </p:txBody>
      </p:sp>
    </p:spTree>
    <p:extLst>
      <p:ext uri="{BB962C8B-B14F-4D97-AF65-F5344CB8AC3E}">
        <p14:creationId xmlns:p14="http://schemas.microsoft.com/office/powerpoint/2010/main" val="3980296603"/>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ND SLIDE Disclaimer">
    <p:bg>
      <p:bgPr>
        <a:solidFill>
          <a:schemeClr val="accent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2ABF9490-8D36-43C2-8511-8F00151AC21F}"/>
              </a:ext>
            </a:extLst>
          </p:cNvPr>
          <p:cNvSpPr>
            <a:spLocks noGrp="1"/>
          </p:cNvSpPr>
          <p:nvPr>
            <p:ph type="dt" sz="half" idx="19"/>
          </p:nvPr>
        </p:nvSpPr>
        <p:spPr/>
        <p:txBody>
          <a:bodyPr/>
          <a:lstStyle/>
          <a:p>
            <a:fld id="{C6985296-8C43-EE4B-A44F-C683AFD1BB58}" type="datetime1">
              <a:rPr lang="en-IN" smtClean="0"/>
              <a:t>03/09/23</a:t>
            </a:fld>
            <a:endParaRPr lang="en-GB" dirty="0"/>
          </a:p>
        </p:txBody>
      </p:sp>
      <p:pic>
        <p:nvPicPr>
          <p:cNvPr id="7" name="Graphics">
            <a:extLst>
              <a:ext uri="{FF2B5EF4-FFF2-40B4-BE49-F238E27FC236}">
                <a16:creationId xmlns:a16="http://schemas.microsoft.com/office/drawing/2014/main" id="{8EA39949-CB15-4518-A3C1-134F05399A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riangle 9">
            <a:extLst>
              <a:ext uri="{FF2B5EF4-FFF2-40B4-BE49-F238E27FC236}">
                <a16:creationId xmlns:a16="http://schemas.microsoft.com/office/drawing/2014/main" id="{39505236-9C05-4ED1-ADCE-A7C25095CFFF}"/>
              </a:ext>
            </a:extLst>
          </p:cNvPr>
          <p:cNvSpPr/>
          <p:nvPr userDrawn="1"/>
        </p:nvSpPr>
        <p:spPr bwMode="white">
          <a:xfrm rot="16200000">
            <a:off x="11987738" y="4369389"/>
            <a:ext cx="228599" cy="17992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endParaRPr>
          </a:p>
        </p:txBody>
      </p:sp>
      <p:sp>
        <p:nvSpPr>
          <p:cNvPr id="13" name="Logo">
            <a:extLst>
              <a:ext uri="{FF2B5EF4-FFF2-40B4-BE49-F238E27FC236}">
                <a16:creationId xmlns:a16="http://schemas.microsoft.com/office/drawing/2014/main" id="{F58C1FB8-4776-4EB1-BE80-FAE5EF66F7B4}"/>
              </a:ext>
            </a:extLst>
          </p:cNvPr>
          <p:cNvSpPr>
            <a:spLocks noChangeArrowheads="1"/>
          </p:cNvSpPr>
          <p:nvPr userDrawn="1"/>
        </p:nvSpPr>
        <p:spPr bwMode="white">
          <a:xfrm>
            <a:off x="10048010" y="4251363"/>
            <a:ext cx="1670252" cy="347393"/>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tx1"/>
          </a:solidFill>
          <a:ln>
            <a:noFill/>
          </a:ln>
          <a:effectLst/>
        </p:spPr>
        <p:txBody>
          <a:bodyPr wrap="none" anchor="ctr"/>
          <a:lstStyle/>
          <a:p>
            <a:endParaRPr lang="en-GB" dirty="0"/>
          </a:p>
        </p:txBody>
      </p:sp>
      <p:sp>
        <p:nvSpPr>
          <p:cNvPr id="2" name="Title 1"/>
          <p:cNvSpPr>
            <a:spLocks noGrp="1"/>
          </p:cNvSpPr>
          <p:nvPr>
            <p:ph type="ctrTitle" hasCustomPrompt="1"/>
          </p:nvPr>
        </p:nvSpPr>
        <p:spPr bwMode="white">
          <a:xfrm>
            <a:off x="539999" y="1979998"/>
            <a:ext cx="7347600" cy="504000"/>
          </a:xfrm>
        </p:spPr>
        <p:txBody>
          <a:bodyPr anchor="t" anchorCtr="0"/>
          <a:lstStyle>
            <a:lvl1pPr algn="l">
              <a:lnSpc>
                <a:spcPct val="80000"/>
              </a:lnSpc>
              <a:defRPr sz="3600">
                <a:solidFill>
                  <a:schemeClr val="tx1"/>
                </a:solidFill>
              </a:defRPr>
            </a:lvl1pPr>
          </a:lstStyle>
          <a:p>
            <a:r>
              <a:rPr lang="en-GB" dirty="0"/>
              <a:t>Click to add title</a:t>
            </a:r>
          </a:p>
        </p:txBody>
      </p:sp>
      <p:sp>
        <p:nvSpPr>
          <p:cNvPr id="3" name="Subtitle 2"/>
          <p:cNvSpPr>
            <a:spLocks noGrp="1"/>
          </p:cNvSpPr>
          <p:nvPr>
            <p:ph type="subTitle" idx="1" hasCustomPrompt="1"/>
          </p:nvPr>
        </p:nvSpPr>
        <p:spPr bwMode="white">
          <a:xfrm>
            <a:off x="539999" y="2581200"/>
            <a:ext cx="7347600" cy="1843200"/>
          </a:xfrm>
        </p:spPr>
        <p:txBody>
          <a:bodyPr/>
          <a:lstStyle>
            <a:lvl1pPr marL="0" indent="0" algn="l">
              <a:spcBef>
                <a:spcPts val="0"/>
              </a:spcBef>
              <a:buFont typeface="Arial" panose="020B0604020202020204" pitchFamily="34" charset="0"/>
              <a:buChar char="​"/>
              <a:defRPr sz="1200" b="0">
                <a:solidFill>
                  <a:schemeClr val="tx1"/>
                </a:solidFill>
                <a:latin typeface="+mn-lt"/>
              </a:defRPr>
            </a:lvl1pPr>
            <a:lvl2pPr marL="0" indent="0" algn="l">
              <a:buFont typeface="Arial" panose="020B0604020202020204" pitchFamily="34" charset="0"/>
              <a:buNone/>
              <a:defRPr sz="1800" b="1">
                <a:solidFill>
                  <a:schemeClr val="bg1"/>
                </a:solidFill>
                <a:latin typeface="+mn-lt"/>
              </a:defRPr>
            </a:lvl2pPr>
            <a:lvl3pPr marL="0" indent="0" algn="l">
              <a:buFont typeface="Arial" panose="020B0604020202020204" pitchFamily="34" charset="0"/>
              <a:buChar char="​"/>
              <a:defRPr sz="1800" b="1">
                <a:solidFill>
                  <a:schemeClr val="bg1"/>
                </a:solidFill>
                <a:latin typeface="+mn-lt"/>
              </a:defRPr>
            </a:lvl3pPr>
            <a:lvl4pPr marL="0" indent="0" algn="l">
              <a:buFont typeface="Arial" panose="020B0604020202020204" pitchFamily="34" charset="0"/>
              <a:buChar char="​"/>
              <a:defRPr sz="1800" b="1">
                <a:solidFill>
                  <a:schemeClr val="bg1"/>
                </a:solidFill>
                <a:latin typeface="+mn-lt"/>
              </a:defRPr>
            </a:lvl4pPr>
            <a:lvl5pPr marL="0" indent="0" algn="l">
              <a:buFont typeface="Arial" panose="020B0604020202020204" pitchFamily="34" charset="0"/>
              <a:buChar char="​"/>
              <a:defRPr sz="1800" b="1">
                <a:solidFill>
                  <a:schemeClr val="bg1"/>
                </a:solidFill>
                <a:latin typeface="+mn-lt"/>
              </a:defRPr>
            </a:lvl5pPr>
            <a:lvl6pPr marL="0" indent="0" algn="l">
              <a:buFont typeface="Arial" panose="020B0604020202020204" pitchFamily="34" charset="0"/>
              <a:buChar char="​"/>
              <a:defRPr sz="1800" b="1">
                <a:solidFill>
                  <a:schemeClr val="bg1"/>
                </a:solidFill>
                <a:latin typeface="+mn-lt"/>
              </a:defRPr>
            </a:lvl6pPr>
            <a:lvl7pPr marL="0" indent="0" algn="l">
              <a:buFont typeface="Arial" panose="020B0604020202020204" pitchFamily="34" charset="0"/>
              <a:buChar char="​"/>
              <a:defRPr sz="1800" b="1">
                <a:solidFill>
                  <a:schemeClr val="bg1"/>
                </a:solidFill>
                <a:latin typeface="+mn-lt"/>
              </a:defRPr>
            </a:lvl7pPr>
            <a:lvl8pPr marL="0" indent="0" algn="l">
              <a:buFont typeface="Arial" panose="020B0604020202020204" pitchFamily="34" charset="0"/>
              <a:buChar char="​"/>
              <a:defRPr sz="1800" b="1">
                <a:solidFill>
                  <a:schemeClr val="bg1"/>
                </a:solidFill>
                <a:latin typeface="+mn-lt"/>
              </a:defRPr>
            </a:lvl8pPr>
            <a:lvl9pPr marL="0" indent="0" algn="l">
              <a:buFont typeface="Arial" panose="020B0604020202020204" pitchFamily="34" charset="0"/>
              <a:buChar char="​"/>
              <a:defRPr sz="1800" b="1">
                <a:solidFill>
                  <a:schemeClr val="bg1"/>
                </a:solidFill>
                <a:latin typeface="+mn-lt"/>
              </a:defRPr>
            </a:lvl9pPr>
          </a:lstStyle>
          <a:p>
            <a:pPr>
              <a:lnSpc>
                <a:spcPct val="107000"/>
              </a:lnSpc>
              <a:spcAft>
                <a:spcPts val="800"/>
              </a:spcAft>
            </a:pPr>
            <a:r>
              <a:rPr lang="en-GB" dirty="0"/>
              <a:t>Click to add text</a:t>
            </a:r>
            <a:endParaRPr lang="en-GB" sz="1200" dirty="0">
              <a:solidFill>
                <a:schemeClr val="bg1"/>
              </a:solidFill>
              <a:effectLst/>
              <a:latin typeface="+mn-lt"/>
              <a:ea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1A21A8FE-DA63-4BC5-9BDF-A5B01D41CF17}"/>
              </a:ext>
            </a:extLst>
          </p:cNvPr>
          <p:cNvSpPr>
            <a:spLocks noGrp="1"/>
          </p:cNvSpPr>
          <p:nvPr>
            <p:ph type="ftr" sz="quarter" idx="20"/>
          </p:nvPr>
        </p:nvSpPr>
        <p:spPr bwMode="white"/>
        <p:txBody>
          <a:bodyPr/>
          <a:lstStyle>
            <a:lvl1pPr>
              <a:defRPr>
                <a:solidFill>
                  <a:schemeClr val="tx1"/>
                </a:solidFill>
              </a:defRPr>
            </a:lvl1pPr>
          </a:lstStyle>
          <a:p>
            <a:endParaRPr lang="en-GB" dirty="0"/>
          </a:p>
        </p:txBody>
      </p:sp>
      <p:sp>
        <p:nvSpPr>
          <p:cNvPr id="6" name="Slide Number Placeholder 5">
            <a:extLst>
              <a:ext uri="{FF2B5EF4-FFF2-40B4-BE49-F238E27FC236}">
                <a16:creationId xmlns:a16="http://schemas.microsoft.com/office/drawing/2014/main" id="{FC686C78-6076-4F5A-A526-FE1A2092356D}"/>
              </a:ext>
            </a:extLst>
          </p:cNvPr>
          <p:cNvSpPr>
            <a:spLocks noGrp="1"/>
          </p:cNvSpPr>
          <p:nvPr>
            <p:ph type="sldNum" sz="quarter" idx="21"/>
          </p:nvPr>
        </p:nvSpPr>
        <p:spPr bwMode="white"/>
        <p:txBody>
          <a:bodyPr/>
          <a:lstStyle>
            <a:lvl1pPr>
              <a:defRPr>
                <a:solidFill>
                  <a:schemeClr val="tx1"/>
                </a:solidFill>
              </a:defRPr>
            </a:lvl1pPr>
          </a:lstStyle>
          <a:p>
            <a:fld id="{23AA811B-2EBD-4900-905E-5BE206449611}" type="slidenum">
              <a:rPr lang="en-GB" smtClean="0"/>
              <a:pPr/>
              <a:t>‹#›</a:t>
            </a:fld>
            <a:endParaRPr lang="en-GB" dirty="0"/>
          </a:p>
        </p:txBody>
      </p:sp>
      <p:sp>
        <p:nvSpPr>
          <p:cNvPr id="12" name="TextBox 11">
            <a:extLst>
              <a:ext uri="{FF2B5EF4-FFF2-40B4-BE49-F238E27FC236}">
                <a16:creationId xmlns:a16="http://schemas.microsoft.com/office/drawing/2014/main" id="{3E638B84-4664-4B74-A745-827400348F09}"/>
              </a:ext>
            </a:extLst>
          </p:cNvPr>
          <p:cNvSpPr txBox="1"/>
          <p:nvPr userDrawn="1"/>
        </p:nvSpPr>
        <p:spPr>
          <a:xfrm>
            <a:off x="539750" y="6480000"/>
            <a:ext cx="2822575" cy="169277"/>
          </a:xfrm>
          <a:prstGeom prst="rect">
            <a:avLst/>
          </a:prstGeom>
          <a:noFill/>
        </p:spPr>
        <p:txBody>
          <a:bodyPr wrap="square" lIns="0" tIns="0" rIns="0" bIns="0" rtlCol="0">
            <a:spAutoFit/>
          </a:bodyPr>
          <a:lstStyle/>
          <a:p>
            <a:pPr algn="l"/>
            <a:r>
              <a:rPr lang="en-GB" sz="1100" dirty="0">
                <a:solidFill>
                  <a:schemeClr val="tx1"/>
                </a:solidFill>
                <a:latin typeface="+mj-lt"/>
              </a:rPr>
              <a:t>business.yougov.com</a:t>
            </a:r>
          </a:p>
        </p:txBody>
      </p:sp>
      <p:sp>
        <p:nvSpPr>
          <p:cNvPr id="14" name="Rectangle 13">
            <a:extLst>
              <a:ext uri="{FF2B5EF4-FFF2-40B4-BE49-F238E27FC236}">
                <a16:creationId xmlns:a16="http://schemas.microsoft.com/office/drawing/2014/main" id="{12CB612D-FF4D-4440-A982-75CC084E3290}"/>
              </a:ext>
            </a:extLst>
          </p:cNvPr>
          <p:cNvSpPr/>
          <p:nvPr userDrawn="1"/>
        </p:nvSpPr>
        <p:spPr bwMode="white">
          <a:xfrm>
            <a:off x="540000" y="5580000"/>
            <a:ext cx="1710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7" name="Coppyright text">
            <a:extLst>
              <a:ext uri="{FF2B5EF4-FFF2-40B4-BE49-F238E27FC236}">
                <a16:creationId xmlns:a16="http://schemas.microsoft.com/office/drawing/2014/main" id="{C6BA61F4-C86F-4969-879A-3C0DE5FCE56F}"/>
              </a:ext>
            </a:extLst>
          </p:cNvPr>
          <p:cNvSpPr/>
          <p:nvPr userDrawn="1"/>
        </p:nvSpPr>
        <p:spPr bwMode="white">
          <a:xfrm>
            <a:off x="5254875" y="5310000"/>
            <a:ext cx="6397126" cy="1015663"/>
          </a:xfrm>
          <a:prstGeom prst="rect">
            <a:avLst/>
          </a:prstGeom>
        </p:spPr>
        <p:txBody>
          <a:bodyPr wrap="square" lIns="0" tIns="0" rIns="0" bIns="0" anchor="b" anchorCtr="0">
            <a:spAutoFit/>
          </a:bodyPr>
          <a:lstStyle/>
          <a:p>
            <a:pPr>
              <a:spcAft>
                <a:spcPts val="400"/>
              </a:spcAft>
            </a:pPr>
            <a:r>
              <a:rPr lang="en-GB" sz="700" b="0" i="0" dirty="0">
                <a:solidFill>
                  <a:schemeClr val="tx1"/>
                </a:solidFill>
                <a:effectLst/>
                <a:latin typeface="+mn-lt"/>
                <a:ea typeface="Arial" panose="020B0604020202020204" pitchFamily="34" charset="0"/>
              </a:rPr>
              <a:t>YouGov, 2022, all rights reserved. All materials contained herein are protected by copyright laws. </a:t>
            </a:r>
          </a:p>
          <a:p>
            <a:pPr>
              <a:spcAft>
                <a:spcPts val="400"/>
              </a:spcAft>
            </a:pPr>
            <a:r>
              <a:rPr lang="en-GB" sz="700" b="0" i="0" dirty="0">
                <a:solidFill>
                  <a:schemeClr val="tx1"/>
                </a:solidFill>
                <a:effectLst/>
                <a:latin typeface="+mn-lt"/>
                <a:ea typeface="Arial" panose="020B0604020202020204" pitchFamily="34" charset="0"/>
              </a:rPr>
              <a:t>Any storage, reproduction or distribution of such materials, in whole or in part, in any form without the prior written permission of YouGov is prohibited.</a:t>
            </a:r>
          </a:p>
          <a:p>
            <a:pPr>
              <a:spcAft>
                <a:spcPts val="400"/>
              </a:spcAft>
            </a:pPr>
            <a:r>
              <a:rPr lang="en-GB" sz="700" b="0" i="0" dirty="0">
                <a:solidFill>
                  <a:schemeClr val="tx1"/>
                </a:solidFill>
                <a:effectLst/>
                <a:latin typeface="+mn-lt"/>
                <a:ea typeface="Arial" panose="020B0604020202020204" pitchFamily="34" charset="0"/>
              </a:rPr>
              <a:t>This information (including any enclosures and attachments) is propriety and confidential and has been prepared for the exclusive use and benefit of the addressee(s) and solely for the purpose for which it is provided. </a:t>
            </a:r>
          </a:p>
          <a:p>
            <a:pPr>
              <a:spcAft>
                <a:spcPts val="400"/>
              </a:spcAft>
            </a:pPr>
            <a:r>
              <a:rPr lang="en-GB" sz="700" b="0" i="0" dirty="0">
                <a:solidFill>
                  <a:schemeClr val="tx1"/>
                </a:solidFill>
                <a:effectLst/>
                <a:latin typeface="+mn-lt"/>
                <a:ea typeface="Arial" panose="020B0604020202020204" pitchFamily="34" charset="0"/>
              </a:rPr>
              <a:t>We make no representations, warranties or guarantees, whether express or implied, that the information is accurate, complete or up to date. We exclude all implied conditions, warranties, representations or other terms that may apply and we will not be liable to you for any loss or damage, whether in contract, tort (including negligence), breach of statutory duty, or otherwise, even if foreseeable, arising under or in connection with use of or reliance on the information. </a:t>
            </a:r>
            <a:br>
              <a:rPr lang="en-GB" sz="700" b="0" i="0" dirty="0">
                <a:solidFill>
                  <a:schemeClr val="tx1"/>
                </a:solidFill>
                <a:effectLst/>
                <a:latin typeface="+mn-lt"/>
                <a:ea typeface="Arial" panose="020B0604020202020204" pitchFamily="34" charset="0"/>
              </a:rPr>
            </a:br>
            <a:r>
              <a:rPr lang="en-GB" sz="700" b="0" i="0" dirty="0">
                <a:solidFill>
                  <a:schemeClr val="tx1"/>
                </a:solidFill>
                <a:effectLst/>
                <a:latin typeface="+mn-lt"/>
                <a:ea typeface="Arial" panose="020B0604020202020204" pitchFamily="34" charset="0"/>
              </a:rPr>
              <a:t>We do not exclude or limit in any way our liability to you where it would be unlawful to do so.</a:t>
            </a:r>
          </a:p>
        </p:txBody>
      </p:sp>
      <p:sp>
        <p:nvSpPr>
          <p:cNvPr id="18" name="TextBox 17">
            <a:extLst>
              <a:ext uri="{FF2B5EF4-FFF2-40B4-BE49-F238E27FC236}">
                <a16:creationId xmlns:a16="http://schemas.microsoft.com/office/drawing/2014/main" id="{11BE2B6E-70FC-4ACC-9CDF-1194E7FD82D9}"/>
              </a:ext>
            </a:extLst>
          </p:cNvPr>
          <p:cNvSpPr txBox="1"/>
          <p:nvPr userDrawn="1"/>
        </p:nvSpPr>
        <p:spPr>
          <a:xfrm>
            <a:off x="539749" y="5760000"/>
            <a:ext cx="3308808" cy="215444"/>
          </a:xfrm>
          <a:prstGeom prst="rect">
            <a:avLst/>
          </a:prstGeom>
          <a:noFill/>
        </p:spPr>
        <p:txBody>
          <a:bodyPr wrap="square" lIns="0" tIns="0" rIns="0" bIns="0" rtlCol="0">
            <a:spAutoFit/>
          </a:bodyPr>
          <a:lstStyle/>
          <a:p>
            <a:pPr algn="l"/>
            <a:r>
              <a:rPr lang="en-GB" sz="1400" dirty="0">
                <a:solidFill>
                  <a:schemeClr val="tx1"/>
                </a:solidFill>
                <a:latin typeface="+mj-lt"/>
              </a:rPr>
              <a:t>Living Consumer Intelligence</a:t>
            </a:r>
          </a:p>
        </p:txBody>
      </p:sp>
    </p:spTree>
    <p:extLst>
      <p:ext uri="{BB962C8B-B14F-4D97-AF65-F5344CB8AC3E}">
        <p14:creationId xmlns:p14="http://schemas.microsoft.com/office/powerpoint/2010/main" val="3812244048"/>
      </p:ext>
    </p:extLst>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D83966FA-DB6B-4EB7-B191-94841F123E69}"/>
              </a:ext>
            </a:extLst>
          </p:cNvPr>
          <p:cNvSpPr>
            <a:spLocks noGrp="1"/>
          </p:cNvSpPr>
          <p:nvPr>
            <p:ph type="dt" sz="half" idx="10"/>
          </p:nvPr>
        </p:nvSpPr>
        <p:spPr/>
        <p:txBody>
          <a:bodyPr/>
          <a:lstStyle/>
          <a:p>
            <a:fld id="{B4398CF3-F04C-F345-B05D-248652FD58DA}" type="datetime1">
              <a:rPr lang="en-IN" smtClean="0"/>
              <a:t>03/09/23</a:t>
            </a:fld>
            <a:endParaRPr lang="en-GB" dirty="0"/>
          </a:p>
        </p:txBody>
      </p:sp>
      <p:sp>
        <p:nvSpPr>
          <p:cNvPr id="3" name="Footer Placeholder 2">
            <a:extLst>
              <a:ext uri="{FF2B5EF4-FFF2-40B4-BE49-F238E27FC236}">
                <a16:creationId xmlns:a16="http://schemas.microsoft.com/office/drawing/2014/main" id="{42D668CF-F64B-474E-ABC5-AA3C614A2BB0}"/>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99FE82DF-72EB-475B-A84D-0B31A448F5E9}"/>
              </a:ext>
            </a:extLst>
          </p:cNvPr>
          <p:cNvSpPr>
            <a:spLocks noGrp="1"/>
          </p:cNvSpPr>
          <p:nvPr>
            <p:ph type="sldNum" sz="quarter" idx="12"/>
          </p:nvPr>
        </p:nvSpPr>
        <p:spPr/>
        <p:txBody>
          <a:bodyPr/>
          <a:lstStyle/>
          <a:p>
            <a:fld id="{23AA811B-2EBD-4900-905E-5BE206449611}" type="slidenum">
              <a:rPr lang="en-GB" smtClean="0"/>
              <a:pPr/>
              <a:t>‹#›</a:t>
            </a:fld>
            <a:endParaRPr lang="en-GB" dirty="0"/>
          </a:p>
        </p:txBody>
      </p:sp>
      <p:sp>
        <p:nvSpPr>
          <p:cNvPr id="6" name="Logo">
            <a:extLst>
              <a:ext uri="{FF2B5EF4-FFF2-40B4-BE49-F238E27FC236}">
                <a16:creationId xmlns:a16="http://schemas.microsoft.com/office/drawing/2014/main" id="{B9F50949-E131-4CD9-AEA0-C3E06E757B80}"/>
              </a:ext>
            </a:extLst>
          </p:cNvPr>
          <p:cNvSpPr>
            <a:spLocks noChangeArrowheads="1"/>
          </p:cNvSpPr>
          <p:nvPr userDrawn="1"/>
        </p:nvSpPr>
        <p:spPr bwMode="auto">
          <a:xfrm>
            <a:off x="11157045" y="491598"/>
            <a:ext cx="493617" cy="102665"/>
          </a:xfrm>
          <a:custGeom>
            <a:avLst/>
            <a:gdLst>
              <a:gd name="T0" fmla="*/ 3133 w 3201"/>
              <a:gd name="T1" fmla="*/ 97 h 664"/>
              <a:gd name="T2" fmla="*/ 3148 w 3201"/>
              <a:gd name="T3" fmla="*/ 81 h 664"/>
              <a:gd name="T4" fmla="*/ 3120 w 3201"/>
              <a:gd name="T5" fmla="*/ 77 h 664"/>
              <a:gd name="T6" fmla="*/ 3109 w 3201"/>
              <a:gd name="T7" fmla="*/ 135 h 664"/>
              <a:gd name="T8" fmla="*/ 3150 w 3201"/>
              <a:gd name="T9" fmla="*/ 69 h 664"/>
              <a:gd name="T10" fmla="*/ 3156 w 3201"/>
              <a:gd name="T11" fmla="*/ 99 h 664"/>
              <a:gd name="T12" fmla="*/ 3158 w 3201"/>
              <a:gd name="T13" fmla="*/ 122 h 664"/>
              <a:gd name="T14" fmla="*/ 3147 w 3201"/>
              <a:gd name="T15" fmla="*/ 124 h 664"/>
              <a:gd name="T16" fmla="*/ 3120 w 3201"/>
              <a:gd name="T17" fmla="*/ 106 h 664"/>
              <a:gd name="T18" fmla="*/ 2276 w 3201"/>
              <a:gd name="T19" fmla="*/ 420 h 664"/>
              <a:gd name="T20" fmla="*/ 2391 w 3201"/>
              <a:gd name="T21" fmla="*/ 562 h 664"/>
              <a:gd name="T22" fmla="*/ 2473 w 3201"/>
              <a:gd name="T23" fmla="*/ 314 h 664"/>
              <a:gd name="T24" fmla="*/ 2276 w 3201"/>
              <a:gd name="T25" fmla="*/ 420 h 664"/>
              <a:gd name="T26" fmla="*/ 2178 w 3201"/>
              <a:gd name="T27" fmla="*/ 294 h 664"/>
              <a:gd name="T28" fmla="*/ 2567 w 3201"/>
              <a:gd name="T29" fmla="*/ 245 h 664"/>
              <a:gd name="T30" fmla="*/ 2392 w 3201"/>
              <a:gd name="T31" fmla="*/ 662 h 664"/>
              <a:gd name="T32" fmla="*/ 2147 w 3201"/>
              <a:gd name="T33" fmla="*/ 413 h 664"/>
              <a:gd name="T34" fmla="*/ 649 w 3201"/>
              <a:gd name="T35" fmla="*/ 526 h 664"/>
              <a:gd name="T36" fmla="*/ 847 w 3201"/>
              <a:gd name="T37" fmla="*/ 419 h 664"/>
              <a:gd name="T38" fmla="*/ 649 w 3201"/>
              <a:gd name="T39" fmla="*/ 314 h 664"/>
              <a:gd name="T40" fmla="*/ 488 w 3201"/>
              <a:gd name="T41" fmla="*/ 413 h 664"/>
              <a:gd name="T42" fmla="*/ 731 w 3201"/>
              <a:gd name="T43" fmla="*/ 177 h 664"/>
              <a:gd name="T44" fmla="*/ 906 w 3201"/>
              <a:gd name="T45" fmla="*/ 593 h 664"/>
              <a:gd name="T46" fmla="*/ 518 w 3201"/>
              <a:gd name="T47" fmla="*/ 549 h 664"/>
              <a:gd name="T48" fmla="*/ 3137 w 3201"/>
              <a:gd name="T49" fmla="*/ 48 h 664"/>
              <a:gd name="T50" fmla="*/ 3084 w 3201"/>
              <a:gd name="T51" fmla="*/ 100 h 664"/>
              <a:gd name="T52" fmla="*/ 3137 w 3201"/>
              <a:gd name="T53" fmla="*/ 152 h 664"/>
              <a:gd name="T54" fmla="*/ 3190 w 3201"/>
              <a:gd name="T55" fmla="*/ 100 h 664"/>
              <a:gd name="T56" fmla="*/ 3137 w 3201"/>
              <a:gd name="T57" fmla="*/ 48 h 664"/>
              <a:gd name="T58" fmla="*/ 3168 w 3201"/>
              <a:gd name="T59" fmla="*/ 46 h 664"/>
              <a:gd name="T60" fmla="*/ 3192 w 3201"/>
              <a:gd name="T61" fmla="*/ 131 h 664"/>
              <a:gd name="T62" fmla="*/ 3105 w 3201"/>
              <a:gd name="T63" fmla="*/ 154 h 664"/>
              <a:gd name="T64" fmla="*/ 3082 w 3201"/>
              <a:gd name="T65" fmla="*/ 69 h 664"/>
              <a:gd name="T66" fmla="*/ 2809 w 3201"/>
              <a:gd name="T67" fmla="*/ 652 h 664"/>
              <a:gd name="T68" fmla="*/ 2749 w 3201"/>
              <a:gd name="T69" fmla="*/ 187 h 664"/>
              <a:gd name="T70" fmla="*/ 2877 w 3201"/>
              <a:gd name="T71" fmla="*/ 464 h 664"/>
              <a:gd name="T72" fmla="*/ 3109 w 3201"/>
              <a:gd name="T73" fmla="*/ 187 h 664"/>
              <a:gd name="T74" fmla="*/ 1826 w 3201"/>
              <a:gd name="T75" fmla="*/ 416 h 664"/>
              <a:gd name="T76" fmla="*/ 2110 w 3201"/>
              <a:gd name="T77" fmla="*/ 308 h 664"/>
              <a:gd name="T78" fmla="*/ 1831 w 3201"/>
              <a:gd name="T79" fmla="*/ 663 h 664"/>
              <a:gd name="T80" fmla="*/ 1500 w 3201"/>
              <a:gd name="T81" fmla="*/ 329 h 664"/>
              <a:gd name="T82" fmla="*/ 1824 w 3201"/>
              <a:gd name="T83" fmla="*/ 0 h 664"/>
              <a:gd name="T84" fmla="*/ 1971 w 3201"/>
              <a:gd name="T85" fmla="*/ 212 h 664"/>
              <a:gd name="T86" fmla="*/ 1686 w 3201"/>
              <a:gd name="T87" fmla="*/ 164 h 664"/>
              <a:gd name="T88" fmla="*/ 1822 w 3201"/>
              <a:gd name="T89" fmla="*/ 552 h 664"/>
              <a:gd name="T90" fmla="*/ 1977 w 3201"/>
              <a:gd name="T91" fmla="*/ 416 h 664"/>
              <a:gd name="T92" fmla="*/ 1330 w 3201"/>
              <a:gd name="T93" fmla="*/ 652 h 664"/>
              <a:gd name="T94" fmla="*/ 1174 w 3201"/>
              <a:gd name="T95" fmla="*/ 662 h 664"/>
              <a:gd name="T96" fmla="*/ 1016 w 3201"/>
              <a:gd name="T97" fmla="*/ 481 h 664"/>
              <a:gd name="T98" fmla="*/ 1141 w 3201"/>
              <a:gd name="T99" fmla="*/ 401 h 664"/>
              <a:gd name="T100" fmla="*/ 1220 w 3201"/>
              <a:gd name="T101" fmla="*/ 569 h 664"/>
              <a:gd name="T102" fmla="*/ 1321 w 3201"/>
              <a:gd name="T103" fmla="*/ 383 h 664"/>
              <a:gd name="T104" fmla="*/ 1447 w 3201"/>
              <a:gd name="T105" fmla="*/ 652 h 664"/>
              <a:gd name="T106" fmla="*/ 239 w 3201"/>
              <a:gd name="T107" fmla="*/ 382 h 664"/>
              <a:gd name="T108" fmla="*/ 308 w 3201"/>
              <a:gd name="T109" fmla="*/ 264 h 664"/>
              <a:gd name="T110" fmla="*/ 371 w 3201"/>
              <a:gd name="T111" fmla="*/ 383 h 664"/>
              <a:gd name="T112" fmla="*/ 239 w 3201"/>
              <a:gd name="T113" fmla="*/ 382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01" h="664">
                <a:moveTo>
                  <a:pt x="3120" y="97"/>
                </a:moveTo>
                <a:lnTo>
                  <a:pt x="3120" y="97"/>
                </a:lnTo>
                <a:cubicBezTo>
                  <a:pt x="3133" y="97"/>
                  <a:pt x="3133" y="97"/>
                  <a:pt x="3133" y="97"/>
                </a:cubicBezTo>
                <a:cubicBezTo>
                  <a:pt x="3140" y="97"/>
                  <a:pt x="3144" y="96"/>
                  <a:pt x="3146" y="94"/>
                </a:cubicBezTo>
                <a:cubicBezTo>
                  <a:pt x="3149" y="92"/>
                  <a:pt x="3150" y="90"/>
                  <a:pt x="3150" y="87"/>
                </a:cubicBezTo>
                <a:cubicBezTo>
                  <a:pt x="3150" y="85"/>
                  <a:pt x="3149" y="83"/>
                  <a:pt x="3148" y="81"/>
                </a:cubicBezTo>
                <a:cubicBezTo>
                  <a:pt x="3147" y="80"/>
                  <a:pt x="3145" y="79"/>
                  <a:pt x="3143" y="78"/>
                </a:cubicBezTo>
                <a:cubicBezTo>
                  <a:pt x="3141" y="77"/>
                  <a:pt x="3138" y="77"/>
                  <a:pt x="3132" y="77"/>
                </a:cubicBezTo>
                <a:cubicBezTo>
                  <a:pt x="3120" y="77"/>
                  <a:pt x="3120" y="77"/>
                  <a:pt x="3120" y="77"/>
                </a:cubicBezTo>
                <a:lnTo>
                  <a:pt x="3120" y="97"/>
                </a:lnTo>
                <a:close/>
                <a:moveTo>
                  <a:pt x="3109" y="135"/>
                </a:moveTo>
                <a:lnTo>
                  <a:pt x="3109" y="135"/>
                </a:lnTo>
                <a:cubicBezTo>
                  <a:pt x="3109" y="68"/>
                  <a:pt x="3109" y="68"/>
                  <a:pt x="3109" y="68"/>
                </a:cubicBezTo>
                <a:cubicBezTo>
                  <a:pt x="3132" y="68"/>
                  <a:pt x="3132" y="68"/>
                  <a:pt x="3132" y="68"/>
                </a:cubicBezTo>
                <a:cubicBezTo>
                  <a:pt x="3140" y="68"/>
                  <a:pt x="3146" y="68"/>
                  <a:pt x="3150" y="69"/>
                </a:cubicBezTo>
                <a:cubicBezTo>
                  <a:pt x="3153" y="71"/>
                  <a:pt x="3156" y="73"/>
                  <a:pt x="3158" y="76"/>
                </a:cubicBezTo>
                <a:cubicBezTo>
                  <a:pt x="3160" y="79"/>
                  <a:pt x="3161" y="82"/>
                  <a:pt x="3161" y="86"/>
                </a:cubicBezTo>
                <a:cubicBezTo>
                  <a:pt x="3161" y="91"/>
                  <a:pt x="3160" y="95"/>
                  <a:pt x="3156" y="99"/>
                </a:cubicBezTo>
                <a:cubicBezTo>
                  <a:pt x="3153" y="102"/>
                  <a:pt x="3148" y="104"/>
                  <a:pt x="3142" y="105"/>
                </a:cubicBezTo>
                <a:cubicBezTo>
                  <a:pt x="3144" y="106"/>
                  <a:pt x="3146" y="107"/>
                  <a:pt x="3148" y="108"/>
                </a:cubicBezTo>
                <a:cubicBezTo>
                  <a:pt x="3150" y="111"/>
                  <a:pt x="3154" y="115"/>
                  <a:pt x="3158" y="122"/>
                </a:cubicBezTo>
                <a:cubicBezTo>
                  <a:pt x="3166" y="135"/>
                  <a:pt x="3166" y="135"/>
                  <a:pt x="3166" y="135"/>
                </a:cubicBezTo>
                <a:cubicBezTo>
                  <a:pt x="3153" y="135"/>
                  <a:pt x="3153" y="135"/>
                  <a:pt x="3153" y="135"/>
                </a:cubicBezTo>
                <a:cubicBezTo>
                  <a:pt x="3147" y="124"/>
                  <a:pt x="3147" y="124"/>
                  <a:pt x="3147" y="124"/>
                </a:cubicBezTo>
                <a:cubicBezTo>
                  <a:pt x="3142" y="116"/>
                  <a:pt x="3138" y="111"/>
                  <a:pt x="3135" y="109"/>
                </a:cubicBezTo>
                <a:cubicBezTo>
                  <a:pt x="3133" y="107"/>
                  <a:pt x="3130" y="106"/>
                  <a:pt x="3126" y="106"/>
                </a:cubicBezTo>
                <a:cubicBezTo>
                  <a:pt x="3120" y="106"/>
                  <a:pt x="3120" y="106"/>
                  <a:pt x="3120" y="106"/>
                </a:cubicBezTo>
                <a:cubicBezTo>
                  <a:pt x="3120" y="135"/>
                  <a:pt x="3120" y="135"/>
                  <a:pt x="3120" y="135"/>
                </a:cubicBezTo>
                <a:lnTo>
                  <a:pt x="3109" y="135"/>
                </a:lnTo>
                <a:close/>
                <a:moveTo>
                  <a:pt x="2276" y="420"/>
                </a:moveTo>
                <a:lnTo>
                  <a:pt x="2276" y="420"/>
                </a:lnTo>
                <a:cubicBezTo>
                  <a:pt x="2276" y="466"/>
                  <a:pt x="2287" y="501"/>
                  <a:pt x="2309" y="526"/>
                </a:cubicBezTo>
                <a:cubicBezTo>
                  <a:pt x="2331" y="550"/>
                  <a:pt x="2359" y="562"/>
                  <a:pt x="2391" y="562"/>
                </a:cubicBezTo>
                <a:cubicBezTo>
                  <a:pt x="2424" y="562"/>
                  <a:pt x="2451" y="550"/>
                  <a:pt x="2473" y="526"/>
                </a:cubicBezTo>
                <a:cubicBezTo>
                  <a:pt x="2495" y="501"/>
                  <a:pt x="2507" y="465"/>
                  <a:pt x="2507" y="419"/>
                </a:cubicBezTo>
                <a:cubicBezTo>
                  <a:pt x="2507" y="373"/>
                  <a:pt x="2495" y="338"/>
                  <a:pt x="2473" y="314"/>
                </a:cubicBezTo>
                <a:cubicBezTo>
                  <a:pt x="2451" y="289"/>
                  <a:pt x="2424" y="277"/>
                  <a:pt x="2391" y="277"/>
                </a:cubicBezTo>
                <a:cubicBezTo>
                  <a:pt x="2359" y="277"/>
                  <a:pt x="2331" y="289"/>
                  <a:pt x="2309" y="314"/>
                </a:cubicBezTo>
                <a:cubicBezTo>
                  <a:pt x="2287" y="338"/>
                  <a:pt x="2276" y="374"/>
                  <a:pt x="2276" y="420"/>
                </a:cubicBezTo>
                <a:close/>
                <a:moveTo>
                  <a:pt x="2147" y="413"/>
                </a:moveTo>
                <a:lnTo>
                  <a:pt x="2147" y="413"/>
                </a:lnTo>
                <a:cubicBezTo>
                  <a:pt x="2147" y="372"/>
                  <a:pt x="2157" y="333"/>
                  <a:pt x="2178" y="294"/>
                </a:cubicBezTo>
                <a:cubicBezTo>
                  <a:pt x="2198" y="256"/>
                  <a:pt x="2228" y="227"/>
                  <a:pt x="2265" y="207"/>
                </a:cubicBezTo>
                <a:cubicBezTo>
                  <a:pt x="2302" y="187"/>
                  <a:pt x="2344" y="177"/>
                  <a:pt x="2391" y="177"/>
                </a:cubicBezTo>
                <a:cubicBezTo>
                  <a:pt x="2462" y="177"/>
                  <a:pt x="2521" y="200"/>
                  <a:pt x="2567" y="245"/>
                </a:cubicBezTo>
                <a:cubicBezTo>
                  <a:pt x="2613" y="291"/>
                  <a:pt x="2635" y="349"/>
                  <a:pt x="2635" y="418"/>
                </a:cubicBezTo>
                <a:cubicBezTo>
                  <a:pt x="2635" y="489"/>
                  <a:pt x="2612" y="547"/>
                  <a:pt x="2566" y="593"/>
                </a:cubicBezTo>
                <a:cubicBezTo>
                  <a:pt x="2520" y="639"/>
                  <a:pt x="2462" y="662"/>
                  <a:pt x="2392" y="662"/>
                </a:cubicBezTo>
                <a:cubicBezTo>
                  <a:pt x="2348" y="662"/>
                  <a:pt x="2307" y="653"/>
                  <a:pt x="2268" y="634"/>
                </a:cubicBezTo>
                <a:cubicBezTo>
                  <a:pt x="2228" y="614"/>
                  <a:pt x="2198" y="586"/>
                  <a:pt x="2178" y="549"/>
                </a:cubicBezTo>
                <a:cubicBezTo>
                  <a:pt x="2157" y="512"/>
                  <a:pt x="2147" y="466"/>
                  <a:pt x="2147" y="413"/>
                </a:cubicBezTo>
                <a:close/>
                <a:moveTo>
                  <a:pt x="616" y="420"/>
                </a:moveTo>
                <a:lnTo>
                  <a:pt x="616" y="420"/>
                </a:lnTo>
                <a:cubicBezTo>
                  <a:pt x="616" y="466"/>
                  <a:pt x="627" y="501"/>
                  <a:pt x="649" y="526"/>
                </a:cubicBezTo>
                <a:cubicBezTo>
                  <a:pt x="671" y="550"/>
                  <a:pt x="699" y="562"/>
                  <a:pt x="732" y="562"/>
                </a:cubicBezTo>
                <a:cubicBezTo>
                  <a:pt x="764" y="562"/>
                  <a:pt x="792" y="550"/>
                  <a:pt x="814" y="526"/>
                </a:cubicBezTo>
                <a:cubicBezTo>
                  <a:pt x="836" y="501"/>
                  <a:pt x="847" y="465"/>
                  <a:pt x="847" y="419"/>
                </a:cubicBezTo>
                <a:cubicBezTo>
                  <a:pt x="847" y="373"/>
                  <a:pt x="836" y="338"/>
                  <a:pt x="814" y="314"/>
                </a:cubicBezTo>
                <a:cubicBezTo>
                  <a:pt x="792" y="289"/>
                  <a:pt x="764" y="277"/>
                  <a:pt x="732" y="277"/>
                </a:cubicBezTo>
                <a:cubicBezTo>
                  <a:pt x="699" y="277"/>
                  <a:pt x="671" y="289"/>
                  <a:pt x="649" y="314"/>
                </a:cubicBezTo>
                <a:cubicBezTo>
                  <a:pt x="627" y="338"/>
                  <a:pt x="616" y="374"/>
                  <a:pt x="616" y="420"/>
                </a:cubicBezTo>
                <a:close/>
                <a:moveTo>
                  <a:pt x="488" y="413"/>
                </a:moveTo>
                <a:lnTo>
                  <a:pt x="488" y="413"/>
                </a:lnTo>
                <a:cubicBezTo>
                  <a:pt x="488" y="372"/>
                  <a:pt x="498" y="333"/>
                  <a:pt x="518" y="294"/>
                </a:cubicBezTo>
                <a:cubicBezTo>
                  <a:pt x="539" y="256"/>
                  <a:pt x="568" y="227"/>
                  <a:pt x="605" y="207"/>
                </a:cubicBezTo>
                <a:cubicBezTo>
                  <a:pt x="643" y="187"/>
                  <a:pt x="685" y="177"/>
                  <a:pt x="731" y="177"/>
                </a:cubicBezTo>
                <a:cubicBezTo>
                  <a:pt x="803" y="177"/>
                  <a:pt x="861" y="200"/>
                  <a:pt x="907" y="245"/>
                </a:cubicBezTo>
                <a:cubicBezTo>
                  <a:pt x="953" y="291"/>
                  <a:pt x="976" y="349"/>
                  <a:pt x="976" y="418"/>
                </a:cubicBezTo>
                <a:cubicBezTo>
                  <a:pt x="976" y="489"/>
                  <a:pt x="953" y="547"/>
                  <a:pt x="906" y="593"/>
                </a:cubicBezTo>
                <a:cubicBezTo>
                  <a:pt x="860" y="639"/>
                  <a:pt x="802" y="662"/>
                  <a:pt x="732" y="662"/>
                </a:cubicBezTo>
                <a:cubicBezTo>
                  <a:pt x="689" y="662"/>
                  <a:pt x="647" y="653"/>
                  <a:pt x="608" y="634"/>
                </a:cubicBezTo>
                <a:cubicBezTo>
                  <a:pt x="569" y="614"/>
                  <a:pt x="539" y="586"/>
                  <a:pt x="518" y="549"/>
                </a:cubicBezTo>
                <a:cubicBezTo>
                  <a:pt x="498" y="512"/>
                  <a:pt x="488" y="466"/>
                  <a:pt x="488" y="413"/>
                </a:cubicBezTo>
                <a:close/>
                <a:moveTo>
                  <a:pt x="3137" y="48"/>
                </a:moveTo>
                <a:lnTo>
                  <a:pt x="3137" y="48"/>
                </a:lnTo>
                <a:cubicBezTo>
                  <a:pt x="3128" y="48"/>
                  <a:pt x="3119" y="51"/>
                  <a:pt x="3111" y="55"/>
                </a:cubicBezTo>
                <a:cubicBezTo>
                  <a:pt x="3102" y="60"/>
                  <a:pt x="3096" y="66"/>
                  <a:pt x="3091" y="74"/>
                </a:cubicBezTo>
                <a:cubicBezTo>
                  <a:pt x="3086" y="83"/>
                  <a:pt x="3084" y="91"/>
                  <a:pt x="3084" y="100"/>
                </a:cubicBezTo>
                <a:cubicBezTo>
                  <a:pt x="3084" y="109"/>
                  <a:pt x="3086" y="118"/>
                  <a:pt x="3091" y="126"/>
                </a:cubicBezTo>
                <a:cubicBezTo>
                  <a:pt x="3095" y="134"/>
                  <a:pt x="3102" y="141"/>
                  <a:pt x="3110" y="145"/>
                </a:cubicBezTo>
                <a:cubicBezTo>
                  <a:pt x="3119" y="150"/>
                  <a:pt x="3128" y="152"/>
                  <a:pt x="3137" y="152"/>
                </a:cubicBezTo>
                <a:cubicBezTo>
                  <a:pt x="3146" y="152"/>
                  <a:pt x="3155" y="150"/>
                  <a:pt x="3163" y="145"/>
                </a:cubicBezTo>
                <a:cubicBezTo>
                  <a:pt x="3171" y="141"/>
                  <a:pt x="3178" y="134"/>
                  <a:pt x="3182" y="126"/>
                </a:cubicBezTo>
                <a:cubicBezTo>
                  <a:pt x="3187" y="118"/>
                  <a:pt x="3190" y="109"/>
                  <a:pt x="3190" y="100"/>
                </a:cubicBezTo>
                <a:cubicBezTo>
                  <a:pt x="3190" y="91"/>
                  <a:pt x="3187" y="83"/>
                  <a:pt x="3182" y="74"/>
                </a:cubicBezTo>
                <a:cubicBezTo>
                  <a:pt x="3178" y="66"/>
                  <a:pt x="3171" y="60"/>
                  <a:pt x="3163" y="55"/>
                </a:cubicBezTo>
                <a:cubicBezTo>
                  <a:pt x="3154" y="51"/>
                  <a:pt x="3145" y="48"/>
                  <a:pt x="3137" y="48"/>
                </a:cubicBezTo>
                <a:close/>
                <a:moveTo>
                  <a:pt x="3137" y="38"/>
                </a:moveTo>
                <a:lnTo>
                  <a:pt x="3137" y="38"/>
                </a:lnTo>
                <a:cubicBezTo>
                  <a:pt x="3147" y="38"/>
                  <a:pt x="3158" y="41"/>
                  <a:pt x="3168" y="46"/>
                </a:cubicBezTo>
                <a:cubicBezTo>
                  <a:pt x="3178" y="51"/>
                  <a:pt x="3186" y="59"/>
                  <a:pt x="3191" y="69"/>
                </a:cubicBezTo>
                <a:cubicBezTo>
                  <a:pt x="3197" y="79"/>
                  <a:pt x="3200" y="89"/>
                  <a:pt x="3200" y="100"/>
                </a:cubicBezTo>
                <a:cubicBezTo>
                  <a:pt x="3200" y="111"/>
                  <a:pt x="3197" y="121"/>
                  <a:pt x="3192" y="131"/>
                </a:cubicBezTo>
                <a:cubicBezTo>
                  <a:pt x="3186" y="141"/>
                  <a:pt x="3178" y="149"/>
                  <a:pt x="3168" y="154"/>
                </a:cubicBezTo>
                <a:cubicBezTo>
                  <a:pt x="3158" y="160"/>
                  <a:pt x="3148" y="162"/>
                  <a:pt x="3137" y="162"/>
                </a:cubicBezTo>
                <a:cubicBezTo>
                  <a:pt x="3126" y="162"/>
                  <a:pt x="3115" y="160"/>
                  <a:pt x="3105" y="154"/>
                </a:cubicBezTo>
                <a:cubicBezTo>
                  <a:pt x="3095" y="149"/>
                  <a:pt x="3087" y="141"/>
                  <a:pt x="3082" y="131"/>
                </a:cubicBezTo>
                <a:cubicBezTo>
                  <a:pt x="3076" y="121"/>
                  <a:pt x="3073" y="111"/>
                  <a:pt x="3073" y="100"/>
                </a:cubicBezTo>
                <a:cubicBezTo>
                  <a:pt x="3073" y="89"/>
                  <a:pt x="3076" y="79"/>
                  <a:pt x="3082" y="69"/>
                </a:cubicBezTo>
                <a:cubicBezTo>
                  <a:pt x="3087" y="59"/>
                  <a:pt x="3095" y="51"/>
                  <a:pt x="3106" y="46"/>
                </a:cubicBezTo>
                <a:cubicBezTo>
                  <a:pt x="3116" y="41"/>
                  <a:pt x="3126" y="38"/>
                  <a:pt x="3137" y="38"/>
                </a:cubicBezTo>
                <a:close/>
                <a:moveTo>
                  <a:pt x="2809" y="652"/>
                </a:moveTo>
                <a:lnTo>
                  <a:pt x="2809" y="652"/>
                </a:lnTo>
                <a:cubicBezTo>
                  <a:pt x="2618" y="187"/>
                  <a:pt x="2618" y="187"/>
                  <a:pt x="2618" y="187"/>
                </a:cubicBezTo>
                <a:cubicBezTo>
                  <a:pt x="2749" y="187"/>
                  <a:pt x="2749" y="187"/>
                  <a:pt x="2749" y="187"/>
                </a:cubicBezTo>
                <a:cubicBezTo>
                  <a:pt x="2839" y="425"/>
                  <a:pt x="2839" y="425"/>
                  <a:pt x="2839" y="425"/>
                </a:cubicBezTo>
                <a:cubicBezTo>
                  <a:pt x="2864" y="504"/>
                  <a:pt x="2864" y="504"/>
                  <a:pt x="2864" y="504"/>
                </a:cubicBezTo>
                <a:cubicBezTo>
                  <a:pt x="2871" y="483"/>
                  <a:pt x="2875" y="470"/>
                  <a:pt x="2877" y="464"/>
                </a:cubicBezTo>
                <a:cubicBezTo>
                  <a:pt x="2881" y="451"/>
                  <a:pt x="2886" y="438"/>
                  <a:pt x="2891" y="425"/>
                </a:cubicBezTo>
                <a:cubicBezTo>
                  <a:pt x="2981" y="187"/>
                  <a:pt x="2981" y="187"/>
                  <a:pt x="2981" y="187"/>
                </a:cubicBezTo>
                <a:cubicBezTo>
                  <a:pt x="3109" y="187"/>
                  <a:pt x="3109" y="187"/>
                  <a:pt x="3109" y="187"/>
                </a:cubicBezTo>
                <a:cubicBezTo>
                  <a:pt x="2921" y="652"/>
                  <a:pt x="2921" y="652"/>
                  <a:pt x="2921" y="652"/>
                </a:cubicBezTo>
                <a:lnTo>
                  <a:pt x="2809" y="652"/>
                </a:lnTo>
                <a:close/>
                <a:moveTo>
                  <a:pt x="1826" y="416"/>
                </a:moveTo>
                <a:lnTo>
                  <a:pt x="1826" y="416"/>
                </a:lnTo>
                <a:cubicBezTo>
                  <a:pt x="1826" y="308"/>
                  <a:pt x="1826" y="308"/>
                  <a:pt x="1826" y="308"/>
                </a:cubicBezTo>
                <a:cubicBezTo>
                  <a:pt x="2110" y="308"/>
                  <a:pt x="2110" y="308"/>
                  <a:pt x="2110" y="308"/>
                </a:cubicBezTo>
                <a:cubicBezTo>
                  <a:pt x="2110" y="563"/>
                  <a:pt x="2110" y="563"/>
                  <a:pt x="2110" y="563"/>
                </a:cubicBezTo>
                <a:cubicBezTo>
                  <a:pt x="2083" y="590"/>
                  <a:pt x="2043" y="613"/>
                  <a:pt x="1990" y="633"/>
                </a:cubicBezTo>
                <a:cubicBezTo>
                  <a:pt x="1938" y="653"/>
                  <a:pt x="1885" y="663"/>
                  <a:pt x="1831" y="663"/>
                </a:cubicBezTo>
                <a:cubicBezTo>
                  <a:pt x="1763" y="663"/>
                  <a:pt x="1703" y="649"/>
                  <a:pt x="1652" y="621"/>
                </a:cubicBezTo>
                <a:cubicBezTo>
                  <a:pt x="1602" y="593"/>
                  <a:pt x="1563" y="552"/>
                  <a:pt x="1538" y="500"/>
                </a:cubicBezTo>
                <a:cubicBezTo>
                  <a:pt x="1512" y="448"/>
                  <a:pt x="1500" y="391"/>
                  <a:pt x="1500" y="329"/>
                </a:cubicBezTo>
                <a:cubicBezTo>
                  <a:pt x="1500" y="262"/>
                  <a:pt x="1514" y="203"/>
                  <a:pt x="1542" y="151"/>
                </a:cubicBezTo>
                <a:cubicBezTo>
                  <a:pt x="1571" y="99"/>
                  <a:pt x="1613" y="59"/>
                  <a:pt x="1668" y="32"/>
                </a:cubicBezTo>
                <a:cubicBezTo>
                  <a:pt x="1709" y="10"/>
                  <a:pt x="1762" y="0"/>
                  <a:pt x="1824" y="0"/>
                </a:cubicBezTo>
                <a:cubicBezTo>
                  <a:pt x="1905" y="0"/>
                  <a:pt x="1968" y="16"/>
                  <a:pt x="2014" y="50"/>
                </a:cubicBezTo>
                <a:cubicBezTo>
                  <a:pt x="2059" y="83"/>
                  <a:pt x="2089" y="129"/>
                  <a:pt x="2102" y="188"/>
                </a:cubicBezTo>
                <a:cubicBezTo>
                  <a:pt x="1971" y="212"/>
                  <a:pt x="1971" y="212"/>
                  <a:pt x="1971" y="212"/>
                </a:cubicBezTo>
                <a:cubicBezTo>
                  <a:pt x="1961" y="181"/>
                  <a:pt x="1944" y="156"/>
                  <a:pt x="1919" y="138"/>
                </a:cubicBezTo>
                <a:cubicBezTo>
                  <a:pt x="1894" y="119"/>
                  <a:pt x="1862" y="110"/>
                  <a:pt x="1824" y="110"/>
                </a:cubicBezTo>
                <a:cubicBezTo>
                  <a:pt x="1766" y="110"/>
                  <a:pt x="1720" y="128"/>
                  <a:pt x="1686" y="164"/>
                </a:cubicBezTo>
                <a:cubicBezTo>
                  <a:pt x="1652" y="200"/>
                  <a:pt x="1635" y="253"/>
                  <a:pt x="1635" y="324"/>
                </a:cubicBezTo>
                <a:cubicBezTo>
                  <a:pt x="1635" y="400"/>
                  <a:pt x="1653" y="457"/>
                  <a:pt x="1687" y="495"/>
                </a:cubicBezTo>
                <a:cubicBezTo>
                  <a:pt x="1722" y="533"/>
                  <a:pt x="1767" y="552"/>
                  <a:pt x="1822" y="552"/>
                </a:cubicBezTo>
                <a:cubicBezTo>
                  <a:pt x="1850" y="552"/>
                  <a:pt x="1878" y="547"/>
                  <a:pt x="1906" y="536"/>
                </a:cubicBezTo>
                <a:cubicBezTo>
                  <a:pt x="1933" y="526"/>
                  <a:pt x="1957" y="513"/>
                  <a:pt x="1977" y="497"/>
                </a:cubicBezTo>
                <a:cubicBezTo>
                  <a:pt x="1977" y="416"/>
                  <a:pt x="1977" y="416"/>
                  <a:pt x="1977" y="416"/>
                </a:cubicBezTo>
                <a:lnTo>
                  <a:pt x="1826" y="416"/>
                </a:lnTo>
                <a:close/>
                <a:moveTo>
                  <a:pt x="1330" y="652"/>
                </a:moveTo>
                <a:lnTo>
                  <a:pt x="1330" y="652"/>
                </a:lnTo>
                <a:cubicBezTo>
                  <a:pt x="1330" y="583"/>
                  <a:pt x="1330" y="583"/>
                  <a:pt x="1330" y="583"/>
                </a:cubicBezTo>
                <a:cubicBezTo>
                  <a:pt x="1313" y="607"/>
                  <a:pt x="1290" y="627"/>
                  <a:pt x="1262" y="641"/>
                </a:cubicBezTo>
                <a:cubicBezTo>
                  <a:pt x="1234" y="655"/>
                  <a:pt x="1205" y="662"/>
                  <a:pt x="1174" y="662"/>
                </a:cubicBezTo>
                <a:cubicBezTo>
                  <a:pt x="1142" y="662"/>
                  <a:pt x="1113" y="656"/>
                  <a:pt x="1088" y="642"/>
                </a:cubicBezTo>
                <a:cubicBezTo>
                  <a:pt x="1063" y="628"/>
                  <a:pt x="1045" y="609"/>
                  <a:pt x="1033" y="584"/>
                </a:cubicBezTo>
                <a:cubicBezTo>
                  <a:pt x="1022" y="559"/>
                  <a:pt x="1016" y="525"/>
                  <a:pt x="1016" y="481"/>
                </a:cubicBezTo>
                <a:cubicBezTo>
                  <a:pt x="1016" y="187"/>
                  <a:pt x="1016" y="187"/>
                  <a:pt x="1016" y="187"/>
                </a:cubicBezTo>
                <a:cubicBezTo>
                  <a:pt x="1141" y="187"/>
                  <a:pt x="1141" y="187"/>
                  <a:pt x="1141" y="187"/>
                </a:cubicBezTo>
                <a:cubicBezTo>
                  <a:pt x="1141" y="401"/>
                  <a:pt x="1141" y="401"/>
                  <a:pt x="1141" y="401"/>
                </a:cubicBezTo>
                <a:cubicBezTo>
                  <a:pt x="1141" y="466"/>
                  <a:pt x="1144" y="506"/>
                  <a:pt x="1148" y="521"/>
                </a:cubicBezTo>
                <a:cubicBezTo>
                  <a:pt x="1153" y="536"/>
                  <a:pt x="1161" y="547"/>
                  <a:pt x="1174" y="556"/>
                </a:cubicBezTo>
                <a:cubicBezTo>
                  <a:pt x="1186" y="564"/>
                  <a:pt x="1201" y="569"/>
                  <a:pt x="1220" y="569"/>
                </a:cubicBezTo>
                <a:cubicBezTo>
                  <a:pt x="1241" y="569"/>
                  <a:pt x="1260" y="563"/>
                  <a:pt x="1277" y="552"/>
                </a:cubicBezTo>
                <a:cubicBezTo>
                  <a:pt x="1294" y="540"/>
                  <a:pt x="1306" y="526"/>
                  <a:pt x="1312" y="509"/>
                </a:cubicBezTo>
                <a:cubicBezTo>
                  <a:pt x="1318" y="492"/>
                  <a:pt x="1321" y="450"/>
                  <a:pt x="1321" y="383"/>
                </a:cubicBezTo>
                <a:cubicBezTo>
                  <a:pt x="1321" y="187"/>
                  <a:pt x="1321" y="187"/>
                  <a:pt x="1321" y="187"/>
                </a:cubicBezTo>
                <a:cubicBezTo>
                  <a:pt x="1447" y="187"/>
                  <a:pt x="1447" y="187"/>
                  <a:pt x="1447" y="187"/>
                </a:cubicBezTo>
                <a:cubicBezTo>
                  <a:pt x="1447" y="652"/>
                  <a:pt x="1447" y="652"/>
                  <a:pt x="1447" y="652"/>
                </a:cubicBezTo>
                <a:lnTo>
                  <a:pt x="1330" y="652"/>
                </a:lnTo>
                <a:close/>
                <a:moveTo>
                  <a:pt x="239" y="382"/>
                </a:moveTo>
                <a:lnTo>
                  <a:pt x="239" y="382"/>
                </a:lnTo>
                <a:cubicBezTo>
                  <a:pt x="0" y="10"/>
                  <a:pt x="0" y="10"/>
                  <a:pt x="0" y="10"/>
                </a:cubicBezTo>
                <a:cubicBezTo>
                  <a:pt x="154" y="10"/>
                  <a:pt x="154" y="10"/>
                  <a:pt x="154" y="10"/>
                </a:cubicBezTo>
                <a:cubicBezTo>
                  <a:pt x="308" y="264"/>
                  <a:pt x="308" y="264"/>
                  <a:pt x="308" y="264"/>
                </a:cubicBezTo>
                <a:cubicBezTo>
                  <a:pt x="459" y="10"/>
                  <a:pt x="459" y="10"/>
                  <a:pt x="459" y="10"/>
                </a:cubicBezTo>
                <a:cubicBezTo>
                  <a:pt x="611" y="10"/>
                  <a:pt x="611" y="10"/>
                  <a:pt x="611" y="10"/>
                </a:cubicBezTo>
                <a:cubicBezTo>
                  <a:pt x="371" y="383"/>
                  <a:pt x="371" y="383"/>
                  <a:pt x="371" y="383"/>
                </a:cubicBezTo>
                <a:cubicBezTo>
                  <a:pt x="371" y="652"/>
                  <a:pt x="371" y="652"/>
                  <a:pt x="371" y="652"/>
                </a:cubicBezTo>
                <a:cubicBezTo>
                  <a:pt x="239" y="652"/>
                  <a:pt x="239" y="652"/>
                  <a:pt x="239" y="652"/>
                </a:cubicBezTo>
                <a:lnTo>
                  <a:pt x="239" y="382"/>
                </a:lnTo>
                <a:close/>
              </a:path>
            </a:pathLst>
          </a:custGeom>
          <a:solidFill>
            <a:schemeClr val="accent1"/>
          </a:solidFill>
          <a:ln>
            <a:noFill/>
          </a:ln>
          <a:effectLst/>
        </p:spPr>
        <p:txBody>
          <a:bodyPr wrap="none" anchor="ctr"/>
          <a:lstStyle/>
          <a:p>
            <a:endParaRPr lang="en-GB" dirty="0"/>
          </a:p>
        </p:txBody>
      </p:sp>
    </p:spTree>
    <p:extLst>
      <p:ext uri="{BB962C8B-B14F-4D97-AF65-F5344CB8AC3E}">
        <p14:creationId xmlns:p14="http://schemas.microsoft.com/office/powerpoint/2010/main" val="8883813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mplate Slide Layou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EF2DC4B-D394-4555-A8AD-6DDABA5CFDEA}"/>
              </a:ext>
            </a:extLst>
          </p:cNvPr>
          <p:cNvSpPr>
            <a:spLocks noGrp="1"/>
          </p:cNvSpPr>
          <p:nvPr>
            <p:ph type="dt" sz="half" idx="10"/>
          </p:nvPr>
        </p:nvSpPr>
        <p:spPr/>
        <p:txBody>
          <a:bodyPr/>
          <a:lstStyle/>
          <a:p>
            <a:fld id="{058B8F44-D440-8B45-A8F2-FDD641ACA4E0}" type="datetime1">
              <a:rPr lang="en-IN" smtClean="0"/>
              <a:t>03/09/23</a:t>
            </a:fld>
            <a:endParaRPr lang="en-GB" dirty="0"/>
          </a:p>
        </p:txBody>
      </p:sp>
      <p:sp>
        <p:nvSpPr>
          <p:cNvPr id="15" name="Fast overskrift">
            <a:extLst>
              <a:ext uri="{FF2B5EF4-FFF2-40B4-BE49-F238E27FC236}">
                <a16:creationId xmlns:a16="http://schemas.microsoft.com/office/drawing/2014/main" id="{E3304DD9-221A-47CD-A78A-4491E2D5468F}"/>
              </a:ext>
            </a:extLst>
          </p:cNvPr>
          <p:cNvSpPr txBox="1"/>
          <p:nvPr userDrawn="1"/>
        </p:nvSpPr>
        <p:spPr>
          <a:xfrm>
            <a:off x="539752" y="856039"/>
            <a:ext cx="11109321" cy="650171"/>
          </a:xfrm>
          <a:prstGeom prst="rect">
            <a:avLst/>
          </a:prstGeom>
          <a:noFill/>
        </p:spPr>
        <p:txBody>
          <a:bodyPr wrap="square" lIns="0" tIns="0" rIns="0" bIns="0" rtlCol="0" anchor="t" anchorCtr="0">
            <a:noAutofit/>
          </a:bodyPr>
          <a:lstStyle/>
          <a:p>
            <a:r>
              <a:rPr lang="en-GB" sz="2800" b="0" cap="all" baseline="0" noProof="1">
                <a:solidFill>
                  <a:schemeClr val="tx1"/>
                </a:solidFill>
                <a:latin typeface="+mj-lt"/>
                <a:cs typeface="Arial" panose="020B0604020202020204" pitchFamily="34" charset="0"/>
              </a:rPr>
              <a:t>Template slide layouts</a:t>
            </a:r>
          </a:p>
        </p:txBody>
      </p:sp>
      <p:sp>
        <p:nvSpPr>
          <p:cNvPr id="16" name="Date Placeholder 1">
            <a:extLst>
              <a:ext uri="{FF2B5EF4-FFF2-40B4-BE49-F238E27FC236}">
                <a16:creationId xmlns:a16="http://schemas.microsoft.com/office/drawing/2014/main" id="{0D5B0305-1A28-4D5B-B39A-4EAF9BDC0CB9}"/>
              </a:ext>
            </a:extLst>
          </p:cNvPr>
          <p:cNvSpPr txBox="1">
            <a:spLocks/>
          </p:cNvSpPr>
          <p:nvPr userDrawn="1"/>
        </p:nvSpPr>
        <p:spPr>
          <a:xfrm>
            <a:off x="12193200" y="6858000"/>
            <a:ext cx="0" cy="0"/>
          </a:xfrm>
          <a:prstGeom prst="rect">
            <a:avLst/>
          </a:prstGeom>
        </p:spPr>
        <p:txBody>
          <a:bodyPr vert="horz" lIns="0" tIns="0" rIns="0" bIns="0" rtlCol="0" anchor="t"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CF0F9A-7C31-45DF-9B79-CE89F0E22C73}" type="datetime4">
              <a:rPr lang="en-GB" smtClean="0"/>
              <a:pPr/>
              <a:t>3 September 2023</a:t>
            </a:fld>
            <a:endParaRPr lang="en-GB" dirty="0"/>
          </a:p>
        </p:txBody>
      </p:sp>
      <p:sp>
        <p:nvSpPr>
          <p:cNvPr id="19" name="Content Placeholder 15">
            <a:extLst>
              <a:ext uri="{FF2B5EF4-FFF2-40B4-BE49-F238E27FC236}">
                <a16:creationId xmlns:a16="http://schemas.microsoft.com/office/drawing/2014/main" id="{1FFCD1F7-1ADE-41D0-9D34-E7F2C2CEC646}"/>
              </a:ext>
            </a:extLst>
          </p:cNvPr>
          <p:cNvSpPr txBox="1">
            <a:spLocks/>
          </p:cNvSpPr>
          <p:nvPr userDrawn="1"/>
        </p:nvSpPr>
        <p:spPr>
          <a:xfrm>
            <a:off x="539750" y="1351004"/>
            <a:ext cx="11113200" cy="642553"/>
          </a:xfrm>
          <a:prstGeom prst="rect">
            <a:avLst/>
          </a:prstGeom>
        </p:spPr>
        <p:txBody>
          <a:bodyPr lIns="0" tIns="0" rIns="0" bIns="0"/>
          <a:lstStyle>
            <a:lvl1pPr marL="18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2pPr>
            <a:lvl3pPr marL="54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500"/>
              </a:spcBef>
              <a:spcAft>
                <a:spcPts val="0"/>
              </a:spcAft>
              <a:buFont typeface="Arial" panose="020B0604020202020204" pitchFamily="34" charset="0"/>
              <a:buChar char="​"/>
              <a:defRPr sz="1400" b="1" kern="1200" cap="none" baseline="0">
                <a:solidFill>
                  <a:schemeClr val="tx1"/>
                </a:solidFill>
                <a:latin typeface="+mj-lt"/>
                <a:ea typeface="+mn-ea"/>
                <a:cs typeface="+mn-cs"/>
              </a:defRPr>
            </a:lvl4pPr>
            <a:lvl5pPr marL="0" indent="0" algn="l" defTabSz="914400" rtl="0" eaLnBrk="1" latinLnBrk="0" hangingPunct="1">
              <a:lnSpc>
                <a:spcPct val="120000"/>
              </a:lnSpc>
              <a:spcBef>
                <a:spcPts val="500"/>
              </a:spcBef>
              <a:spcAft>
                <a:spcPts val="500"/>
              </a:spcAft>
              <a:buFont typeface="Arial" panose="020B0604020202020204" pitchFamily="34" charset="0"/>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500"/>
              </a:spcBef>
              <a:spcAft>
                <a:spcPts val="0"/>
              </a:spcAft>
              <a:buFont typeface="Arial" panose="020B0604020202020204" pitchFamily="34" charset="0"/>
              <a:buChar char="​"/>
              <a:defRPr sz="1000" kern="1200">
                <a:solidFill>
                  <a:schemeClr val="tx1"/>
                </a:solidFill>
                <a:latin typeface="+mj-lt"/>
                <a:ea typeface="+mn-ea"/>
                <a:cs typeface="+mn-cs"/>
              </a:defRPr>
            </a:lvl6pPr>
            <a:lvl7pPr marL="0" indent="0" algn="l" defTabSz="914400" rtl="0" eaLnBrk="1" latinLnBrk="0" hangingPunct="1">
              <a:lnSpc>
                <a:spcPct val="120000"/>
              </a:lnSpc>
              <a:spcBef>
                <a:spcPts val="500"/>
              </a:spcBef>
              <a:spcAft>
                <a:spcPts val="500"/>
              </a:spcAft>
              <a:buFont typeface="Arial" panose="020B0604020202020204" pitchFamily="34" charset="0"/>
              <a:buChar char="​"/>
              <a:defRPr sz="1000" b="0" kern="1200" baseline="0">
                <a:solidFill>
                  <a:schemeClr val="tx1"/>
                </a:solidFill>
                <a:latin typeface="+mn-lt"/>
                <a:ea typeface="+mn-ea"/>
                <a:cs typeface="+mn-cs"/>
              </a:defRPr>
            </a:lvl7pPr>
            <a:lvl8pPr marL="180000" indent="-180000" algn="l" defTabSz="914400" rtl="0" eaLnBrk="1" latinLnBrk="0" hangingPunct="1">
              <a:lnSpc>
                <a:spcPct val="120000"/>
              </a:lnSpc>
              <a:spcBef>
                <a:spcPts val="500"/>
              </a:spcBef>
              <a:spcAft>
                <a:spcPts val="5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90000"/>
              </a:lnSpc>
              <a:spcBef>
                <a:spcPts val="1000"/>
              </a:spcBef>
              <a:spcAft>
                <a:spcPts val="0"/>
              </a:spcAft>
              <a:buFont typeface="Arial" panose="020B0604020202020204" pitchFamily="34" charset="0"/>
              <a:buChar char="​"/>
              <a:defRPr sz="6000" kern="1200" baseline="0">
                <a:solidFill>
                  <a:schemeClr val="tx1"/>
                </a:solidFill>
                <a:latin typeface="+mj-lt"/>
                <a:ea typeface="+mn-ea"/>
                <a:cs typeface="+mn-cs"/>
              </a:defRPr>
            </a:lvl9pPr>
          </a:lstStyle>
          <a:p>
            <a:pPr lvl="3"/>
            <a:r>
              <a:rPr lang="en-GB" dirty="0"/>
              <a:t>This template provides a variety of layouts for use across YouGov</a:t>
            </a:r>
          </a:p>
        </p:txBody>
      </p:sp>
      <p:sp>
        <p:nvSpPr>
          <p:cNvPr id="4" name="Footer Placeholder 3">
            <a:extLst>
              <a:ext uri="{FF2B5EF4-FFF2-40B4-BE49-F238E27FC236}">
                <a16:creationId xmlns:a16="http://schemas.microsoft.com/office/drawing/2014/main" id="{D1C43C8F-3F34-425E-B05A-16095DB81D5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ADB6566-E23B-4B72-9B78-326DE33072E9}"/>
              </a:ext>
            </a:extLst>
          </p:cNvPr>
          <p:cNvSpPr>
            <a:spLocks noGrp="1"/>
          </p:cNvSpPr>
          <p:nvPr>
            <p:ph type="sldNum" sz="quarter" idx="12"/>
          </p:nvPr>
        </p:nvSpPr>
        <p:spPr/>
        <p:txBody>
          <a:bodyPr/>
          <a:lstStyle/>
          <a:p>
            <a:fld id="{23AA811B-2EBD-4900-905E-5BE206449611}" type="slidenum">
              <a:rPr lang="en-GB" smtClean="0"/>
              <a:pPr/>
              <a:t>‹#›</a:t>
            </a:fld>
            <a:endParaRPr lang="en-GB" dirty="0"/>
          </a:p>
        </p:txBody>
      </p:sp>
      <p:grpSp>
        <p:nvGrpSpPr>
          <p:cNvPr id="10" name="Group 9">
            <a:extLst>
              <a:ext uri="{FF2B5EF4-FFF2-40B4-BE49-F238E27FC236}">
                <a16:creationId xmlns:a16="http://schemas.microsoft.com/office/drawing/2014/main" id="{BE1B6586-2BD3-4E84-AB73-EF20BD4821FB}"/>
              </a:ext>
            </a:extLst>
          </p:cNvPr>
          <p:cNvGrpSpPr/>
          <p:nvPr userDrawn="1"/>
        </p:nvGrpSpPr>
        <p:grpSpPr>
          <a:xfrm>
            <a:off x="9010650" y="362540"/>
            <a:ext cx="2998846" cy="1231106"/>
            <a:chOff x="539750" y="1936489"/>
            <a:chExt cx="2998846" cy="1231106"/>
          </a:xfrm>
        </p:grpSpPr>
        <p:sp>
          <p:nvSpPr>
            <p:cNvPr id="51" name="Text Box 2">
              <a:extLst>
                <a:ext uri="{FF2B5EF4-FFF2-40B4-BE49-F238E27FC236}">
                  <a16:creationId xmlns:a16="http://schemas.microsoft.com/office/drawing/2014/main" id="{BE2F5782-8240-4F9C-8B59-528F2937B8E8}"/>
                </a:ext>
              </a:extLst>
            </p:cNvPr>
            <p:cNvSpPr txBox="1">
              <a:spLocks noChangeArrowheads="1"/>
            </p:cNvSpPr>
            <p:nvPr userDrawn="1"/>
          </p:nvSpPr>
          <p:spPr bwMode="auto">
            <a:xfrm>
              <a:off x="539750" y="1936489"/>
              <a:ext cx="230954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SLIDES &amp; LAYOUTS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endParaRPr lang="en-GB" altLang="da-DK" sz="900" b="0" noProof="1">
                <a:solidFill>
                  <a:schemeClr val="tx1"/>
                </a:solidFill>
                <a:latin typeface="+mn-lt"/>
                <a:cs typeface="Arial" panose="020B0604020202020204" pitchFamily="34" charset="0"/>
              </a:endParaRPr>
            </a:p>
            <a:p>
              <a:pPr marL="0" indent="0">
                <a:spcAft>
                  <a:spcPts val="600"/>
                </a:spcAft>
                <a:buFont typeface="+mj-lt"/>
                <a:buNone/>
              </a:pPr>
              <a:r>
                <a:rPr lang="en-GB" sz="900" dirty="0">
                  <a:solidFill>
                    <a:srgbClr val="000000"/>
                  </a:solidFill>
                  <a:latin typeface="+mn-lt"/>
                  <a:ea typeface="Arial" panose="020B0604020202020204" pitchFamily="34" charset="0"/>
                </a:rPr>
                <a:t>Click on the arrow next to </a:t>
              </a:r>
              <a:r>
                <a:rPr lang="en-GB" sz="900" b="1" dirty="0">
                  <a:solidFill>
                    <a:srgbClr val="000000"/>
                  </a:solidFill>
                  <a:latin typeface="+mn-lt"/>
                  <a:ea typeface="Arial" panose="020B0604020202020204" pitchFamily="34" charset="0"/>
                </a:rPr>
                <a:t>Layout </a:t>
              </a:r>
              <a:r>
                <a:rPr lang="en-GB" sz="900" dirty="0">
                  <a:solidFill>
                    <a:srgbClr val="000000"/>
                  </a:solidFill>
                  <a:latin typeface="+mn-lt"/>
                  <a:ea typeface="Arial" panose="020B0604020202020204" pitchFamily="34" charset="0"/>
                </a:rPr>
                <a:t>to view a dropdown menu of possible slide layouts</a:t>
              </a:r>
              <a:endParaRPr lang="en-GB" sz="900" dirty="0">
                <a:latin typeface="+mn-lt"/>
                <a:ea typeface="Arial" panose="020B0604020202020204" pitchFamily="34" charset="0"/>
              </a:endParaRPr>
            </a:p>
          </p:txBody>
        </p:sp>
        <p:pic>
          <p:nvPicPr>
            <p:cNvPr id="52" name="Picture 51">
              <a:extLst>
                <a:ext uri="{FF2B5EF4-FFF2-40B4-BE49-F238E27FC236}">
                  <a16:creationId xmlns:a16="http://schemas.microsoft.com/office/drawing/2014/main" id="{24F28B2C-254C-4E59-B5F1-015A0B99C9B5}"/>
                </a:ext>
              </a:extLst>
            </p:cNvPr>
            <p:cNvPicPr>
              <a:picLocks noChangeAspect="1"/>
            </p:cNvPicPr>
            <p:nvPr userDrawn="1"/>
          </p:nvPicPr>
          <p:blipFill>
            <a:blip r:embed="rId2"/>
            <a:stretch>
              <a:fillRect/>
            </a:stretch>
          </p:blipFill>
          <p:spPr>
            <a:xfrm>
              <a:off x="3063168" y="2919416"/>
              <a:ext cx="475428" cy="176762"/>
            </a:xfrm>
            <a:prstGeom prst="rect">
              <a:avLst/>
            </a:prstGeom>
          </p:spPr>
        </p:pic>
        <p:pic>
          <p:nvPicPr>
            <p:cNvPr id="53" name="Picture 16">
              <a:extLst>
                <a:ext uri="{FF2B5EF4-FFF2-40B4-BE49-F238E27FC236}">
                  <a16:creationId xmlns:a16="http://schemas.microsoft.com/office/drawing/2014/main" id="{C185D133-198B-4E80-9EBB-081C2E90BEF9}"/>
                </a:ext>
              </a:extLst>
            </p:cNvPr>
            <p:cNvPicPr>
              <a:picLocks noChangeAspect="1"/>
            </p:cNvPicPr>
            <p:nvPr userDrawn="1"/>
          </p:nvPicPr>
          <p:blipFill>
            <a:blip r:embed="rId3"/>
            <a:stretch>
              <a:fillRect/>
            </a:stretch>
          </p:blipFill>
          <p:spPr>
            <a:xfrm>
              <a:off x="3063168" y="2235771"/>
              <a:ext cx="328881" cy="505501"/>
            </a:xfrm>
            <a:prstGeom prst="rect">
              <a:avLst/>
            </a:prstGeom>
          </p:spPr>
        </p:pic>
      </p:grpSp>
      <p:sp>
        <p:nvSpPr>
          <p:cNvPr id="13" name="TextBox 12">
            <a:extLst>
              <a:ext uri="{FF2B5EF4-FFF2-40B4-BE49-F238E27FC236}">
                <a16:creationId xmlns:a16="http://schemas.microsoft.com/office/drawing/2014/main" id="{739FCD7D-8830-4962-9C97-4387B05C0A75}"/>
              </a:ext>
            </a:extLst>
          </p:cNvPr>
          <p:cNvSpPr txBox="1"/>
          <p:nvPr userDrawn="1"/>
        </p:nvSpPr>
        <p:spPr>
          <a:xfrm>
            <a:off x="539750" y="0"/>
            <a:ext cx="11112500" cy="283906"/>
          </a:xfrm>
          <a:prstGeom prst="rect">
            <a:avLst/>
          </a:prstGeom>
          <a:solidFill>
            <a:srgbClr val="000000"/>
          </a:solidFill>
        </p:spPr>
        <p:txBody>
          <a:bodyPr wrap="square" lIns="72000" tIns="72000" rIns="72000" bIns="72000" rtlCol="0">
            <a:spAutoFit/>
          </a:bodyPr>
          <a:lstStyle/>
          <a:p>
            <a:pPr algn="ctr"/>
            <a:r>
              <a:rPr lang="en-GB" sz="900" b="1" dirty="0">
                <a:solidFill>
                  <a:schemeClr val="bg1"/>
                </a:solidFill>
              </a:rPr>
              <a:t>Make sure you delete this slide from your presentation before sharing final document or saving as a PDF. Content simply for guidance.</a:t>
            </a:r>
            <a:endParaRPr lang="en-GB" sz="900" dirty="0">
              <a:solidFill>
                <a:schemeClr val="bg1"/>
              </a:solidFill>
            </a:endParaRPr>
          </a:p>
        </p:txBody>
      </p:sp>
      <p:pic>
        <p:nvPicPr>
          <p:cNvPr id="6" name="Picture 5" descr="Calendar&#10;&#10;Description automatically generated">
            <a:extLst>
              <a:ext uri="{FF2B5EF4-FFF2-40B4-BE49-F238E27FC236}">
                <a16:creationId xmlns:a16="http://schemas.microsoft.com/office/drawing/2014/main" id="{C962A7CA-1FE2-48FE-B4A7-7079F19886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9050" y="1813067"/>
            <a:ext cx="10607336" cy="4788828"/>
          </a:xfrm>
          <a:prstGeom prst="rect">
            <a:avLst/>
          </a:prstGeom>
        </p:spPr>
      </p:pic>
    </p:spTree>
    <p:extLst>
      <p:ext uri="{BB962C8B-B14F-4D97-AF65-F5344CB8AC3E}">
        <p14:creationId xmlns:p14="http://schemas.microsoft.com/office/powerpoint/2010/main" val="32954506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lo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EF2DC4B-D394-4555-A8AD-6DDABA5CFDEA}"/>
              </a:ext>
            </a:extLst>
          </p:cNvPr>
          <p:cNvSpPr>
            <a:spLocks noGrp="1"/>
          </p:cNvSpPr>
          <p:nvPr>
            <p:ph type="dt" sz="half" idx="10"/>
          </p:nvPr>
        </p:nvSpPr>
        <p:spPr/>
        <p:txBody>
          <a:bodyPr/>
          <a:lstStyle/>
          <a:p>
            <a:fld id="{AB3FE37A-E5BA-F741-9DCF-705F003B3689}" type="datetime1">
              <a:rPr lang="en-IN" smtClean="0"/>
              <a:t>03/09/23</a:t>
            </a:fld>
            <a:endParaRPr lang="en-GB" dirty="0"/>
          </a:p>
        </p:txBody>
      </p:sp>
      <p:sp>
        <p:nvSpPr>
          <p:cNvPr id="15" name="Fast overskrift">
            <a:extLst>
              <a:ext uri="{FF2B5EF4-FFF2-40B4-BE49-F238E27FC236}">
                <a16:creationId xmlns:a16="http://schemas.microsoft.com/office/drawing/2014/main" id="{E3304DD9-221A-47CD-A78A-4491E2D5468F}"/>
              </a:ext>
            </a:extLst>
          </p:cNvPr>
          <p:cNvSpPr txBox="1"/>
          <p:nvPr userDrawn="1"/>
        </p:nvSpPr>
        <p:spPr>
          <a:xfrm>
            <a:off x="539752" y="856039"/>
            <a:ext cx="11109321" cy="650171"/>
          </a:xfrm>
          <a:prstGeom prst="rect">
            <a:avLst/>
          </a:prstGeom>
          <a:noFill/>
        </p:spPr>
        <p:txBody>
          <a:bodyPr wrap="square" lIns="0" tIns="0" rIns="0" bIns="0" rtlCol="0" anchor="t" anchorCtr="0">
            <a:noAutofit/>
          </a:bodyPr>
          <a:lstStyle/>
          <a:p>
            <a:r>
              <a:rPr lang="en-GB" sz="2800" b="0" cap="all" baseline="0" noProof="1">
                <a:solidFill>
                  <a:schemeClr val="tx1"/>
                </a:solidFill>
                <a:latin typeface="+mj-lt"/>
                <a:cs typeface="Arial" panose="020B0604020202020204" pitchFamily="34" charset="0"/>
              </a:rPr>
              <a:t>Color</a:t>
            </a:r>
          </a:p>
        </p:txBody>
      </p:sp>
      <p:sp>
        <p:nvSpPr>
          <p:cNvPr id="16" name="Date Placeholder 1">
            <a:extLst>
              <a:ext uri="{FF2B5EF4-FFF2-40B4-BE49-F238E27FC236}">
                <a16:creationId xmlns:a16="http://schemas.microsoft.com/office/drawing/2014/main" id="{0D5B0305-1A28-4D5B-B39A-4EAF9BDC0CB9}"/>
              </a:ext>
            </a:extLst>
          </p:cNvPr>
          <p:cNvSpPr txBox="1">
            <a:spLocks/>
          </p:cNvSpPr>
          <p:nvPr userDrawn="1"/>
        </p:nvSpPr>
        <p:spPr>
          <a:xfrm>
            <a:off x="12193200" y="6858000"/>
            <a:ext cx="0" cy="0"/>
          </a:xfrm>
          <a:prstGeom prst="rect">
            <a:avLst/>
          </a:prstGeom>
        </p:spPr>
        <p:txBody>
          <a:bodyPr vert="horz" lIns="0" tIns="0" rIns="0" bIns="0" rtlCol="0" anchor="t"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CF0F9A-7C31-45DF-9B79-CE89F0E22C73}" type="datetime4">
              <a:rPr lang="en-GB" smtClean="0"/>
              <a:pPr/>
              <a:t>3 September 2023</a:t>
            </a:fld>
            <a:endParaRPr lang="en-GB" dirty="0"/>
          </a:p>
        </p:txBody>
      </p:sp>
      <p:sp>
        <p:nvSpPr>
          <p:cNvPr id="19" name="Content Placeholder 15">
            <a:extLst>
              <a:ext uri="{FF2B5EF4-FFF2-40B4-BE49-F238E27FC236}">
                <a16:creationId xmlns:a16="http://schemas.microsoft.com/office/drawing/2014/main" id="{1FFCD1F7-1ADE-41D0-9D34-E7F2C2CEC646}"/>
              </a:ext>
            </a:extLst>
          </p:cNvPr>
          <p:cNvSpPr txBox="1">
            <a:spLocks/>
          </p:cNvSpPr>
          <p:nvPr userDrawn="1"/>
        </p:nvSpPr>
        <p:spPr>
          <a:xfrm>
            <a:off x="539750" y="1351004"/>
            <a:ext cx="11113200" cy="642553"/>
          </a:xfrm>
          <a:prstGeom prst="rect">
            <a:avLst/>
          </a:prstGeom>
        </p:spPr>
        <p:txBody>
          <a:bodyPr lIns="0" tIns="0" rIns="0" bIns="0"/>
          <a:lstStyle>
            <a:lvl1pPr marL="18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2pPr>
            <a:lvl3pPr marL="54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500"/>
              </a:spcBef>
              <a:spcAft>
                <a:spcPts val="0"/>
              </a:spcAft>
              <a:buFont typeface="Arial" panose="020B0604020202020204" pitchFamily="34" charset="0"/>
              <a:buChar char="​"/>
              <a:defRPr sz="1400" b="1" kern="1200" cap="none" baseline="0">
                <a:solidFill>
                  <a:schemeClr val="tx1"/>
                </a:solidFill>
                <a:latin typeface="+mj-lt"/>
                <a:ea typeface="+mn-ea"/>
                <a:cs typeface="+mn-cs"/>
              </a:defRPr>
            </a:lvl4pPr>
            <a:lvl5pPr marL="0" indent="0" algn="l" defTabSz="914400" rtl="0" eaLnBrk="1" latinLnBrk="0" hangingPunct="1">
              <a:lnSpc>
                <a:spcPct val="120000"/>
              </a:lnSpc>
              <a:spcBef>
                <a:spcPts val="500"/>
              </a:spcBef>
              <a:spcAft>
                <a:spcPts val="500"/>
              </a:spcAft>
              <a:buFont typeface="Arial" panose="020B0604020202020204" pitchFamily="34" charset="0"/>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500"/>
              </a:spcBef>
              <a:spcAft>
                <a:spcPts val="0"/>
              </a:spcAft>
              <a:buFont typeface="Arial" panose="020B0604020202020204" pitchFamily="34" charset="0"/>
              <a:buChar char="​"/>
              <a:defRPr sz="1000" kern="1200">
                <a:solidFill>
                  <a:schemeClr val="tx1"/>
                </a:solidFill>
                <a:latin typeface="+mj-lt"/>
                <a:ea typeface="+mn-ea"/>
                <a:cs typeface="+mn-cs"/>
              </a:defRPr>
            </a:lvl6pPr>
            <a:lvl7pPr marL="0" indent="0" algn="l" defTabSz="914400" rtl="0" eaLnBrk="1" latinLnBrk="0" hangingPunct="1">
              <a:lnSpc>
                <a:spcPct val="120000"/>
              </a:lnSpc>
              <a:spcBef>
                <a:spcPts val="500"/>
              </a:spcBef>
              <a:spcAft>
                <a:spcPts val="500"/>
              </a:spcAft>
              <a:buFont typeface="Arial" panose="020B0604020202020204" pitchFamily="34" charset="0"/>
              <a:buChar char="​"/>
              <a:defRPr sz="1000" b="0" kern="1200" baseline="0">
                <a:solidFill>
                  <a:schemeClr val="tx1"/>
                </a:solidFill>
                <a:latin typeface="+mn-lt"/>
                <a:ea typeface="+mn-ea"/>
                <a:cs typeface="+mn-cs"/>
              </a:defRPr>
            </a:lvl7pPr>
            <a:lvl8pPr marL="180000" indent="-180000" algn="l" defTabSz="914400" rtl="0" eaLnBrk="1" latinLnBrk="0" hangingPunct="1">
              <a:lnSpc>
                <a:spcPct val="120000"/>
              </a:lnSpc>
              <a:spcBef>
                <a:spcPts val="500"/>
              </a:spcBef>
              <a:spcAft>
                <a:spcPts val="5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90000"/>
              </a:lnSpc>
              <a:spcBef>
                <a:spcPts val="1000"/>
              </a:spcBef>
              <a:spcAft>
                <a:spcPts val="0"/>
              </a:spcAft>
              <a:buFont typeface="Arial" panose="020B0604020202020204" pitchFamily="34" charset="0"/>
              <a:buChar char="​"/>
              <a:defRPr sz="6000" kern="1200" baseline="0">
                <a:solidFill>
                  <a:schemeClr val="tx1"/>
                </a:solidFill>
                <a:latin typeface="+mj-lt"/>
                <a:ea typeface="+mn-ea"/>
                <a:cs typeface="+mn-cs"/>
              </a:defRPr>
            </a:lvl9pPr>
          </a:lstStyle>
          <a:p>
            <a:pPr lvl="3"/>
            <a:r>
              <a:rPr lang="en-GB" dirty="0"/>
              <a:t>Our brand is bright, </a:t>
            </a:r>
            <a:r>
              <a:rPr lang="en-GB" dirty="0" err="1"/>
              <a:t>colorful</a:t>
            </a:r>
            <a:r>
              <a:rPr lang="en-GB" dirty="0"/>
              <a:t> and impactful.</a:t>
            </a:r>
          </a:p>
        </p:txBody>
      </p:sp>
      <p:grpSp>
        <p:nvGrpSpPr>
          <p:cNvPr id="20" name="Group 19">
            <a:extLst>
              <a:ext uri="{FF2B5EF4-FFF2-40B4-BE49-F238E27FC236}">
                <a16:creationId xmlns:a16="http://schemas.microsoft.com/office/drawing/2014/main" id="{D6F54DF0-DF59-462A-AE2E-329B650094A8}"/>
              </a:ext>
            </a:extLst>
          </p:cNvPr>
          <p:cNvGrpSpPr/>
          <p:nvPr userDrawn="1"/>
        </p:nvGrpSpPr>
        <p:grpSpPr>
          <a:xfrm>
            <a:off x="479027" y="1670313"/>
            <a:ext cx="4609648" cy="3386413"/>
            <a:chOff x="479027" y="1670313"/>
            <a:chExt cx="4609648" cy="3386413"/>
          </a:xfrm>
        </p:grpSpPr>
        <p:grpSp>
          <p:nvGrpSpPr>
            <p:cNvPr id="21" name="Group 20">
              <a:extLst>
                <a:ext uri="{FF2B5EF4-FFF2-40B4-BE49-F238E27FC236}">
                  <a16:creationId xmlns:a16="http://schemas.microsoft.com/office/drawing/2014/main" id="{2153E6CF-D980-4AC2-B917-423D49D03C7C}"/>
                </a:ext>
              </a:extLst>
            </p:cNvPr>
            <p:cNvGrpSpPr/>
            <p:nvPr/>
          </p:nvGrpSpPr>
          <p:grpSpPr>
            <a:xfrm>
              <a:off x="479027" y="1670313"/>
              <a:ext cx="4609648" cy="3386413"/>
              <a:chOff x="479027" y="1670313"/>
              <a:chExt cx="4609648" cy="3386413"/>
            </a:xfrm>
          </p:grpSpPr>
          <p:sp>
            <p:nvSpPr>
              <p:cNvPr id="23" name="TextBox 22">
                <a:extLst>
                  <a:ext uri="{FF2B5EF4-FFF2-40B4-BE49-F238E27FC236}">
                    <a16:creationId xmlns:a16="http://schemas.microsoft.com/office/drawing/2014/main" id="{EDC765DA-25C8-4675-BEC9-284CFC03EE94}"/>
                  </a:ext>
                </a:extLst>
              </p:cNvPr>
              <p:cNvSpPr txBox="1"/>
              <p:nvPr/>
            </p:nvSpPr>
            <p:spPr>
              <a:xfrm>
                <a:off x="539750" y="4593266"/>
                <a:ext cx="4525075" cy="463460"/>
              </a:xfrm>
              <a:prstGeom prst="rect">
                <a:avLst/>
              </a:prstGeom>
              <a:noFill/>
            </p:spPr>
            <p:txBody>
              <a:bodyPr wrap="square" lIns="0" tIns="0" rIns="0" bIns="0">
                <a:spAutoFit/>
              </a:bodyPr>
              <a:lstStyle/>
              <a:p>
                <a:pPr marL="0" lvl="7">
                  <a:lnSpc>
                    <a:spcPct val="130000"/>
                  </a:lnSpc>
                  <a:spcAft>
                    <a:spcPts val="600"/>
                  </a:spcAft>
                </a:pPr>
                <a:r>
                  <a:rPr lang="en-GB" sz="800" dirty="0">
                    <a:solidFill>
                      <a:schemeClr val="accent5">
                        <a:lumMod val="50000"/>
                      </a:schemeClr>
                    </a:solidFill>
                  </a:rPr>
                  <a:t>Our secondary </a:t>
                </a:r>
                <a:r>
                  <a:rPr lang="en-GB" sz="800" dirty="0" err="1">
                    <a:solidFill>
                      <a:schemeClr val="accent5">
                        <a:lumMod val="50000"/>
                      </a:schemeClr>
                    </a:solidFill>
                  </a:rPr>
                  <a:t>colors</a:t>
                </a:r>
                <a:r>
                  <a:rPr lang="en-GB" sz="800" dirty="0">
                    <a:solidFill>
                      <a:schemeClr val="accent5">
                        <a:lumMod val="50000"/>
                      </a:schemeClr>
                    </a:solidFill>
                  </a:rPr>
                  <a:t> are bright and </a:t>
                </a:r>
                <a:r>
                  <a:rPr lang="en-GB" sz="800" dirty="0" err="1">
                    <a:solidFill>
                      <a:schemeClr val="accent5">
                        <a:lumMod val="50000"/>
                      </a:schemeClr>
                    </a:solidFill>
                  </a:rPr>
                  <a:t>colorful</a:t>
                </a:r>
                <a:r>
                  <a:rPr lang="en-GB" sz="800" dirty="0">
                    <a:solidFill>
                      <a:schemeClr val="accent5">
                        <a:lumMod val="50000"/>
                      </a:schemeClr>
                    </a:solidFill>
                  </a:rPr>
                  <a:t>, but used to support the primary color, and never lead the brand experience. </a:t>
                </a:r>
                <a:r>
                  <a:rPr lang="en-GB" sz="800" b="1" dirty="0">
                    <a:solidFill>
                      <a:schemeClr val="accent5">
                        <a:lumMod val="50000"/>
                      </a:schemeClr>
                    </a:solidFill>
                  </a:rPr>
                  <a:t>The order of </a:t>
                </a:r>
                <a:r>
                  <a:rPr lang="en-GB" sz="800" b="1" dirty="0" err="1">
                    <a:solidFill>
                      <a:schemeClr val="accent5">
                        <a:lumMod val="50000"/>
                      </a:schemeClr>
                    </a:solidFill>
                  </a:rPr>
                  <a:t>colors</a:t>
                </a:r>
                <a:r>
                  <a:rPr lang="en-GB" sz="800" b="1" dirty="0">
                    <a:solidFill>
                      <a:schemeClr val="accent5">
                        <a:lumMod val="50000"/>
                      </a:schemeClr>
                    </a:solidFill>
                  </a:rPr>
                  <a:t> here is the recommended succession for charts and graphs.</a:t>
                </a:r>
              </a:p>
            </p:txBody>
          </p:sp>
          <p:pic>
            <p:nvPicPr>
              <p:cNvPr id="24" name="Picture 23" descr="Chart, treemap chart&#10;&#10;Description automatically generated">
                <a:extLst>
                  <a:ext uri="{FF2B5EF4-FFF2-40B4-BE49-F238E27FC236}">
                    <a16:creationId xmlns:a16="http://schemas.microsoft.com/office/drawing/2014/main" id="{2739C435-1BC2-48B8-B3C2-DEF880A91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27" y="1670313"/>
                <a:ext cx="4609648" cy="2920784"/>
              </a:xfrm>
              <a:prstGeom prst="rect">
                <a:avLst/>
              </a:prstGeom>
            </p:spPr>
          </p:pic>
        </p:grpSp>
        <p:sp>
          <p:nvSpPr>
            <p:cNvPr id="22" name="TextBox 21">
              <a:extLst>
                <a:ext uri="{FF2B5EF4-FFF2-40B4-BE49-F238E27FC236}">
                  <a16:creationId xmlns:a16="http://schemas.microsoft.com/office/drawing/2014/main" id="{A82B6464-6127-46FB-A9BA-811D2BE5C835}"/>
                </a:ext>
              </a:extLst>
            </p:cNvPr>
            <p:cNvSpPr txBox="1"/>
            <p:nvPr/>
          </p:nvSpPr>
          <p:spPr>
            <a:xfrm>
              <a:off x="2239963" y="2262486"/>
              <a:ext cx="2673956" cy="623504"/>
            </a:xfrm>
            <a:prstGeom prst="rect">
              <a:avLst/>
            </a:prstGeom>
            <a:noFill/>
          </p:spPr>
          <p:txBody>
            <a:bodyPr wrap="square" lIns="0" tIns="0" rIns="0" bIns="0">
              <a:spAutoFit/>
            </a:bodyPr>
            <a:lstStyle/>
            <a:p>
              <a:pPr marL="0" lvl="7" indent="0">
                <a:lnSpc>
                  <a:spcPct val="130000"/>
                </a:lnSpc>
                <a:spcAft>
                  <a:spcPts val="600"/>
                </a:spcAft>
                <a:buNone/>
                <a:tabLst>
                  <a:tab pos="361950" algn="ctr"/>
                </a:tabLst>
              </a:pPr>
              <a:r>
                <a:rPr lang="en-GB" sz="800" dirty="0">
                  <a:solidFill>
                    <a:schemeClr val="bg1"/>
                  </a:solidFill>
                </a:rPr>
                <a:t>Our primary color is the Grapefruit color found in our logo. This is the color we most want associated with our brand and should be the preference whenever choosing a leading color.</a:t>
              </a:r>
            </a:p>
          </p:txBody>
        </p:sp>
      </p:grpSp>
      <p:sp>
        <p:nvSpPr>
          <p:cNvPr id="25" name="TextBox 24">
            <a:extLst>
              <a:ext uri="{FF2B5EF4-FFF2-40B4-BE49-F238E27FC236}">
                <a16:creationId xmlns:a16="http://schemas.microsoft.com/office/drawing/2014/main" id="{137E6CA9-5AE8-4F95-82BC-FF088FE51DD2}"/>
              </a:ext>
            </a:extLst>
          </p:cNvPr>
          <p:cNvSpPr txBox="1"/>
          <p:nvPr userDrawn="1"/>
        </p:nvSpPr>
        <p:spPr>
          <a:xfrm>
            <a:off x="529451" y="1707711"/>
            <a:ext cx="1710512" cy="169277"/>
          </a:xfrm>
          <a:prstGeom prst="rect">
            <a:avLst/>
          </a:prstGeom>
          <a:noFill/>
        </p:spPr>
        <p:txBody>
          <a:bodyPr wrap="square" lIns="0" tIns="0" rIns="0" bIns="0">
            <a:spAutoFit/>
          </a:bodyPr>
          <a:lstStyle/>
          <a:p>
            <a:pPr marL="0" lvl="7">
              <a:spcAft>
                <a:spcPts val="900"/>
              </a:spcAft>
            </a:pPr>
            <a:r>
              <a:rPr lang="en-GB" sz="1100" dirty="0">
                <a:latin typeface="+mj-lt"/>
              </a:rPr>
              <a:t>Primary color</a:t>
            </a:r>
          </a:p>
        </p:txBody>
      </p:sp>
      <p:sp>
        <p:nvSpPr>
          <p:cNvPr id="26" name="TextBox 25">
            <a:extLst>
              <a:ext uri="{FF2B5EF4-FFF2-40B4-BE49-F238E27FC236}">
                <a16:creationId xmlns:a16="http://schemas.microsoft.com/office/drawing/2014/main" id="{7F4FE3A0-43FF-4E9C-95A0-9F72F1163943}"/>
              </a:ext>
            </a:extLst>
          </p:cNvPr>
          <p:cNvSpPr txBox="1"/>
          <p:nvPr userDrawn="1"/>
        </p:nvSpPr>
        <p:spPr>
          <a:xfrm>
            <a:off x="532087" y="3398106"/>
            <a:ext cx="1707876" cy="169277"/>
          </a:xfrm>
          <a:prstGeom prst="rect">
            <a:avLst/>
          </a:prstGeom>
          <a:noFill/>
        </p:spPr>
        <p:txBody>
          <a:bodyPr wrap="square" lIns="0" tIns="0" rIns="0" bIns="0">
            <a:spAutoFit/>
          </a:bodyPr>
          <a:lstStyle/>
          <a:p>
            <a:pPr marL="0" lvl="7">
              <a:spcAft>
                <a:spcPts val="900"/>
              </a:spcAft>
            </a:pPr>
            <a:r>
              <a:rPr lang="en-GB" sz="1100" dirty="0">
                <a:latin typeface="+mj-lt"/>
              </a:rPr>
              <a:t>Secondary </a:t>
            </a:r>
            <a:r>
              <a:rPr lang="en-GB" sz="1100" dirty="0" err="1">
                <a:latin typeface="+mj-lt"/>
              </a:rPr>
              <a:t>colors</a:t>
            </a:r>
            <a:endParaRPr lang="en-GB" sz="1100" dirty="0">
              <a:latin typeface="+mj-lt"/>
            </a:endParaRPr>
          </a:p>
        </p:txBody>
      </p:sp>
      <p:sp>
        <p:nvSpPr>
          <p:cNvPr id="27" name="TextBox 26">
            <a:extLst>
              <a:ext uri="{FF2B5EF4-FFF2-40B4-BE49-F238E27FC236}">
                <a16:creationId xmlns:a16="http://schemas.microsoft.com/office/drawing/2014/main" id="{880F1AB4-9CF1-482C-85EE-AAEE406CB061}"/>
              </a:ext>
            </a:extLst>
          </p:cNvPr>
          <p:cNvSpPr txBox="1"/>
          <p:nvPr userDrawn="1"/>
        </p:nvSpPr>
        <p:spPr>
          <a:xfrm>
            <a:off x="5245100" y="1707711"/>
            <a:ext cx="1669740" cy="169277"/>
          </a:xfrm>
          <a:prstGeom prst="rect">
            <a:avLst/>
          </a:prstGeom>
          <a:noFill/>
        </p:spPr>
        <p:txBody>
          <a:bodyPr wrap="square" lIns="0" tIns="0" rIns="0" bIns="0">
            <a:spAutoFit/>
          </a:bodyPr>
          <a:lstStyle/>
          <a:p>
            <a:pPr marL="0" lvl="7">
              <a:spcAft>
                <a:spcPts val="900"/>
              </a:spcAft>
            </a:pPr>
            <a:r>
              <a:rPr lang="en-GB" sz="1100" dirty="0">
                <a:latin typeface="+mj-lt"/>
              </a:rPr>
              <a:t>Tints and shades</a:t>
            </a:r>
          </a:p>
        </p:txBody>
      </p:sp>
      <p:sp>
        <p:nvSpPr>
          <p:cNvPr id="28" name="TextBox 27">
            <a:extLst>
              <a:ext uri="{FF2B5EF4-FFF2-40B4-BE49-F238E27FC236}">
                <a16:creationId xmlns:a16="http://schemas.microsoft.com/office/drawing/2014/main" id="{5267F5C1-1B1B-4049-8E1D-E0CFF34749B7}"/>
              </a:ext>
            </a:extLst>
          </p:cNvPr>
          <p:cNvSpPr txBox="1"/>
          <p:nvPr userDrawn="1"/>
        </p:nvSpPr>
        <p:spPr>
          <a:xfrm>
            <a:off x="5245100" y="4593266"/>
            <a:ext cx="3700256" cy="303416"/>
          </a:xfrm>
          <a:prstGeom prst="rect">
            <a:avLst/>
          </a:prstGeom>
          <a:noFill/>
        </p:spPr>
        <p:txBody>
          <a:bodyPr wrap="square" lIns="0" tIns="0" rIns="0" bIns="0">
            <a:spAutoFit/>
          </a:bodyPr>
          <a:lstStyle/>
          <a:p>
            <a:pPr marL="0" lvl="7">
              <a:lnSpc>
                <a:spcPct val="130000"/>
              </a:lnSpc>
              <a:spcAft>
                <a:spcPts val="600"/>
              </a:spcAft>
            </a:pPr>
            <a:r>
              <a:rPr lang="en-GB" sz="800" dirty="0">
                <a:solidFill>
                  <a:schemeClr val="accent5">
                    <a:lumMod val="50000"/>
                  </a:schemeClr>
                </a:solidFill>
              </a:rPr>
              <a:t>To maximise flexibility for charts, graphs and information design we have two lighter tints and two darker shades of each of our primary and secondary </a:t>
            </a:r>
            <a:r>
              <a:rPr lang="en-GB" sz="800" dirty="0" err="1">
                <a:solidFill>
                  <a:schemeClr val="accent5">
                    <a:lumMod val="50000"/>
                  </a:schemeClr>
                </a:solidFill>
              </a:rPr>
              <a:t>colors</a:t>
            </a:r>
            <a:r>
              <a:rPr lang="en-GB" sz="800" dirty="0">
                <a:solidFill>
                  <a:schemeClr val="accent5">
                    <a:lumMod val="50000"/>
                  </a:schemeClr>
                </a:solidFill>
              </a:rPr>
              <a:t>.</a:t>
            </a:r>
          </a:p>
        </p:txBody>
      </p:sp>
      <p:pic>
        <p:nvPicPr>
          <p:cNvPr id="29" name="Picture 28">
            <a:extLst>
              <a:ext uri="{FF2B5EF4-FFF2-40B4-BE49-F238E27FC236}">
                <a16:creationId xmlns:a16="http://schemas.microsoft.com/office/drawing/2014/main" id="{2DF5ED91-4FE1-4951-A397-2296FF2944E1}"/>
              </a:ext>
            </a:extLst>
          </p:cNvPr>
          <p:cNvPicPr>
            <a:picLocks noChangeAspect="1"/>
          </p:cNvPicPr>
          <p:nvPr userDrawn="1"/>
        </p:nvPicPr>
        <p:blipFill>
          <a:blip r:embed="rId3"/>
          <a:stretch>
            <a:fillRect/>
          </a:stretch>
        </p:blipFill>
        <p:spPr>
          <a:xfrm rot="16200000">
            <a:off x="6208785" y="3987637"/>
            <a:ext cx="1646588" cy="3594265"/>
          </a:xfrm>
          <a:prstGeom prst="rect">
            <a:avLst/>
          </a:prstGeom>
        </p:spPr>
      </p:pic>
      <p:sp>
        <p:nvSpPr>
          <p:cNvPr id="30" name="TextBox 29">
            <a:extLst>
              <a:ext uri="{FF2B5EF4-FFF2-40B4-BE49-F238E27FC236}">
                <a16:creationId xmlns:a16="http://schemas.microsoft.com/office/drawing/2014/main" id="{5FAA2576-F949-4A48-8CDA-9957A0EA33AD}"/>
              </a:ext>
            </a:extLst>
          </p:cNvPr>
          <p:cNvSpPr txBox="1"/>
          <p:nvPr userDrawn="1"/>
        </p:nvSpPr>
        <p:spPr>
          <a:xfrm>
            <a:off x="5245100" y="6645713"/>
            <a:ext cx="3700256" cy="143373"/>
          </a:xfrm>
          <a:prstGeom prst="rect">
            <a:avLst/>
          </a:prstGeom>
          <a:noFill/>
        </p:spPr>
        <p:txBody>
          <a:bodyPr wrap="square" lIns="0" tIns="0" rIns="0" bIns="0">
            <a:spAutoFit/>
          </a:bodyPr>
          <a:lstStyle/>
          <a:p>
            <a:pPr marL="0" lvl="7">
              <a:lnSpc>
                <a:spcPct val="130000"/>
              </a:lnSpc>
              <a:spcAft>
                <a:spcPts val="600"/>
              </a:spcAft>
            </a:pPr>
            <a:r>
              <a:rPr lang="en-GB" sz="800" dirty="0"/>
              <a:t>We use cooler </a:t>
            </a:r>
            <a:r>
              <a:rPr lang="en-GB" sz="800" dirty="0" err="1"/>
              <a:t>grays</a:t>
            </a:r>
            <a:r>
              <a:rPr lang="en-GB" sz="800" dirty="0"/>
              <a:t> rather than simple black tones. </a:t>
            </a:r>
          </a:p>
        </p:txBody>
      </p:sp>
      <p:grpSp>
        <p:nvGrpSpPr>
          <p:cNvPr id="31" name="Group 30">
            <a:extLst>
              <a:ext uri="{FF2B5EF4-FFF2-40B4-BE49-F238E27FC236}">
                <a16:creationId xmlns:a16="http://schemas.microsoft.com/office/drawing/2014/main" id="{FABF4BF0-4197-4025-8016-4F9E54B3D6A3}"/>
              </a:ext>
            </a:extLst>
          </p:cNvPr>
          <p:cNvGrpSpPr/>
          <p:nvPr userDrawn="1"/>
        </p:nvGrpSpPr>
        <p:grpSpPr>
          <a:xfrm>
            <a:off x="9010650" y="912798"/>
            <a:ext cx="2641350" cy="1017621"/>
            <a:chOff x="9010650" y="912798"/>
            <a:chExt cx="2641350" cy="1017621"/>
          </a:xfrm>
        </p:grpSpPr>
        <p:sp>
          <p:nvSpPr>
            <p:cNvPr id="32" name="TextBox 31">
              <a:extLst>
                <a:ext uri="{FF2B5EF4-FFF2-40B4-BE49-F238E27FC236}">
                  <a16:creationId xmlns:a16="http://schemas.microsoft.com/office/drawing/2014/main" id="{270B54DE-7D0C-480F-A75D-C6DAC3715816}"/>
                </a:ext>
              </a:extLst>
            </p:cNvPr>
            <p:cNvSpPr txBox="1"/>
            <p:nvPr/>
          </p:nvSpPr>
          <p:spPr>
            <a:xfrm>
              <a:off x="9010650" y="912798"/>
              <a:ext cx="1669740" cy="169277"/>
            </a:xfrm>
            <a:prstGeom prst="rect">
              <a:avLst/>
            </a:prstGeom>
            <a:noFill/>
          </p:spPr>
          <p:txBody>
            <a:bodyPr wrap="square" lIns="0" tIns="0" rIns="0" bIns="0">
              <a:spAutoFit/>
            </a:bodyPr>
            <a:lstStyle/>
            <a:p>
              <a:pPr marL="0" lvl="7">
                <a:spcAft>
                  <a:spcPts val="900"/>
                </a:spcAft>
              </a:pPr>
              <a:r>
                <a:rPr lang="en-GB" sz="1100" dirty="0">
                  <a:latin typeface="+mj-lt"/>
                </a:rPr>
                <a:t>Color in this template</a:t>
              </a:r>
            </a:p>
          </p:txBody>
        </p:sp>
        <p:sp>
          <p:nvSpPr>
            <p:cNvPr id="33" name="TextBox 32">
              <a:extLst>
                <a:ext uri="{FF2B5EF4-FFF2-40B4-BE49-F238E27FC236}">
                  <a16:creationId xmlns:a16="http://schemas.microsoft.com/office/drawing/2014/main" id="{DCD5DDF4-5A47-4222-88B3-7D7864E2284A}"/>
                </a:ext>
              </a:extLst>
            </p:cNvPr>
            <p:cNvSpPr txBox="1"/>
            <p:nvPr/>
          </p:nvSpPr>
          <p:spPr>
            <a:xfrm>
              <a:off x="9010650" y="1146871"/>
              <a:ext cx="2641350" cy="783548"/>
            </a:xfrm>
            <a:prstGeom prst="rect">
              <a:avLst/>
            </a:prstGeom>
            <a:noFill/>
          </p:spPr>
          <p:txBody>
            <a:bodyPr wrap="square" lIns="0" tIns="0" rIns="0" bIns="0">
              <a:spAutoFit/>
            </a:bodyPr>
            <a:lstStyle/>
            <a:p>
              <a:pPr marL="0" lvl="7">
                <a:lnSpc>
                  <a:spcPct val="130000"/>
                </a:lnSpc>
                <a:spcAft>
                  <a:spcPts val="600"/>
                </a:spcAft>
              </a:pPr>
              <a:r>
                <a:rPr lang="en-GB" sz="800" dirty="0">
                  <a:solidFill>
                    <a:schemeClr val="accent5">
                      <a:lumMod val="50000"/>
                    </a:schemeClr>
                  </a:solidFill>
                </a:rPr>
                <a:t>Our brand palette has been implemented in this template. However Microsoft Office generates its own version of Tints and Shades – see ‘Theme Colors’. The accurate representations of our tints and shades can be seen in ‘Custom Colors’. Please use these. </a:t>
              </a:r>
            </a:p>
          </p:txBody>
        </p:sp>
      </p:grpSp>
      <p:sp>
        <p:nvSpPr>
          <p:cNvPr id="34" name="TextBox 33">
            <a:extLst>
              <a:ext uri="{FF2B5EF4-FFF2-40B4-BE49-F238E27FC236}">
                <a16:creationId xmlns:a16="http://schemas.microsoft.com/office/drawing/2014/main" id="{D7872319-EE3D-4435-97C1-9A1BACD2731A}"/>
              </a:ext>
            </a:extLst>
          </p:cNvPr>
          <p:cNvSpPr txBox="1"/>
          <p:nvPr userDrawn="1"/>
        </p:nvSpPr>
        <p:spPr>
          <a:xfrm>
            <a:off x="10896673" y="4002127"/>
            <a:ext cx="1160586" cy="276999"/>
          </a:xfrm>
          <a:prstGeom prst="rect">
            <a:avLst/>
          </a:prstGeom>
          <a:noFill/>
        </p:spPr>
        <p:txBody>
          <a:bodyPr wrap="square" lIns="0" tIns="0" rIns="0" bIns="0">
            <a:spAutoFit/>
          </a:bodyPr>
          <a:lstStyle/>
          <a:p>
            <a:pPr marL="0" lvl="7">
              <a:spcAft>
                <a:spcPts val="900"/>
              </a:spcAft>
            </a:pPr>
            <a:r>
              <a:rPr lang="en-GB" sz="900" dirty="0">
                <a:latin typeface="+mj-lt"/>
              </a:rPr>
              <a:t>Accurate </a:t>
            </a:r>
            <a:br>
              <a:rPr lang="en-GB" sz="900" dirty="0">
                <a:latin typeface="+mj-lt"/>
              </a:rPr>
            </a:br>
            <a:r>
              <a:rPr lang="en-GB" sz="900" dirty="0">
                <a:latin typeface="+mj-lt"/>
              </a:rPr>
              <a:t>Tints and Shades</a:t>
            </a:r>
          </a:p>
        </p:txBody>
      </p:sp>
      <p:grpSp>
        <p:nvGrpSpPr>
          <p:cNvPr id="35" name="Group 34">
            <a:extLst>
              <a:ext uri="{FF2B5EF4-FFF2-40B4-BE49-F238E27FC236}">
                <a16:creationId xmlns:a16="http://schemas.microsoft.com/office/drawing/2014/main" id="{0FFDE7EF-C38B-455E-A987-C6DDAC27AD23}"/>
              </a:ext>
            </a:extLst>
          </p:cNvPr>
          <p:cNvGrpSpPr/>
          <p:nvPr userDrawn="1"/>
        </p:nvGrpSpPr>
        <p:grpSpPr>
          <a:xfrm>
            <a:off x="9007855" y="2170090"/>
            <a:ext cx="1657143" cy="3600000"/>
            <a:chOff x="9455956" y="2197272"/>
            <a:chExt cx="1657143" cy="3600000"/>
          </a:xfrm>
        </p:grpSpPr>
        <p:pic>
          <p:nvPicPr>
            <p:cNvPr id="36" name="Picture 35">
              <a:extLst>
                <a:ext uri="{FF2B5EF4-FFF2-40B4-BE49-F238E27FC236}">
                  <a16:creationId xmlns:a16="http://schemas.microsoft.com/office/drawing/2014/main" id="{4C3E0F6F-C151-4FA0-937D-B2F79F991C1E}"/>
                </a:ext>
              </a:extLst>
            </p:cNvPr>
            <p:cNvPicPr>
              <a:picLocks noChangeAspect="1"/>
            </p:cNvPicPr>
            <p:nvPr/>
          </p:nvPicPr>
          <p:blipFill>
            <a:blip r:embed="rId4"/>
            <a:stretch>
              <a:fillRect/>
            </a:stretch>
          </p:blipFill>
          <p:spPr>
            <a:xfrm>
              <a:off x="9455956" y="2197272"/>
              <a:ext cx="1657143" cy="3600000"/>
            </a:xfrm>
            <a:prstGeom prst="rect">
              <a:avLst/>
            </a:prstGeom>
          </p:spPr>
        </p:pic>
        <p:sp>
          <p:nvSpPr>
            <p:cNvPr id="37" name="Rectangle 36">
              <a:extLst>
                <a:ext uri="{FF2B5EF4-FFF2-40B4-BE49-F238E27FC236}">
                  <a16:creationId xmlns:a16="http://schemas.microsoft.com/office/drawing/2014/main" id="{0872A292-8B52-4964-9112-56CBAD3E45AE}"/>
                </a:ext>
              </a:extLst>
            </p:cNvPr>
            <p:cNvSpPr/>
            <p:nvPr/>
          </p:nvSpPr>
          <p:spPr>
            <a:xfrm>
              <a:off x="9455957" y="2484424"/>
              <a:ext cx="1657142" cy="16900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GB" sz="1796" dirty="0" err="1"/>
            </a:p>
          </p:txBody>
        </p:sp>
        <p:cxnSp>
          <p:nvCxnSpPr>
            <p:cNvPr id="38" name="Straight Connector 37">
              <a:extLst>
                <a:ext uri="{FF2B5EF4-FFF2-40B4-BE49-F238E27FC236}">
                  <a16:creationId xmlns:a16="http://schemas.microsoft.com/office/drawing/2014/main" id="{DF57F15C-BBDF-4EA6-9E8B-FBAEECDCE7E6}"/>
                </a:ext>
              </a:extLst>
            </p:cNvPr>
            <p:cNvCxnSpPr>
              <a:cxnSpLocks/>
            </p:cNvCxnSpPr>
            <p:nvPr/>
          </p:nvCxnSpPr>
          <p:spPr>
            <a:xfrm>
              <a:off x="9514740" y="2788164"/>
              <a:ext cx="1535707" cy="5533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F876CC-D38D-43D7-87DA-A66148030559}"/>
                </a:ext>
              </a:extLst>
            </p:cNvPr>
            <p:cNvCxnSpPr>
              <a:cxnSpLocks/>
            </p:cNvCxnSpPr>
            <p:nvPr/>
          </p:nvCxnSpPr>
          <p:spPr>
            <a:xfrm flipV="1">
              <a:off x="9549194" y="2792261"/>
              <a:ext cx="1508077" cy="54927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9F8AEB-0655-4C5E-AF37-1B07DE08DF31}"/>
                </a:ext>
              </a:extLst>
            </p:cNvPr>
            <p:cNvCxnSpPr>
              <a:cxnSpLocks/>
            </p:cNvCxnSpPr>
            <p:nvPr/>
          </p:nvCxnSpPr>
          <p:spPr>
            <a:xfrm>
              <a:off x="9490182" y="4995714"/>
              <a:ext cx="1567089" cy="1274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5C374D-00E0-4A0F-9CD2-4DA618DC7539}"/>
                </a:ext>
              </a:extLst>
            </p:cNvPr>
            <p:cNvCxnSpPr>
              <a:cxnSpLocks/>
            </p:cNvCxnSpPr>
            <p:nvPr/>
          </p:nvCxnSpPr>
          <p:spPr>
            <a:xfrm flipV="1">
              <a:off x="9487608" y="4986735"/>
              <a:ext cx="1569663" cy="125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F7074EF-171A-4D9B-B068-952C5587CDF9}"/>
                </a:ext>
              </a:extLst>
            </p:cNvPr>
            <p:cNvSpPr/>
            <p:nvPr/>
          </p:nvSpPr>
          <p:spPr>
            <a:xfrm>
              <a:off x="9455957" y="3745005"/>
              <a:ext cx="1657142" cy="91742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GB" sz="1796" dirty="0" err="1"/>
            </a:p>
          </p:txBody>
        </p:sp>
      </p:grpSp>
      <p:sp>
        <p:nvSpPr>
          <p:cNvPr id="43" name="TextBox 42">
            <a:extLst>
              <a:ext uri="{FF2B5EF4-FFF2-40B4-BE49-F238E27FC236}">
                <a16:creationId xmlns:a16="http://schemas.microsoft.com/office/drawing/2014/main" id="{9428F3F4-9158-47EC-B4E2-202606F07D20}"/>
              </a:ext>
            </a:extLst>
          </p:cNvPr>
          <p:cNvSpPr txBox="1"/>
          <p:nvPr userDrawn="1"/>
        </p:nvSpPr>
        <p:spPr>
          <a:xfrm>
            <a:off x="10896673" y="2378230"/>
            <a:ext cx="896471" cy="276999"/>
          </a:xfrm>
          <a:prstGeom prst="rect">
            <a:avLst/>
          </a:prstGeom>
          <a:noFill/>
        </p:spPr>
        <p:txBody>
          <a:bodyPr wrap="square" lIns="0" tIns="0" rIns="0" bIns="0">
            <a:spAutoFit/>
          </a:bodyPr>
          <a:lstStyle/>
          <a:p>
            <a:pPr marL="0" lvl="7">
              <a:spcAft>
                <a:spcPts val="900"/>
              </a:spcAft>
            </a:pPr>
            <a:r>
              <a:rPr lang="en-GB" sz="900" dirty="0">
                <a:latin typeface="+mj-lt"/>
              </a:rPr>
              <a:t>Accurate Color Palette</a:t>
            </a:r>
          </a:p>
        </p:txBody>
      </p:sp>
      <p:sp>
        <p:nvSpPr>
          <p:cNvPr id="44" name="Right Brace 43">
            <a:extLst>
              <a:ext uri="{FF2B5EF4-FFF2-40B4-BE49-F238E27FC236}">
                <a16:creationId xmlns:a16="http://schemas.microsoft.com/office/drawing/2014/main" id="{D289287E-F308-48CE-9ACD-5704CE1DD5FC}"/>
              </a:ext>
            </a:extLst>
          </p:cNvPr>
          <p:cNvSpPr/>
          <p:nvPr userDrawn="1"/>
        </p:nvSpPr>
        <p:spPr>
          <a:xfrm>
            <a:off x="10729881" y="3717823"/>
            <a:ext cx="101909" cy="917429"/>
          </a:xfrm>
          <a:prstGeom prst="rightBrace">
            <a:avLst/>
          </a:prstGeom>
          <a:ln w="63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45" name="Right Brace 44">
            <a:extLst>
              <a:ext uri="{FF2B5EF4-FFF2-40B4-BE49-F238E27FC236}">
                <a16:creationId xmlns:a16="http://schemas.microsoft.com/office/drawing/2014/main" id="{F79DB01F-A6C0-4A6A-AB9C-90056332F177}"/>
              </a:ext>
            </a:extLst>
          </p:cNvPr>
          <p:cNvSpPr/>
          <p:nvPr userDrawn="1"/>
        </p:nvSpPr>
        <p:spPr>
          <a:xfrm>
            <a:off x="10729881" y="2432525"/>
            <a:ext cx="101909" cy="215325"/>
          </a:xfrm>
          <a:prstGeom prst="rightBrace">
            <a:avLst/>
          </a:prstGeom>
          <a:ln w="63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46" name="TextBox 45">
            <a:extLst>
              <a:ext uri="{FF2B5EF4-FFF2-40B4-BE49-F238E27FC236}">
                <a16:creationId xmlns:a16="http://schemas.microsoft.com/office/drawing/2014/main" id="{6B69AB81-24F4-4CC4-B25A-547E13BA755E}"/>
              </a:ext>
            </a:extLst>
          </p:cNvPr>
          <p:cNvSpPr txBox="1"/>
          <p:nvPr userDrawn="1"/>
        </p:nvSpPr>
        <p:spPr>
          <a:xfrm>
            <a:off x="10896673" y="4953147"/>
            <a:ext cx="896471" cy="138499"/>
          </a:xfrm>
          <a:prstGeom prst="rect">
            <a:avLst/>
          </a:prstGeom>
          <a:noFill/>
        </p:spPr>
        <p:txBody>
          <a:bodyPr wrap="square" lIns="0" tIns="0" rIns="0" bIns="0">
            <a:spAutoFit/>
          </a:bodyPr>
          <a:lstStyle/>
          <a:p>
            <a:pPr marL="0" lvl="7">
              <a:spcAft>
                <a:spcPts val="900"/>
              </a:spcAft>
            </a:pPr>
            <a:r>
              <a:rPr lang="en-GB" sz="900" dirty="0">
                <a:latin typeface="+mj-lt"/>
              </a:rPr>
              <a:t>Do not use</a:t>
            </a:r>
          </a:p>
        </p:txBody>
      </p:sp>
      <p:sp>
        <p:nvSpPr>
          <p:cNvPr id="47" name="Right Brace 46">
            <a:extLst>
              <a:ext uri="{FF2B5EF4-FFF2-40B4-BE49-F238E27FC236}">
                <a16:creationId xmlns:a16="http://schemas.microsoft.com/office/drawing/2014/main" id="{75DA57BE-8E9D-4EFC-82B5-A12198AB40AC}"/>
              </a:ext>
            </a:extLst>
          </p:cNvPr>
          <p:cNvSpPr/>
          <p:nvPr userDrawn="1"/>
        </p:nvSpPr>
        <p:spPr>
          <a:xfrm>
            <a:off x="10729881" y="4914733"/>
            <a:ext cx="101909" cy="215325"/>
          </a:xfrm>
          <a:prstGeom prst="rightBrace">
            <a:avLst/>
          </a:prstGeom>
          <a:ln w="63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nvGrpSpPr>
          <p:cNvPr id="48" name="Group 47">
            <a:extLst>
              <a:ext uri="{FF2B5EF4-FFF2-40B4-BE49-F238E27FC236}">
                <a16:creationId xmlns:a16="http://schemas.microsoft.com/office/drawing/2014/main" id="{E46DC891-350E-4C6D-BC75-E152BDF60806}"/>
              </a:ext>
            </a:extLst>
          </p:cNvPr>
          <p:cNvGrpSpPr/>
          <p:nvPr userDrawn="1"/>
        </p:nvGrpSpPr>
        <p:grpSpPr>
          <a:xfrm>
            <a:off x="5104328" y="1850682"/>
            <a:ext cx="3768331" cy="2713198"/>
            <a:chOff x="5104328" y="1850682"/>
            <a:chExt cx="3768331" cy="2713198"/>
          </a:xfrm>
        </p:grpSpPr>
        <p:pic>
          <p:nvPicPr>
            <p:cNvPr id="49" name="Picture 48" descr="A picture containing table&#10;&#10;Description automatically generated">
              <a:extLst>
                <a:ext uri="{FF2B5EF4-FFF2-40B4-BE49-F238E27FC236}">
                  <a16:creationId xmlns:a16="http://schemas.microsoft.com/office/drawing/2014/main" id="{F8587D87-967B-49FC-A898-81C08BE34E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4328" y="1850682"/>
              <a:ext cx="3768331" cy="2713198"/>
            </a:xfrm>
            <a:prstGeom prst="rect">
              <a:avLst/>
            </a:prstGeom>
          </p:spPr>
        </p:pic>
        <p:sp>
          <p:nvSpPr>
            <p:cNvPr id="50" name="Rectangle 49">
              <a:extLst>
                <a:ext uri="{FF2B5EF4-FFF2-40B4-BE49-F238E27FC236}">
                  <a16:creationId xmlns:a16="http://schemas.microsoft.com/office/drawing/2014/main" id="{58F87445-560E-4A16-935D-28558C225404}"/>
                </a:ext>
              </a:extLst>
            </p:cNvPr>
            <p:cNvSpPr/>
            <p:nvPr/>
          </p:nvSpPr>
          <p:spPr>
            <a:xfrm>
              <a:off x="5266784" y="2469539"/>
              <a:ext cx="3594265" cy="174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tabLst>
                  <a:tab pos="1708150" algn="ctr"/>
                  <a:tab pos="3044825" algn="ctr"/>
                </a:tabLst>
              </a:pPr>
              <a:r>
                <a:rPr lang="en-GB" sz="900" dirty="0">
                  <a:solidFill>
                    <a:schemeClr val="tx1"/>
                  </a:solidFill>
                  <a:latin typeface="+mj-lt"/>
                </a:rPr>
                <a:t>Lighter Tints	Core Color	Darker Shades</a:t>
              </a:r>
            </a:p>
          </p:txBody>
        </p:sp>
      </p:grpSp>
      <p:sp>
        <p:nvSpPr>
          <p:cNvPr id="2" name="TextBox 1">
            <a:extLst>
              <a:ext uri="{FF2B5EF4-FFF2-40B4-BE49-F238E27FC236}">
                <a16:creationId xmlns:a16="http://schemas.microsoft.com/office/drawing/2014/main" id="{3DD012F3-7163-484E-8558-538D044E809A}"/>
              </a:ext>
            </a:extLst>
          </p:cNvPr>
          <p:cNvSpPr txBox="1"/>
          <p:nvPr userDrawn="1"/>
        </p:nvSpPr>
        <p:spPr>
          <a:xfrm>
            <a:off x="541625" y="6142306"/>
            <a:ext cx="4032000" cy="123111"/>
          </a:xfrm>
          <a:prstGeom prst="rect">
            <a:avLst/>
          </a:prstGeom>
          <a:noFill/>
        </p:spPr>
        <p:txBody>
          <a:bodyPr wrap="square" lIns="0" tIns="0" rIns="0" bIns="0" rtlCol="0">
            <a:spAutoFit/>
          </a:bodyPr>
          <a:lstStyle/>
          <a:p>
            <a:r>
              <a:rPr lang="en-GB" sz="800" b="0" kern="1200" dirty="0">
                <a:solidFill>
                  <a:schemeClr val="accent5">
                    <a:lumMod val="50000"/>
                  </a:schemeClr>
                </a:solidFill>
                <a:latin typeface="+mn-lt"/>
                <a:ea typeface="+mn-ea"/>
                <a:cs typeface="+mn-cs"/>
              </a:rPr>
              <a:t>For more information on our brand please refer to our complete Brand Guidelines</a:t>
            </a:r>
          </a:p>
        </p:txBody>
      </p:sp>
      <p:sp>
        <p:nvSpPr>
          <p:cNvPr id="4" name="Footer Placeholder 3">
            <a:extLst>
              <a:ext uri="{FF2B5EF4-FFF2-40B4-BE49-F238E27FC236}">
                <a16:creationId xmlns:a16="http://schemas.microsoft.com/office/drawing/2014/main" id="{D1C43C8F-3F34-425E-B05A-16095DB81D5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ADB6566-E23B-4B72-9B78-326DE33072E9}"/>
              </a:ext>
            </a:extLst>
          </p:cNvPr>
          <p:cNvSpPr>
            <a:spLocks noGrp="1"/>
          </p:cNvSpPr>
          <p:nvPr>
            <p:ph type="sldNum" sz="quarter" idx="12"/>
          </p:nvPr>
        </p:nvSpPr>
        <p:spPr/>
        <p:txBody>
          <a:bodyPr/>
          <a:lstStyle/>
          <a:p>
            <a:fld id="{23AA811B-2EBD-4900-905E-5BE206449611}" type="slidenum">
              <a:rPr lang="en-GB" smtClean="0"/>
              <a:pPr/>
              <a:t>‹#›</a:t>
            </a:fld>
            <a:endParaRPr lang="en-GB" dirty="0"/>
          </a:p>
        </p:txBody>
      </p:sp>
      <p:sp>
        <p:nvSpPr>
          <p:cNvPr id="51" name="TextBox 50">
            <a:extLst>
              <a:ext uri="{FF2B5EF4-FFF2-40B4-BE49-F238E27FC236}">
                <a16:creationId xmlns:a16="http://schemas.microsoft.com/office/drawing/2014/main" id="{55BE905A-B223-4D7E-97C8-075BAD6290CC}"/>
              </a:ext>
            </a:extLst>
          </p:cNvPr>
          <p:cNvSpPr txBox="1"/>
          <p:nvPr userDrawn="1"/>
        </p:nvSpPr>
        <p:spPr>
          <a:xfrm>
            <a:off x="539750" y="0"/>
            <a:ext cx="11112500" cy="283906"/>
          </a:xfrm>
          <a:prstGeom prst="rect">
            <a:avLst/>
          </a:prstGeom>
          <a:solidFill>
            <a:srgbClr val="000000"/>
          </a:solidFill>
        </p:spPr>
        <p:txBody>
          <a:bodyPr wrap="square" lIns="72000" tIns="72000" rIns="72000" bIns="72000" rtlCol="0">
            <a:spAutoFit/>
          </a:bodyPr>
          <a:lstStyle/>
          <a:p>
            <a:pPr algn="ctr"/>
            <a:r>
              <a:rPr lang="en-GB" sz="900" b="1" dirty="0">
                <a:solidFill>
                  <a:schemeClr val="bg1"/>
                </a:solidFill>
              </a:rPr>
              <a:t>Make sure you delete this slide from your presentation before sharing final document or saving as a PDF. Content simply for guidance.</a:t>
            </a:r>
            <a:endParaRPr lang="en-GB" sz="900" dirty="0">
              <a:solidFill>
                <a:schemeClr val="bg1"/>
              </a:solidFill>
            </a:endParaRPr>
          </a:p>
        </p:txBody>
      </p:sp>
    </p:spTree>
    <p:extLst>
      <p:ext uri="{BB962C8B-B14F-4D97-AF65-F5344CB8AC3E}">
        <p14:creationId xmlns:p14="http://schemas.microsoft.com/office/powerpoint/2010/main" val="388198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49BE95DC-AC26-5F48-AB51-2CB6020A4BD1}" type="datetime1">
              <a:rPr lang="en-IN" smtClean="0"/>
              <a:t>03/09/23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441656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ps &amp; Trick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EF2DC4B-D394-4555-A8AD-6DDABA5CFDEA}"/>
              </a:ext>
            </a:extLst>
          </p:cNvPr>
          <p:cNvSpPr>
            <a:spLocks noGrp="1"/>
          </p:cNvSpPr>
          <p:nvPr>
            <p:ph type="dt" sz="half" idx="10"/>
          </p:nvPr>
        </p:nvSpPr>
        <p:spPr/>
        <p:txBody>
          <a:bodyPr/>
          <a:lstStyle/>
          <a:p>
            <a:fld id="{FBE16146-275F-4B49-90F2-8BF5D2D0F683}" type="datetime1">
              <a:rPr lang="en-IN" smtClean="0"/>
              <a:t>03/09/23</a:t>
            </a:fld>
            <a:endParaRPr lang="en-GB" dirty="0"/>
          </a:p>
        </p:txBody>
      </p:sp>
      <p:sp>
        <p:nvSpPr>
          <p:cNvPr id="15" name="Fast overskrift">
            <a:extLst>
              <a:ext uri="{FF2B5EF4-FFF2-40B4-BE49-F238E27FC236}">
                <a16:creationId xmlns:a16="http://schemas.microsoft.com/office/drawing/2014/main" id="{E3304DD9-221A-47CD-A78A-4491E2D5468F}"/>
              </a:ext>
            </a:extLst>
          </p:cNvPr>
          <p:cNvSpPr txBox="1"/>
          <p:nvPr userDrawn="1"/>
        </p:nvSpPr>
        <p:spPr>
          <a:xfrm>
            <a:off x="539752" y="856039"/>
            <a:ext cx="11109321" cy="650171"/>
          </a:xfrm>
          <a:prstGeom prst="rect">
            <a:avLst/>
          </a:prstGeom>
          <a:noFill/>
        </p:spPr>
        <p:txBody>
          <a:bodyPr wrap="square" lIns="0" tIns="0" rIns="0" bIns="0" rtlCol="0" anchor="t" anchorCtr="0">
            <a:noAutofit/>
          </a:bodyPr>
          <a:lstStyle/>
          <a:p>
            <a:r>
              <a:rPr lang="en-GB" sz="2800" b="0" cap="all" baseline="0" noProof="1">
                <a:solidFill>
                  <a:schemeClr val="tx1"/>
                </a:solidFill>
                <a:latin typeface="+mj-lt"/>
                <a:cs typeface="Arial" panose="020B0604020202020204" pitchFamily="34" charset="0"/>
              </a:rPr>
              <a:t>TIPS &amp; TRICKS</a:t>
            </a:r>
          </a:p>
        </p:txBody>
      </p:sp>
      <p:sp>
        <p:nvSpPr>
          <p:cNvPr id="16" name="Date Placeholder 1">
            <a:extLst>
              <a:ext uri="{FF2B5EF4-FFF2-40B4-BE49-F238E27FC236}">
                <a16:creationId xmlns:a16="http://schemas.microsoft.com/office/drawing/2014/main" id="{0D5B0305-1A28-4D5B-B39A-4EAF9BDC0CB9}"/>
              </a:ext>
            </a:extLst>
          </p:cNvPr>
          <p:cNvSpPr txBox="1">
            <a:spLocks/>
          </p:cNvSpPr>
          <p:nvPr userDrawn="1"/>
        </p:nvSpPr>
        <p:spPr>
          <a:xfrm>
            <a:off x="12193200" y="6858000"/>
            <a:ext cx="0" cy="0"/>
          </a:xfrm>
          <a:prstGeom prst="rect">
            <a:avLst/>
          </a:prstGeom>
        </p:spPr>
        <p:txBody>
          <a:bodyPr vert="horz" lIns="0" tIns="0" rIns="0" bIns="0" rtlCol="0" anchor="t"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CF0F9A-7C31-45DF-9B79-CE89F0E22C73}" type="datetime4">
              <a:rPr lang="en-GB" smtClean="0"/>
              <a:pPr/>
              <a:t>3 September 2023</a:t>
            </a:fld>
            <a:endParaRPr lang="en-GB" dirty="0"/>
          </a:p>
        </p:txBody>
      </p:sp>
      <p:sp>
        <p:nvSpPr>
          <p:cNvPr id="19" name="Content Placeholder 15">
            <a:extLst>
              <a:ext uri="{FF2B5EF4-FFF2-40B4-BE49-F238E27FC236}">
                <a16:creationId xmlns:a16="http://schemas.microsoft.com/office/drawing/2014/main" id="{1FFCD1F7-1ADE-41D0-9D34-E7F2C2CEC646}"/>
              </a:ext>
            </a:extLst>
          </p:cNvPr>
          <p:cNvSpPr txBox="1">
            <a:spLocks/>
          </p:cNvSpPr>
          <p:nvPr userDrawn="1"/>
        </p:nvSpPr>
        <p:spPr>
          <a:xfrm>
            <a:off x="539750" y="1351004"/>
            <a:ext cx="11113200" cy="642553"/>
          </a:xfrm>
          <a:prstGeom prst="rect">
            <a:avLst/>
          </a:prstGeom>
        </p:spPr>
        <p:txBody>
          <a:bodyPr lIns="0" tIns="0" rIns="0" bIns="0"/>
          <a:lstStyle>
            <a:lvl1pPr marL="18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2pPr>
            <a:lvl3pPr marL="54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500"/>
              </a:spcBef>
              <a:spcAft>
                <a:spcPts val="0"/>
              </a:spcAft>
              <a:buFont typeface="Arial" panose="020B0604020202020204" pitchFamily="34" charset="0"/>
              <a:buChar char="​"/>
              <a:defRPr sz="1400" b="1" kern="1200" cap="none" baseline="0">
                <a:solidFill>
                  <a:schemeClr val="tx1"/>
                </a:solidFill>
                <a:latin typeface="+mj-lt"/>
                <a:ea typeface="+mn-ea"/>
                <a:cs typeface="+mn-cs"/>
              </a:defRPr>
            </a:lvl4pPr>
            <a:lvl5pPr marL="0" indent="0" algn="l" defTabSz="914400" rtl="0" eaLnBrk="1" latinLnBrk="0" hangingPunct="1">
              <a:lnSpc>
                <a:spcPct val="120000"/>
              </a:lnSpc>
              <a:spcBef>
                <a:spcPts val="500"/>
              </a:spcBef>
              <a:spcAft>
                <a:spcPts val="500"/>
              </a:spcAft>
              <a:buFont typeface="Arial" panose="020B0604020202020204" pitchFamily="34" charset="0"/>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500"/>
              </a:spcBef>
              <a:spcAft>
                <a:spcPts val="0"/>
              </a:spcAft>
              <a:buFont typeface="Arial" panose="020B0604020202020204" pitchFamily="34" charset="0"/>
              <a:buChar char="​"/>
              <a:defRPr sz="1000" kern="1200">
                <a:solidFill>
                  <a:schemeClr val="tx1"/>
                </a:solidFill>
                <a:latin typeface="+mj-lt"/>
                <a:ea typeface="+mn-ea"/>
                <a:cs typeface="+mn-cs"/>
              </a:defRPr>
            </a:lvl6pPr>
            <a:lvl7pPr marL="0" indent="0" algn="l" defTabSz="914400" rtl="0" eaLnBrk="1" latinLnBrk="0" hangingPunct="1">
              <a:lnSpc>
                <a:spcPct val="120000"/>
              </a:lnSpc>
              <a:spcBef>
                <a:spcPts val="500"/>
              </a:spcBef>
              <a:spcAft>
                <a:spcPts val="500"/>
              </a:spcAft>
              <a:buFont typeface="Arial" panose="020B0604020202020204" pitchFamily="34" charset="0"/>
              <a:buChar char="​"/>
              <a:defRPr sz="1000" b="0" kern="1200" baseline="0">
                <a:solidFill>
                  <a:schemeClr val="tx1"/>
                </a:solidFill>
                <a:latin typeface="+mn-lt"/>
                <a:ea typeface="+mn-ea"/>
                <a:cs typeface="+mn-cs"/>
              </a:defRPr>
            </a:lvl7pPr>
            <a:lvl8pPr marL="180000" indent="-180000" algn="l" defTabSz="914400" rtl="0" eaLnBrk="1" latinLnBrk="0" hangingPunct="1">
              <a:lnSpc>
                <a:spcPct val="120000"/>
              </a:lnSpc>
              <a:spcBef>
                <a:spcPts val="500"/>
              </a:spcBef>
              <a:spcAft>
                <a:spcPts val="5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90000"/>
              </a:lnSpc>
              <a:spcBef>
                <a:spcPts val="1000"/>
              </a:spcBef>
              <a:spcAft>
                <a:spcPts val="0"/>
              </a:spcAft>
              <a:buFont typeface="Arial" panose="020B0604020202020204" pitchFamily="34" charset="0"/>
              <a:buChar char="​"/>
              <a:defRPr sz="6000" kern="1200" baseline="0">
                <a:solidFill>
                  <a:schemeClr val="tx1"/>
                </a:solidFill>
                <a:latin typeface="+mj-lt"/>
                <a:ea typeface="+mn-ea"/>
                <a:cs typeface="+mn-cs"/>
              </a:defRPr>
            </a:lvl9pPr>
          </a:lstStyle>
          <a:p>
            <a:pPr lvl="3"/>
            <a:r>
              <a:rPr lang="en-GB" dirty="0"/>
              <a:t>User Guide</a:t>
            </a:r>
          </a:p>
        </p:txBody>
      </p:sp>
      <p:sp>
        <p:nvSpPr>
          <p:cNvPr id="4" name="Footer Placeholder 3">
            <a:extLst>
              <a:ext uri="{FF2B5EF4-FFF2-40B4-BE49-F238E27FC236}">
                <a16:creationId xmlns:a16="http://schemas.microsoft.com/office/drawing/2014/main" id="{D1C43C8F-3F34-425E-B05A-16095DB81D5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ADB6566-E23B-4B72-9B78-326DE33072E9}"/>
              </a:ext>
            </a:extLst>
          </p:cNvPr>
          <p:cNvSpPr>
            <a:spLocks noGrp="1"/>
          </p:cNvSpPr>
          <p:nvPr>
            <p:ph type="sldNum" sz="quarter" idx="12"/>
          </p:nvPr>
        </p:nvSpPr>
        <p:spPr/>
        <p:txBody>
          <a:bodyPr/>
          <a:lstStyle/>
          <a:p>
            <a:fld id="{23AA811B-2EBD-4900-905E-5BE206449611}" type="slidenum">
              <a:rPr lang="en-GB" smtClean="0"/>
              <a:pPr/>
              <a:t>‹#›</a:t>
            </a:fld>
            <a:endParaRPr lang="en-GB" dirty="0"/>
          </a:p>
        </p:txBody>
      </p:sp>
      <p:sp>
        <p:nvSpPr>
          <p:cNvPr id="52" name="Text Box 2">
            <a:extLst>
              <a:ext uri="{FF2B5EF4-FFF2-40B4-BE49-F238E27FC236}">
                <a16:creationId xmlns:a16="http://schemas.microsoft.com/office/drawing/2014/main" id="{89AA3904-B7C1-4CA5-857C-A61A42048810}"/>
              </a:ext>
            </a:extLst>
          </p:cNvPr>
          <p:cNvSpPr txBox="1">
            <a:spLocks noChangeArrowheads="1"/>
          </p:cNvSpPr>
          <p:nvPr userDrawn="1"/>
        </p:nvSpPr>
        <p:spPr bwMode="auto">
          <a:xfrm>
            <a:off x="539750" y="1936489"/>
            <a:ext cx="2523418"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a:t>
            </a:r>
            <a:br>
              <a:rPr lang="en-GB" altLang="da-DK" sz="900" b="0" baseline="0" noProof="1">
                <a:solidFill>
                  <a:schemeClr val="tx1"/>
                </a:solidFill>
                <a:latin typeface="+mn-lt"/>
                <a:cs typeface="Arial" panose="020B0604020202020204" pitchFamily="34" charset="0"/>
              </a:rPr>
            </a:br>
            <a:r>
              <a:rPr lang="en-GB" altLang="da-DK" sz="900" b="0" baseline="0" noProof="1">
                <a:solidFill>
                  <a:schemeClr val="tx1"/>
                </a:solidFill>
                <a:latin typeface="+mn-lt"/>
                <a:cs typeface="Arial" panose="020B0604020202020204" pitchFamily="34" charset="0"/>
              </a:rPr>
              <a:t>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a:t>
            </a:r>
            <a:br>
              <a:rPr lang="en-GB" sz="900" baseline="0" noProof="1">
                <a:solidFill>
                  <a:schemeClr val="tx1"/>
                </a:solidFill>
                <a:latin typeface="+mn-lt"/>
                <a:cs typeface="Arial" panose="020B0604020202020204" pitchFamily="34" charset="0"/>
              </a:rPr>
            </a:br>
            <a:r>
              <a:rPr lang="en-GB" sz="900" b="1" baseline="0" noProof="1">
                <a:solidFill>
                  <a:schemeClr val="tx1"/>
                </a:solidFill>
                <a:latin typeface="+mn-lt"/>
                <a:cs typeface="Arial" panose="020B0604020202020204" pitchFamily="34" charset="0"/>
              </a:rPr>
              <a:t>Decrease </a:t>
            </a:r>
            <a:r>
              <a:rPr lang="en-GB" sz="900" baseline="0" noProof="1">
                <a:solidFill>
                  <a:schemeClr val="tx1"/>
                </a:solidFill>
                <a:latin typeface="+mn-lt"/>
                <a:cs typeface="Arial" panose="020B0604020202020204" pitchFamily="34" charset="0"/>
              </a:rPr>
              <a:t>list level can be used</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dirty="0">
                <a:latin typeface="+mn-lt"/>
                <a:cs typeface="Arial" panose="020B0604020202020204" pitchFamily="34" charset="0"/>
              </a:rPr>
              <a:t>SLIDES &amp; LAYOUTS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endParaRPr lang="en-GB" altLang="da-DK" sz="900" b="0" noProof="1">
              <a:solidFill>
                <a:schemeClr val="tx1"/>
              </a:solidFill>
              <a:latin typeface="+mn-lt"/>
              <a:cs typeface="Arial" panose="020B0604020202020204" pitchFamily="34" charset="0"/>
            </a:endParaRPr>
          </a:p>
          <a:p>
            <a:pPr marL="0" indent="0">
              <a:spcAft>
                <a:spcPts val="600"/>
              </a:spcAft>
              <a:buFont typeface="+mj-lt"/>
              <a:buNone/>
            </a:pPr>
            <a:r>
              <a:rPr lang="en-GB" sz="900" dirty="0">
                <a:solidFill>
                  <a:srgbClr val="000000"/>
                </a:solidFill>
                <a:latin typeface="+mn-lt"/>
                <a:ea typeface="Arial" panose="020B0604020202020204" pitchFamily="34" charset="0"/>
              </a:rPr>
              <a:t>Click on the arrow next to </a:t>
            </a:r>
            <a:r>
              <a:rPr lang="en-GB" sz="900" b="1" dirty="0">
                <a:solidFill>
                  <a:srgbClr val="000000"/>
                </a:solidFill>
                <a:latin typeface="+mn-lt"/>
                <a:ea typeface="Arial" panose="020B0604020202020204" pitchFamily="34" charset="0"/>
              </a:rPr>
              <a:t>Layout</a:t>
            </a:r>
            <a:br>
              <a:rPr lang="en-GB" sz="900" b="1" dirty="0">
                <a:solidFill>
                  <a:srgbClr val="000000"/>
                </a:solidFill>
                <a:latin typeface="+mn-lt"/>
                <a:ea typeface="Arial" panose="020B0604020202020204" pitchFamily="34" charset="0"/>
              </a:rPr>
            </a:br>
            <a:r>
              <a:rPr lang="en-GB" sz="900" dirty="0">
                <a:solidFill>
                  <a:srgbClr val="000000"/>
                </a:solidFill>
                <a:latin typeface="+mn-lt"/>
                <a:ea typeface="Arial" panose="020B0604020202020204" pitchFamily="34" charset="0"/>
              </a:rPr>
              <a:t>to view a dropdown menu of possible slide layouts</a:t>
            </a:r>
            <a:endParaRPr lang="en-GB" sz="900" dirty="0">
              <a:latin typeface="+mn-lt"/>
              <a:ea typeface="Arial" panose="020B0604020202020204" pitchFamily="34" charset="0"/>
            </a:endParaRPr>
          </a:p>
        </p:txBody>
      </p:sp>
      <p:sp>
        <p:nvSpPr>
          <p:cNvPr id="53" name="Text Box 3">
            <a:extLst>
              <a:ext uri="{FF2B5EF4-FFF2-40B4-BE49-F238E27FC236}">
                <a16:creationId xmlns:a16="http://schemas.microsoft.com/office/drawing/2014/main" id="{D5E9C415-F61E-49ED-8B54-6BD0F53E15B8}"/>
              </a:ext>
            </a:extLst>
          </p:cNvPr>
          <p:cNvSpPr txBox="1">
            <a:spLocks noChangeArrowheads="1"/>
          </p:cNvSpPr>
          <p:nvPr userDrawn="1"/>
        </p:nvSpPr>
        <p:spPr bwMode="auto">
          <a:xfrm>
            <a:off x="4303713" y="1936489"/>
            <a:ext cx="2642781"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auto">
              <a:spcBef>
                <a:spcPts val="1200"/>
              </a:spcBef>
              <a:spcAft>
                <a:spcPts val="600"/>
              </a:spcAft>
              <a:buFont typeface="+mj-lt"/>
              <a:buNone/>
              <a:defRPr/>
            </a:pPr>
            <a:r>
              <a:rPr lang="en-GB" sz="1600" kern="1200" cap="all" baseline="0" noProof="1">
                <a:solidFill>
                  <a:schemeClr val="tx1"/>
                </a:solidFill>
                <a:latin typeface="+mn-lt"/>
                <a:ea typeface="+mn-ea"/>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mn-lt"/>
                <a:cs typeface="Arial" panose="020B0604020202020204" pitchFamily="34" charset="0"/>
              </a:rPr>
              <a:t>1. </a:t>
            </a:r>
            <a:r>
              <a:rPr lang="en-GB" altLang="da-DK" sz="90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Home</a:t>
            </a:r>
            <a:r>
              <a:rPr lang="en-GB" altLang="da-DK" sz="900" noProof="1">
                <a:solidFill>
                  <a:schemeClr val="tx1"/>
                </a:solidFill>
                <a:latin typeface="+mn-lt"/>
                <a:cs typeface="Arial" panose="020B0604020202020204" pitchFamily="34" charset="0"/>
              </a:rPr>
              <a:t> tab</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mn-lt"/>
                <a:cs typeface="Arial" panose="020B0604020202020204" pitchFamily="34" charset="0"/>
              </a:rPr>
              <a:t>2. </a:t>
            </a:r>
            <a:r>
              <a:rPr lang="en-GB" altLang="da-DK" sz="90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Reset</a:t>
            </a:r>
            <a:r>
              <a:rPr lang="en-GB" altLang="da-DK" sz="900" noProof="1">
                <a:solidFill>
                  <a:schemeClr val="tx1"/>
                </a:solidFill>
                <a:latin typeface="+mn-lt"/>
                <a:cs typeface="Arial" panose="020B0604020202020204" pitchFamily="34" charset="0"/>
              </a:rPr>
              <a:t> menu to reset position, size and formatting of the slide placeholders to their default settings</a:t>
            </a:r>
            <a:endParaRPr lang="en-GB" altLang="da-DK" sz="900" baseline="0" noProof="1">
              <a:solidFill>
                <a:schemeClr val="tx1"/>
              </a:solidFill>
              <a:latin typeface="+mn-lt"/>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sz="900" b="1"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PICTURES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 </a:t>
            </a:r>
            <a:r>
              <a:rPr lang="en-GB" altLang="da-DK" sz="900" b="0" noProof="1">
                <a:solidFill>
                  <a:schemeClr val="tx1"/>
                </a:solidFill>
                <a:latin typeface="+mn-lt"/>
                <a:cs typeface="Arial" panose="020B0604020202020204" pitchFamily="34" charset="0"/>
              </a:rPr>
              <a:t>to browse for picture</a:t>
            </a:r>
            <a:endParaRPr lang="en-GB" altLang="da-DK" sz="900" b="1" noProof="1">
              <a:solidFill>
                <a:schemeClr val="tx1"/>
              </a:solidFill>
              <a:latin typeface="+mn-lt"/>
              <a:cs typeface="Arial" panose="020B0604020202020204" pitchFamily="34" charset="0"/>
            </a:endParaRP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insert a new one, the picture may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lie in front of the text or graphic.</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If this happens, select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right-click and choose </a:t>
            </a:r>
            <a:r>
              <a:rPr lang="en-GB" altLang="da-DK" sz="900" b="1" noProof="1">
                <a:solidFill>
                  <a:schemeClr val="tx1"/>
                </a:solidFill>
                <a:latin typeface="+mn-lt"/>
                <a:cs typeface="Arial" panose="020B0604020202020204" pitchFamily="34" charset="0"/>
              </a:rPr>
              <a:t>Send to Back</a:t>
            </a:r>
          </a:p>
        </p:txBody>
      </p:sp>
      <p:sp>
        <p:nvSpPr>
          <p:cNvPr id="54" name="Text Box 4">
            <a:extLst>
              <a:ext uri="{FF2B5EF4-FFF2-40B4-BE49-F238E27FC236}">
                <a16:creationId xmlns:a16="http://schemas.microsoft.com/office/drawing/2014/main" id="{B1D06B56-21B8-41BF-BFF7-B1E4B219A3B1}"/>
              </a:ext>
            </a:extLst>
          </p:cNvPr>
          <p:cNvSpPr txBox="1">
            <a:spLocks noChangeArrowheads="1"/>
          </p:cNvSpPr>
          <p:nvPr userDrawn="1"/>
        </p:nvSpPr>
        <p:spPr bwMode="auto">
          <a:xfrm>
            <a:off x="8069263" y="1936489"/>
            <a:ext cx="2769333"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HEADER &amp; FOOTER</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sz="1600" dirty="0">
                <a:latin typeface="+mn-lt"/>
                <a:cs typeface="Arial" panose="020B0604020202020204" pitchFamily="34" charset="0"/>
              </a:rPr>
              <a:t>GUIDES</a:t>
            </a: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Mac: </a:t>
            </a:r>
            <a:r>
              <a:rPr lang="en-GB" sz="900" b="0" i="0" dirty="0">
                <a:solidFill>
                  <a:srgbClr val="333333"/>
                </a:solidFill>
                <a:effectLst/>
                <a:latin typeface="Arial"/>
              </a:rPr>
              <a:t>⌘ </a:t>
            </a:r>
            <a:r>
              <a:rPr lang="en-GB" altLang="da-DK" sz="900" b="0" noProof="1">
                <a:solidFill>
                  <a:schemeClr val="tx1"/>
                </a:solidFill>
                <a:latin typeface="+mn-lt"/>
                <a:cs typeface="Arial" panose="020B0604020202020204" pitchFamily="34" charset="0"/>
              </a:rPr>
              <a:t>+ option + ctrl + G</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1600" b="0" noProof="1">
                <a:solidFill>
                  <a:schemeClr val="tx1"/>
                </a:solidFill>
                <a:latin typeface="+mn-lt"/>
                <a:cs typeface="Arial" panose="020B0604020202020204" pitchFamily="34" charset="0"/>
              </a:rPr>
              <a:t>COPY/PASTE CONTENT</a:t>
            </a:r>
          </a:p>
          <a:p>
            <a:pPr eaLnBrk="1" hangingPunct="1">
              <a:spcAft>
                <a:spcPts val="600"/>
              </a:spcAft>
              <a:defRPr/>
            </a:pPr>
            <a:r>
              <a:rPr lang="en-GB" altLang="da-DK" sz="900" b="0" noProof="1">
                <a:solidFill>
                  <a:schemeClr val="tx1"/>
                </a:solidFill>
                <a:latin typeface="+mn-lt"/>
                <a:cs typeface="Arial" panose="020B0604020202020204" pitchFamily="34" charset="0"/>
              </a:rPr>
              <a:t>When copying old content to your new presentation, 2 options are available:</a:t>
            </a:r>
          </a:p>
          <a:p>
            <a:pPr eaLnBrk="1" hangingPunct="1">
              <a:spcAft>
                <a:spcPts val="600"/>
              </a:spcAft>
              <a:defRPr/>
            </a:pPr>
            <a:r>
              <a:rPr lang="en-GB" altLang="da-DK" sz="900" b="1" noProof="1">
                <a:solidFill>
                  <a:schemeClr val="tx1"/>
                </a:solidFill>
                <a:latin typeface="+mn-lt"/>
                <a:cs typeface="Arial" panose="020B0604020202020204" pitchFamily="34" charset="0"/>
              </a:rPr>
              <a:t>1. Best practice: </a:t>
            </a:r>
            <a:r>
              <a:rPr lang="en-GB" altLang="da-DK" sz="900" b="0" noProof="1">
                <a:solidFill>
                  <a:schemeClr val="tx1"/>
                </a:solidFill>
                <a:latin typeface="+mn-lt"/>
                <a:cs typeface="Arial" panose="020B0604020202020204" pitchFamily="34" charset="0"/>
              </a:rPr>
              <a:t>Create a slide in your new presentation and copy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piece of content at a time (e.g. copy all text from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textbox)</a:t>
            </a:r>
            <a:endParaRPr lang="en-GB" altLang="da-DK" sz="900" b="1" i="0" u="sng"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Or copy an entire slide into your new presentation and then choose a fitting layout. Remember to delete the old, wrong layouts (go to View &gt; Slidemaster and delete them)</a:t>
            </a:r>
            <a:endParaRPr lang="en-GB" altLang="da-DK" sz="900" b="1" noProof="1">
              <a:solidFill>
                <a:schemeClr val="tx1"/>
              </a:solidFill>
              <a:latin typeface="+mn-lt"/>
              <a:cs typeface="Arial" panose="020B0604020202020204" pitchFamily="34" charset="0"/>
            </a:endParaRPr>
          </a:p>
        </p:txBody>
      </p:sp>
      <p:pic>
        <p:nvPicPr>
          <p:cNvPr id="55" name="Picture 54">
            <a:extLst>
              <a:ext uri="{FF2B5EF4-FFF2-40B4-BE49-F238E27FC236}">
                <a16:creationId xmlns:a16="http://schemas.microsoft.com/office/drawing/2014/main" id="{AC821EE4-9405-46DB-8514-E9075E102215}"/>
              </a:ext>
            </a:extLst>
          </p:cNvPr>
          <p:cNvPicPr>
            <a:picLocks noChangeAspect="1"/>
          </p:cNvPicPr>
          <p:nvPr userDrawn="1"/>
        </p:nvPicPr>
        <p:blipFill>
          <a:blip r:embed="rId2"/>
          <a:stretch>
            <a:fillRect/>
          </a:stretch>
        </p:blipFill>
        <p:spPr>
          <a:xfrm>
            <a:off x="3008143" y="3703871"/>
            <a:ext cx="257143" cy="285714"/>
          </a:xfrm>
          <a:prstGeom prst="rect">
            <a:avLst/>
          </a:prstGeom>
        </p:spPr>
      </p:pic>
      <p:pic>
        <p:nvPicPr>
          <p:cNvPr id="56" name="Picture 55">
            <a:extLst>
              <a:ext uri="{FF2B5EF4-FFF2-40B4-BE49-F238E27FC236}">
                <a16:creationId xmlns:a16="http://schemas.microsoft.com/office/drawing/2014/main" id="{E5ABAE2E-BE9C-4554-A5E3-23740EA6BD21}"/>
              </a:ext>
            </a:extLst>
          </p:cNvPr>
          <p:cNvPicPr>
            <a:picLocks noChangeAspect="1"/>
          </p:cNvPicPr>
          <p:nvPr userDrawn="1"/>
        </p:nvPicPr>
        <p:blipFill>
          <a:blip r:embed="rId3"/>
          <a:stretch>
            <a:fillRect/>
          </a:stretch>
        </p:blipFill>
        <p:spPr>
          <a:xfrm>
            <a:off x="3008143" y="5206928"/>
            <a:ext cx="475428" cy="176762"/>
          </a:xfrm>
          <a:prstGeom prst="rect">
            <a:avLst/>
          </a:prstGeom>
        </p:spPr>
      </p:pic>
      <p:pic>
        <p:nvPicPr>
          <p:cNvPr id="57" name="Picture 56">
            <a:extLst>
              <a:ext uri="{FF2B5EF4-FFF2-40B4-BE49-F238E27FC236}">
                <a16:creationId xmlns:a16="http://schemas.microsoft.com/office/drawing/2014/main" id="{E6F5E009-308D-44E1-8C14-E11BBC98CCF1}"/>
              </a:ext>
            </a:extLst>
          </p:cNvPr>
          <p:cNvPicPr>
            <a:picLocks noChangeAspect="1"/>
          </p:cNvPicPr>
          <p:nvPr userDrawn="1"/>
        </p:nvPicPr>
        <p:blipFill rotWithShape="1">
          <a:blip r:embed="rId4"/>
          <a:srcRect l="3901" t="45142" r="62601" b="9046"/>
          <a:stretch/>
        </p:blipFill>
        <p:spPr>
          <a:xfrm>
            <a:off x="6726550" y="3497340"/>
            <a:ext cx="341204" cy="321707"/>
          </a:xfrm>
          <a:prstGeom prst="rect">
            <a:avLst/>
          </a:prstGeom>
        </p:spPr>
      </p:pic>
      <p:pic>
        <p:nvPicPr>
          <p:cNvPr id="58" name="Picture 16">
            <a:extLst>
              <a:ext uri="{FF2B5EF4-FFF2-40B4-BE49-F238E27FC236}">
                <a16:creationId xmlns:a16="http://schemas.microsoft.com/office/drawing/2014/main" id="{17DFD093-A56E-4810-B75D-BB462DFBB56D}"/>
              </a:ext>
            </a:extLst>
          </p:cNvPr>
          <p:cNvPicPr>
            <a:picLocks noChangeAspect="1"/>
          </p:cNvPicPr>
          <p:nvPr userDrawn="1"/>
        </p:nvPicPr>
        <p:blipFill>
          <a:blip r:embed="rId5"/>
          <a:stretch>
            <a:fillRect/>
          </a:stretch>
        </p:blipFill>
        <p:spPr>
          <a:xfrm>
            <a:off x="3008143" y="4523283"/>
            <a:ext cx="328881" cy="505501"/>
          </a:xfrm>
          <a:prstGeom prst="rect">
            <a:avLst/>
          </a:prstGeom>
        </p:spPr>
      </p:pic>
      <p:pic>
        <p:nvPicPr>
          <p:cNvPr id="59" name="Picture 20">
            <a:extLst>
              <a:ext uri="{FF2B5EF4-FFF2-40B4-BE49-F238E27FC236}">
                <a16:creationId xmlns:a16="http://schemas.microsoft.com/office/drawing/2014/main" id="{774B4B68-ADC9-4F5F-918A-166FAB025C13}"/>
              </a:ext>
            </a:extLst>
          </p:cNvPr>
          <p:cNvPicPr>
            <a:picLocks noChangeAspect="1"/>
          </p:cNvPicPr>
          <p:nvPr userDrawn="1"/>
        </p:nvPicPr>
        <p:blipFill>
          <a:blip r:embed="rId6"/>
          <a:stretch>
            <a:fillRect/>
          </a:stretch>
        </p:blipFill>
        <p:spPr>
          <a:xfrm>
            <a:off x="6798964" y="2496162"/>
            <a:ext cx="538465" cy="172841"/>
          </a:xfrm>
          <a:prstGeom prst="rect">
            <a:avLst/>
          </a:prstGeom>
        </p:spPr>
      </p:pic>
      <p:pic>
        <p:nvPicPr>
          <p:cNvPr id="60" name="Picture 19">
            <a:extLst>
              <a:ext uri="{FF2B5EF4-FFF2-40B4-BE49-F238E27FC236}">
                <a16:creationId xmlns:a16="http://schemas.microsoft.com/office/drawing/2014/main" id="{7734596A-F5DB-42AB-92DB-FA5126454475}"/>
              </a:ext>
            </a:extLst>
          </p:cNvPr>
          <p:cNvPicPr>
            <a:picLocks noChangeAspect="1"/>
          </p:cNvPicPr>
          <p:nvPr userDrawn="1"/>
        </p:nvPicPr>
        <p:blipFill>
          <a:blip r:embed="rId7"/>
          <a:stretch>
            <a:fillRect/>
          </a:stretch>
        </p:blipFill>
        <p:spPr>
          <a:xfrm>
            <a:off x="6802694" y="4323647"/>
            <a:ext cx="313788" cy="543900"/>
          </a:xfrm>
          <a:prstGeom prst="rect">
            <a:avLst/>
          </a:prstGeom>
        </p:spPr>
      </p:pic>
      <p:pic>
        <p:nvPicPr>
          <p:cNvPr id="61" name="Picture 12">
            <a:extLst>
              <a:ext uri="{FF2B5EF4-FFF2-40B4-BE49-F238E27FC236}">
                <a16:creationId xmlns:a16="http://schemas.microsoft.com/office/drawing/2014/main" id="{672AE6F0-5C1A-4A9C-AA22-2853057ACFCE}"/>
              </a:ext>
            </a:extLst>
          </p:cNvPr>
          <p:cNvPicPr>
            <a:picLocks noChangeAspect="1"/>
          </p:cNvPicPr>
          <p:nvPr userDrawn="1"/>
        </p:nvPicPr>
        <p:blipFill>
          <a:blip r:embed="rId8"/>
          <a:stretch>
            <a:fillRect/>
          </a:stretch>
        </p:blipFill>
        <p:spPr>
          <a:xfrm>
            <a:off x="10838596" y="2474235"/>
            <a:ext cx="378293" cy="543366"/>
          </a:xfrm>
          <a:prstGeom prst="rect">
            <a:avLst/>
          </a:prstGeom>
        </p:spPr>
      </p:pic>
      <p:pic>
        <p:nvPicPr>
          <p:cNvPr id="62" name="Picture 61">
            <a:extLst>
              <a:ext uri="{FF2B5EF4-FFF2-40B4-BE49-F238E27FC236}">
                <a16:creationId xmlns:a16="http://schemas.microsoft.com/office/drawing/2014/main" id="{47EBCB45-E5B2-4DC9-81F9-9C57A8DCE10F}"/>
              </a:ext>
            </a:extLst>
          </p:cNvPr>
          <p:cNvPicPr>
            <a:picLocks noChangeAspect="1"/>
          </p:cNvPicPr>
          <p:nvPr userDrawn="1"/>
        </p:nvPicPr>
        <p:blipFill>
          <a:blip r:embed="rId9"/>
          <a:stretch>
            <a:fillRect/>
          </a:stretch>
        </p:blipFill>
        <p:spPr>
          <a:xfrm>
            <a:off x="3008143" y="3012163"/>
            <a:ext cx="457143" cy="257143"/>
          </a:xfrm>
          <a:prstGeom prst="rect">
            <a:avLst/>
          </a:prstGeom>
        </p:spPr>
      </p:pic>
      <p:sp>
        <p:nvSpPr>
          <p:cNvPr id="20" name="TextBox 19">
            <a:extLst>
              <a:ext uri="{FF2B5EF4-FFF2-40B4-BE49-F238E27FC236}">
                <a16:creationId xmlns:a16="http://schemas.microsoft.com/office/drawing/2014/main" id="{BC82F15E-143C-4B97-8D6C-27F2C305F55C}"/>
              </a:ext>
            </a:extLst>
          </p:cNvPr>
          <p:cNvSpPr txBox="1"/>
          <p:nvPr userDrawn="1"/>
        </p:nvSpPr>
        <p:spPr>
          <a:xfrm>
            <a:off x="539750" y="0"/>
            <a:ext cx="11112500" cy="283906"/>
          </a:xfrm>
          <a:prstGeom prst="rect">
            <a:avLst/>
          </a:prstGeom>
          <a:solidFill>
            <a:srgbClr val="000000"/>
          </a:solidFill>
        </p:spPr>
        <p:txBody>
          <a:bodyPr wrap="square" lIns="72000" tIns="72000" rIns="72000" bIns="72000" rtlCol="0">
            <a:spAutoFit/>
          </a:bodyPr>
          <a:lstStyle/>
          <a:p>
            <a:pPr algn="ctr"/>
            <a:r>
              <a:rPr lang="en-GB" sz="900" b="1" dirty="0">
                <a:solidFill>
                  <a:schemeClr val="bg1"/>
                </a:solidFill>
              </a:rPr>
              <a:t>Make sure you delete this slide from your presentation before sharing final document or saving as a PDF. Content simply for guidance.</a:t>
            </a:r>
            <a:endParaRPr lang="en-GB" sz="900" dirty="0">
              <a:solidFill>
                <a:schemeClr val="bg1"/>
              </a:solidFill>
            </a:endParaRPr>
          </a:p>
        </p:txBody>
      </p:sp>
    </p:spTree>
    <p:extLst>
      <p:ext uri="{BB962C8B-B14F-4D97-AF65-F5344CB8AC3E}">
        <p14:creationId xmlns:p14="http://schemas.microsoft.com/office/powerpoint/2010/main" val="10283426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white">
          <a:xfrm>
            <a:off x="0" y="0"/>
            <a:ext cx="12192000" cy="6858000"/>
          </a:xfrm>
          <a:prstGeom prst="rect">
            <a:avLst/>
          </a:prstGeom>
          <a:solidFill>
            <a:schemeClr val="tx2"/>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5" name="Do not use"/>
          <p:cNvSpPr txBox="1"/>
          <p:nvPr userDrawn="1"/>
        </p:nvSpPr>
        <p:spPr>
          <a:xfrm>
            <a:off x="430213" y="656823"/>
            <a:ext cx="11356977" cy="1661993"/>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3600" b="0" noProof="0" dirty="0">
                <a:solidFill>
                  <a:schemeClr val="bg1"/>
                </a:solidFill>
              </a:rPr>
              <a:t>If you see any </a:t>
            </a:r>
            <a:r>
              <a:rPr lang="en-GB" sz="3600" b="1" i="1" noProof="0" dirty="0">
                <a:solidFill>
                  <a:schemeClr val="bg1"/>
                </a:solidFill>
              </a:rPr>
              <a:t>layouts </a:t>
            </a:r>
            <a:r>
              <a:rPr lang="en-GB" sz="3600" b="0" i="0" noProof="0" dirty="0">
                <a:solidFill>
                  <a:schemeClr val="bg1"/>
                </a:solidFill>
              </a:rPr>
              <a:t>after this one</a:t>
            </a:r>
            <a:r>
              <a:rPr lang="en-GB" sz="3600" b="1" i="1" noProof="0" dirty="0">
                <a:solidFill>
                  <a:schemeClr val="bg1"/>
                </a:solidFill>
              </a:rPr>
              <a:t>,</a:t>
            </a:r>
            <a:r>
              <a:rPr lang="en-GB" sz="3600" b="0" i="0" noProof="0" dirty="0">
                <a:solidFill>
                  <a:schemeClr val="bg1"/>
                </a:solidFill>
              </a:rPr>
              <a:t> </a:t>
            </a:r>
            <a:r>
              <a:rPr lang="en-GB" sz="3600" b="0" noProof="0" dirty="0">
                <a:solidFill>
                  <a:schemeClr val="bg1"/>
                </a:solidFill>
              </a:rPr>
              <a:t>do not use them. They may have been copied from an old template style and not be part of our corporate template.</a:t>
            </a: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GB" sz="13800" b="1" i="0" noProof="0" dirty="0">
                <a:solidFill>
                  <a:schemeClr val="bg1"/>
                </a:solidFill>
              </a:rPr>
              <a:t>Do not use </a:t>
            </a:r>
            <a:endParaRPr lang="en-GB" sz="2400" b="1" i="0"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dirty="0">
                <a:solidFill>
                  <a:schemeClr val="bg1"/>
                </a:solidFill>
              </a:rPr>
              <a:t>Also notice: Layouts after this might contain potential confidential information.</a:t>
            </a:r>
            <a:br>
              <a:rPr lang="en-GB" sz="1800" b="0" noProof="0" dirty="0">
                <a:solidFill>
                  <a:schemeClr val="bg1"/>
                </a:solidFill>
              </a:rPr>
            </a:br>
            <a:endParaRPr lang="en-GB" sz="1800" b="0" noProof="0" dirty="0">
              <a:solidFill>
                <a:schemeClr val="bg1"/>
              </a:solidFill>
            </a:endParaRPr>
          </a:p>
        </p:txBody>
      </p:sp>
      <p:sp>
        <p:nvSpPr>
          <p:cNvPr id="13" name="Date Placeholder 6" hidden="1">
            <a:extLst>
              <a:ext uri="{FF2B5EF4-FFF2-40B4-BE49-F238E27FC236}">
                <a16:creationId xmlns:a16="http://schemas.microsoft.com/office/drawing/2014/main" id="{706505A8-87EA-4BA0-B698-35156BC765D0}"/>
              </a:ext>
            </a:extLst>
          </p:cNvPr>
          <p:cNvSpPr>
            <a:spLocks noGrp="1"/>
          </p:cNvSpPr>
          <p:nvPr>
            <p:ph type="dt" sz="half" idx="15"/>
          </p:nvPr>
        </p:nvSpPr>
        <p:spPr>
          <a:xfrm>
            <a:off x="0" y="6858000"/>
            <a:ext cx="0" cy="0"/>
          </a:xfrm>
        </p:spPr>
        <p:txBody>
          <a:bodyPr/>
          <a:lstStyle>
            <a:lvl1pPr>
              <a:defRPr sz="100">
                <a:noFill/>
              </a:defRPr>
            </a:lvl1pPr>
          </a:lstStyle>
          <a:p>
            <a:fld id="{080B8FFF-2C9C-C248-BF48-162DFEF46D61}" type="datetime1">
              <a:rPr lang="en-IN" smtClean="0"/>
              <a:t>03/09/23</a:t>
            </a:fld>
            <a:endParaRPr lang="en-GB" dirty="0"/>
          </a:p>
        </p:txBody>
      </p:sp>
      <p:sp>
        <p:nvSpPr>
          <p:cNvPr id="14" name="Footer Placeholder 8" hidden="1">
            <a:extLst>
              <a:ext uri="{FF2B5EF4-FFF2-40B4-BE49-F238E27FC236}">
                <a16:creationId xmlns:a16="http://schemas.microsoft.com/office/drawing/2014/main" id="{AB150C2C-2030-498B-8262-6BD5BCCBB345}"/>
              </a:ext>
            </a:extLst>
          </p:cNvPr>
          <p:cNvSpPr>
            <a:spLocks noGrp="1"/>
          </p:cNvSpPr>
          <p:nvPr>
            <p:ph type="ftr" sz="quarter" idx="16"/>
          </p:nvPr>
        </p:nvSpPr>
        <p:spPr>
          <a:xfrm>
            <a:off x="0" y="6858000"/>
            <a:ext cx="0" cy="0"/>
          </a:xfrm>
        </p:spPr>
        <p:txBody>
          <a:bodyPr/>
          <a:lstStyle>
            <a:lvl1pPr>
              <a:defRPr sz="100">
                <a:noFill/>
              </a:defRPr>
            </a:lvl1pPr>
          </a:lstStyle>
          <a:p>
            <a:endParaRPr lang="en-GB" dirty="0"/>
          </a:p>
        </p:txBody>
      </p:sp>
      <p:sp>
        <p:nvSpPr>
          <p:cNvPr id="15" name="Slide Number Placeholder 10" hidden="1">
            <a:extLst>
              <a:ext uri="{FF2B5EF4-FFF2-40B4-BE49-F238E27FC236}">
                <a16:creationId xmlns:a16="http://schemas.microsoft.com/office/drawing/2014/main" id="{E81B246F-92C7-4EF8-ACD0-05F73C7095BE}"/>
              </a:ext>
            </a:extLst>
          </p:cNvPr>
          <p:cNvSpPr>
            <a:spLocks noGrp="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67755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D7EFAF3F-49D9-A94F-BD83-74CD7E73FDA0}" type="datetime1">
              <a:rPr lang="en-IN" smtClean="0"/>
              <a:t>03/09/23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426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7" Type="http://schemas.openxmlformats.org/officeDocument/2006/relationships/slideLayout" Target="../slideLayouts/slideLayout18.xml"/><Relationship Id="rId71"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slideLayout" Target="../slideLayouts/slideLayout77.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A4AB428-31ED-6045-85CB-4312B6C5EAB1}" type="datetime1">
              <a:rPr lang="en-IN" smtClean="0"/>
              <a:t>03/09/23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4720774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hdr="0" ftr="0" dt="0"/>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guide" hidden="1">
            <a:extLst>
              <a:ext uri="{FF2B5EF4-FFF2-40B4-BE49-F238E27FC236}">
                <a16:creationId xmlns:a16="http://schemas.microsoft.com/office/drawing/2014/main" id="{E985DA37-A332-4770-BDA5-42D84824B99A}"/>
              </a:ext>
            </a:extLst>
          </p:cNvPr>
          <p:cNvGrpSpPr/>
          <p:nvPr userDrawn="1"/>
        </p:nvGrpSpPr>
        <p:grpSpPr>
          <a:xfrm>
            <a:off x="0" y="0"/>
            <a:ext cx="12192000" cy="900000"/>
            <a:chOff x="0" y="0"/>
            <a:chExt cx="12192000" cy="900000"/>
          </a:xfrm>
        </p:grpSpPr>
        <p:sp>
          <p:nvSpPr>
            <p:cNvPr id="11" name="Slide Number Placeholder 3">
              <a:extLst>
                <a:ext uri="{FF2B5EF4-FFF2-40B4-BE49-F238E27FC236}">
                  <a16:creationId xmlns:a16="http://schemas.microsoft.com/office/drawing/2014/main" id="{CF91F00B-1F3B-430E-A283-B4F9D9941BDE}"/>
                </a:ext>
              </a:extLst>
            </p:cNvPr>
            <p:cNvSpPr txBox="1">
              <a:spLocks/>
            </p:cNvSpPr>
            <p:nvPr userDrawn="1"/>
          </p:nvSpPr>
          <p:spPr>
            <a:xfrm>
              <a:off x="3362400" y="481818"/>
              <a:ext cx="270000" cy="15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AA811B-2EBD-4900-905E-5BE206449611}" type="slidenum">
                <a:rPr lang="en-GB" smtClean="0"/>
                <a:pPr/>
                <a:t>‹#›</a:t>
              </a:fld>
              <a:endParaRPr lang="en-GB" dirty="0"/>
            </a:p>
          </p:txBody>
        </p:sp>
        <p:sp>
          <p:nvSpPr>
            <p:cNvPr id="12" name="Rectangle 11">
              <a:extLst>
                <a:ext uri="{FF2B5EF4-FFF2-40B4-BE49-F238E27FC236}">
                  <a16:creationId xmlns:a16="http://schemas.microsoft.com/office/drawing/2014/main" id="{1FE622B8-F672-422B-8D00-701CE4CCEDFB}"/>
                </a:ext>
              </a:extLst>
            </p:cNvPr>
            <p:cNvSpPr/>
            <p:nvPr userDrawn="1"/>
          </p:nvSpPr>
          <p:spPr>
            <a:xfrm>
              <a:off x="0" y="0"/>
              <a:ext cx="539749" cy="90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B67FE2E9-90AC-4127-A151-0AC6F798925B}"/>
                </a:ext>
              </a:extLst>
            </p:cNvPr>
            <p:cNvSpPr/>
            <p:nvPr userDrawn="1"/>
          </p:nvSpPr>
          <p:spPr>
            <a:xfrm>
              <a:off x="540000"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76A4C998-EDA8-4F3D-85DD-FA691F8E0A29}"/>
                </a:ext>
              </a:extLst>
            </p:cNvPr>
            <p:cNvSpPr/>
            <p:nvPr userDrawn="1"/>
          </p:nvSpPr>
          <p:spPr>
            <a:xfrm>
              <a:off x="12996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BC71813-76AD-4C6B-8849-F48EE09CE4DB}"/>
                </a:ext>
              </a:extLst>
            </p:cNvPr>
            <p:cNvSpPr/>
            <p:nvPr userDrawn="1"/>
          </p:nvSpPr>
          <p:spPr>
            <a:xfrm>
              <a:off x="1481236"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585C3B98-E905-4981-B031-8990C3C8B06D}"/>
                </a:ext>
              </a:extLst>
            </p:cNvPr>
            <p:cNvSpPr/>
            <p:nvPr userDrawn="1"/>
          </p:nvSpPr>
          <p:spPr>
            <a:xfrm>
              <a:off x="22410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A82C2C86-A82E-429D-945C-27AF21DF2D05}"/>
                </a:ext>
              </a:extLst>
            </p:cNvPr>
            <p:cNvSpPr/>
            <p:nvPr userDrawn="1"/>
          </p:nvSpPr>
          <p:spPr>
            <a:xfrm>
              <a:off x="2422472"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B3F4B88-DBC2-4774-8709-5C2EA2FDB812}"/>
                </a:ext>
              </a:extLst>
            </p:cNvPr>
            <p:cNvSpPr/>
            <p:nvPr userDrawn="1"/>
          </p:nvSpPr>
          <p:spPr>
            <a:xfrm>
              <a:off x="31824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249E338A-F780-432C-9929-7C2FA4A4E131}"/>
                </a:ext>
              </a:extLst>
            </p:cNvPr>
            <p:cNvSpPr/>
            <p:nvPr userDrawn="1"/>
          </p:nvSpPr>
          <p:spPr>
            <a:xfrm>
              <a:off x="3363708"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EE37327B-583B-40AB-8D04-E7B95EA9BEF2}"/>
                </a:ext>
              </a:extLst>
            </p:cNvPr>
            <p:cNvSpPr/>
            <p:nvPr userDrawn="1"/>
          </p:nvSpPr>
          <p:spPr>
            <a:xfrm>
              <a:off x="41238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9175DAB5-5A90-4EA2-86B6-925B496E6EC6}"/>
                </a:ext>
              </a:extLst>
            </p:cNvPr>
            <p:cNvSpPr/>
            <p:nvPr userDrawn="1"/>
          </p:nvSpPr>
          <p:spPr>
            <a:xfrm>
              <a:off x="4304944"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B55E3ED5-D435-46B0-A3BB-580299F0836C}"/>
                </a:ext>
              </a:extLst>
            </p:cNvPr>
            <p:cNvSpPr/>
            <p:nvPr userDrawn="1"/>
          </p:nvSpPr>
          <p:spPr>
            <a:xfrm>
              <a:off x="50652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B34C85DA-E7B5-4762-BBCE-DF677ED45B50}"/>
                </a:ext>
              </a:extLst>
            </p:cNvPr>
            <p:cNvSpPr/>
            <p:nvPr userDrawn="1"/>
          </p:nvSpPr>
          <p:spPr>
            <a:xfrm>
              <a:off x="5246180"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4C5CBB31-C438-491A-9BD2-9E9A20743A9D}"/>
                </a:ext>
              </a:extLst>
            </p:cNvPr>
            <p:cNvSpPr/>
            <p:nvPr userDrawn="1"/>
          </p:nvSpPr>
          <p:spPr>
            <a:xfrm>
              <a:off x="60066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6A42A0C8-1264-4ECA-B65F-FE50640421C6}"/>
                </a:ext>
              </a:extLst>
            </p:cNvPr>
            <p:cNvSpPr/>
            <p:nvPr userDrawn="1"/>
          </p:nvSpPr>
          <p:spPr>
            <a:xfrm>
              <a:off x="6187416"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FCD5F723-CD3A-4A32-8CD7-5596EAB5AD2E}"/>
                </a:ext>
              </a:extLst>
            </p:cNvPr>
            <p:cNvSpPr/>
            <p:nvPr userDrawn="1"/>
          </p:nvSpPr>
          <p:spPr>
            <a:xfrm>
              <a:off x="69480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C2CD6379-E499-4471-9E66-B12E22A860A1}"/>
                </a:ext>
              </a:extLst>
            </p:cNvPr>
            <p:cNvSpPr/>
            <p:nvPr userDrawn="1"/>
          </p:nvSpPr>
          <p:spPr>
            <a:xfrm>
              <a:off x="7128652"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ectangle 27">
              <a:extLst>
                <a:ext uri="{FF2B5EF4-FFF2-40B4-BE49-F238E27FC236}">
                  <a16:creationId xmlns:a16="http://schemas.microsoft.com/office/drawing/2014/main" id="{12F954B9-DAFE-4935-9A4A-2E32BB71A796}"/>
                </a:ext>
              </a:extLst>
            </p:cNvPr>
            <p:cNvSpPr/>
            <p:nvPr userDrawn="1"/>
          </p:nvSpPr>
          <p:spPr>
            <a:xfrm>
              <a:off x="78894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96E7E691-112B-4BD5-B618-B58C74FD9358}"/>
                </a:ext>
              </a:extLst>
            </p:cNvPr>
            <p:cNvSpPr/>
            <p:nvPr userDrawn="1"/>
          </p:nvSpPr>
          <p:spPr>
            <a:xfrm>
              <a:off x="8069888"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9DFF8352-568B-4780-8900-DB0385591717}"/>
                </a:ext>
              </a:extLst>
            </p:cNvPr>
            <p:cNvSpPr/>
            <p:nvPr userDrawn="1"/>
          </p:nvSpPr>
          <p:spPr>
            <a:xfrm>
              <a:off x="88308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Rectangle 30">
              <a:extLst>
                <a:ext uri="{FF2B5EF4-FFF2-40B4-BE49-F238E27FC236}">
                  <a16:creationId xmlns:a16="http://schemas.microsoft.com/office/drawing/2014/main" id="{CBEEFC0A-631B-41D4-9984-2E629EB7E7E2}"/>
                </a:ext>
              </a:extLst>
            </p:cNvPr>
            <p:cNvSpPr/>
            <p:nvPr userDrawn="1"/>
          </p:nvSpPr>
          <p:spPr>
            <a:xfrm>
              <a:off x="9011124"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CB929431-BD6A-45BC-A306-4CFE1F3BB180}"/>
                </a:ext>
              </a:extLst>
            </p:cNvPr>
            <p:cNvSpPr/>
            <p:nvPr userDrawn="1"/>
          </p:nvSpPr>
          <p:spPr>
            <a:xfrm>
              <a:off x="97722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18D9816D-E982-46F9-97D3-C05CA83A3B9D}"/>
                </a:ext>
              </a:extLst>
            </p:cNvPr>
            <p:cNvSpPr/>
            <p:nvPr userDrawn="1"/>
          </p:nvSpPr>
          <p:spPr>
            <a:xfrm>
              <a:off x="9952360"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6D63B170-C73A-4272-B9CD-EF8F90438771}"/>
                </a:ext>
              </a:extLst>
            </p:cNvPr>
            <p:cNvSpPr/>
            <p:nvPr userDrawn="1"/>
          </p:nvSpPr>
          <p:spPr>
            <a:xfrm>
              <a:off x="10713600" y="0"/>
              <a:ext cx="179387" cy="90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Rectangle 34">
              <a:extLst>
                <a:ext uri="{FF2B5EF4-FFF2-40B4-BE49-F238E27FC236}">
                  <a16:creationId xmlns:a16="http://schemas.microsoft.com/office/drawing/2014/main" id="{839930CA-85CD-4FA9-A2A1-7AD604B5E55E}"/>
                </a:ext>
              </a:extLst>
            </p:cNvPr>
            <p:cNvSpPr/>
            <p:nvPr userDrawn="1"/>
          </p:nvSpPr>
          <p:spPr>
            <a:xfrm>
              <a:off x="10893600" y="0"/>
              <a:ext cx="760163"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a:extLst>
                <a:ext uri="{FF2B5EF4-FFF2-40B4-BE49-F238E27FC236}">
                  <a16:creationId xmlns:a16="http://schemas.microsoft.com/office/drawing/2014/main" id="{FE3DA1E3-7FE7-4866-8EE9-370387D65889}"/>
                </a:ext>
              </a:extLst>
            </p:cNvPr>
            <p:cNvSpPr/>
            <p:nvPr userDrawn="1"/>
          </p:nvSpPr>
          <p:spPr>
            <a:xfrm>
              <a:off x="11652251" y="0"/>
              <a:ext cx="539749" cy="90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Date Placeholder 1" hidden="1">
            <a:extLst>
              <a:ext uri="{FF2B5EF4-FFF2-40B4-BE49-F238E27FC236}">
                <a16:creationId xmlns:a16="http://schemas.microsoft.com/office/drawing/2014/main" id="{0643F1B6-0743-4D14-8B95-B030120DE5D1}"/>
              </a:ext>
            </a:extLst>
          </p:cNvPr>
          <p:cNvSpPr>
            <a:spLocks noGrp="1"/>
          </p:cNvSpPr>
          <p:nvPr>
            <p:ph type="dt" sz="half" idx="2"/>
          </p:nvPr>
        </p:nvSpPr>
        <p:spPr>
          <a:xfrm>
            <a:off x="12193200" y="6858000"/>
            <a:ext cx="0" cy="0"/>
          </a:xfrm>
          <a:prstGeom prst="rect">
            <a:avLst/>
          </a:prstGeom>
        </p:spPr>
        <p:txBody>
          <a:bodyPr vert="horz" lIns="0" tIns="0" rIns="0" bIns="0" rtlCol="0" anchor="t" anchorCtr="0"/>
          <a:lstStyle>
            <a:lvl1pPr algn="l">
              <a:defRPr sz="100">
                <a:noFill/>
              </a:defRPr>
            </a:lvl1pPr>
          </a:lstStyle>
          <a:p>
            <a:fld id="{55475F47-80A1-BA49-AE4B-C2E570733EA9}" type="datetime1">
              <a:rPr lang="en-IN" smtClean="0"/>
              <a:t>03/09/23</a:t>
            </a:fld>
            <a:endParaRPr lang="en-GB" dirty="0"/>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540000" y="907200"/>
            <a:ext cx="11113200" cy="1072800"/>
          </a:xfrm>
          <a:prstGeom prst="rect">
            <a:avLst/>
          </a:prstGeom>
        </p:spPr>
        <p:txBody>
          <a:bodyPr vert="horz" lIns="0" tIns="0" rIns="0" bIns="0" rtlCol="0" anchor="t" anchorCtr="0">
            <a:noAutofit/>
          </a:bodyPr>
          <a:lstStyle/>
          <a:p>
            <a:r>
              <a:rPr lang="en-GB" dirty="0"/>
              <a:t>Click to add title</a:t>
            </a:r>
          </a:p>
        </p:txBody>
      </p:sp>
      <p:sp>
        <p:nvSpPr>
          <p:cNvPr id="3" name="Text Placeholder 2"/>
          <p:cNvSpPr>
            <a:spLocks noGrp="1"/>
          </p:cNvSpPr>
          <p:nvPr>
            <p:ph type="body" idx="1"/>
          </p:nvPr>
        </p:nvSpPr>
        <p:spPr>
          <a:xfrm>
            <a:off x="539999" y="1980000"/>
            <a:ext cx="11113200" cy="4338000"/>
          </a:xfrm>
          <a:prstGeom prst="rect">
            <a:avLst/>
          </a:prstGeom>
        </p:spPr>
        <p:txBody>
          <a:bodyPr vert="horz" lIns="0" tIns="0" rIns="0" bIns="0" rtlCol="0">
            <a:noAutofit/>
          </a:bodyPr>
          <a:lstStyle/>
          <a:p>
            <a:pPr lvl="0"/>
            <a:r>
              <a:rPr lang="en-GB" noProof="0" dirty="0"/>
              <a:t>Level 1 (Enter+TAB for next text level, SHIFT+TAB to go back in levels)</a:t>
            </a:r>
          </a:p>
          <a:p>
            <a:pPr lvl="1"/>
            <a:r>
              <a:rPr lang="en-GB" noProof="0" dirty="0"/>
              <a:t>Level 2</a:t>
            </a:r>
          </a:p>
          <a:p>
            <a:pPr lvl="2"/>
            <a:r>
              <a:rPr lang="en-GB" noProof="0" dirty="0"/>
              <a:t>Level 3</a:t>
            </a:r>
          </a:p>
          <a:p>
            <a:pPr lvl="3"/>
            <a:r>
              <a:rPr lang="en-GB" noProof="0" dirty="0"/>
              <a:t>Level 4, Header</a:t>
            </a:r>
          </a:p>
          <a:p>
            <a:pPr lvl="4"/>
            <a:r>
              <a:rPr lang="en-GB" noProof="0" dirty="0"/>
              <a:t>Level 5, Body</a:t>
            </a:r>
          </a:p>
          <a:p>
            <a:pPr lvl="5"/>
            <a:r>
              <a:rPr lang="en-GB" noProof="0" dirty="0"/>
              <a:t>Level 6</a:t>
            </a:r>
          </a:p>
          <a:p>
            <a:pPr lvl="6"/>
            <a:r>
              <a:rPr lang="en-GB" noProof="0" dirty="0"/>
              <a:t>Level 7</a:t>
            </a:r>
          </a:p>
          <a:p>
            <a:pPr lvl="7"/>
            <a:r>
              <a:rPr lang="en-GB" noProof="0" dirty="0"/>
              <a:t>Level 8</a:t>
            </a:r>
          </a:p>
          <a:p>
            <a:pPr lvl="8"/>
            <a:r>
              <a:rPr lang="en-GB" noProof="0" dirty="0"/>
              <a:t>Level 9, </a:t>
            </a:r>
            <a:r>
              <a:rPr lang="en-GB" dirty="0"/>
              <a:t>Highlight</a:t>
            </a:r>
            <a:endParaRPr lang="en-GB" noProof="0" dirty="0"/>
          </a:p>
        </p:txBody>
      </p:sp>
      <p:sp>
        <p:nvSpPr>
          <p:cNvPr id="8" name="Footer Placeholder 7">
            <a:extLst>
              <a:ext uri="{FF2B5EF4-FFF2-40B4-BE49-F238E27FC236}">
                <a16:creationId xmlns:a16="http://schemas.microsoft.com/office/drawing/2014/main" id="{69460BDC-2796-43E8-A075-B3BFBC3B28E3}"/>
              </a:ext>
            </a:extLst>
          </p:cNvPr>
          <p:cNvSpPr>
            <a:spLocks noGrp="1"/>
          </p:cNvSpPr>
          <p:nvPr>
            <p:ph type="ftr" sz="quarter" idx="3"/>
          </p:nvPr>
        </p:nvSpPr>
        <p:spPr>
          <a:xfrm>
            <a:off x="3693599" y="481818"/>
            <a:ext cx="5135612" cy="154800"/>
          </a:xfrm>
          <a:prstGeom prst="rect">
            <a:avLst/>
          </a:prstGeom>
        </p:spPr>
        <p:txBody>
          <a:bodyPr vert="horz" lIns="0" tIns="0" rIns="0" bIns="0" rtlCol="0" anchor="t" anchorCtr="0"/>
          <a:lstStyle>
            <a:lvl1pPr algn="l">
              <a:defRPr sz="900">
                <a:solidFill>
                  <a:schemeClr val="accent1"/>
                </a:solidFill>
              </a:defRPr>
            </a:lvl1pPr>
          </a:lstStyle>
          <a:p>
            <a:endParaRPr lang="en-GB" dirty="0"/>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3362400" y="481818"/>
            <a:ext cx="270000" cy="154800"/>
          </a:xfrm>
          <a:prstGeom prst="rect">
            <a:avLst/>
          </a:prstGeom>
        </p:spPr>
        <p:txBody>
          <a:bodyPr vert="horz" lIns="0" tIns="0" rIns="0" bIns="0" rtlCol="0" anchor="t" anchorCtr="0"/>
          <a:lstStyle>
            <a:lvl1pPr algn="l">
              <a:defRPr sz="900">
                <a:solidFill>
                  <a:schemeClr val="accent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67838933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777" r:id="rId38"/>
    <p:sldLayoutId id="2147483778" r:id="rId39"/>
    <p:sldLayoutId id="2147483779" r:id="rId40"/>
    <p:sldLayoutId id="2147483780" r:id="rId41"/>
    <p:sldLayoutId id="2147483781" r:id="rId42"/>
    <p:sldLayoutId id="2147483782" r:id="rId43"/>
    <p:sldLayoutId id="2147483783" r:id="rId44"/>
    <p:sldLayoutId id="2147483784" r:id="rId45"/>
    <p:sldLayoutId id="2147483785" r:id="rId46"/>
    <p:sldLayoutId id="2147483786" r:id="rId47"/>
    <p:sldLayoutId id="2147483787" r:id="rId48"/>
    <p:sldLayoutId id="2147483788" r:id="rId49"/>
    <p:sldLayoutId id="2147483789" r:id="rId50"/>
    <p:sldLayoutId id="2147483790" r:id="rId51"/>
    <p:sldLayoutId id="2147483791" r:id="rId52"/>
    <p:sldLayoutId id="2147483792" r:id="rId53"/>
    <p:sldLayoutId id="2147483793" r:id="rId54"/>
    <p:sldLayoutId id="2147483794" r:id="rId55"/>
    <p:sldLayoutId id="2147483795" r:id="rId56"/>
    <p:sldLayoutId id="2147483796" r:id="rId57"/>
    <p:sldLayoutId id="2147483797" r:id="rId58"/>
    <p:sldLayoutId id="2147483798" r:id="rId59"/>
    <p:sldLayoutId id="2147483799" r:id="rId60"/>
    <p:sldLayoutId id="2147483800" r:id="rId61"/>
    <p:sldLayoutId id="2147483801" r:id="rId62"/>
    <p:sldLayoutId id="2147483802" r:id="rId63"/>
    <p:sldLayoutId id="2147483803" r:id="rId64"/>
    <p:sldLayoutId id="2147483804" r:id="rId65"/>
    <p:sldLayoutId id="2147483805" r:id="rId66"/>
    <p:sldLayoutId id="2147483806" r:id="rId67"/>
    <p:sldLayoutId id="2147483807" r:id="rId68"/>
    <p:sldLayoutId id="2147483808" r:id="rId69"/>
    <p:sldLayoutId id="2147483809" r:id="rId70"/>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18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2pPr>
      <a:lvl3pPr marL="540000" indent="-180000" algn="l" defTabSz="914400" rtl="0" eaLnBrk="1" latinLnBrk="0" hangingPunct="1">
        <a:lnSpc>
          <a:spcPct val="120000"/>
        </a:lnSpc>
        <a:spcBef>
          <a:spcPts val="500"/>
        </a:spcBef>
        <a:spcAft>
          <a:spcPts val="500"/>
        </a:spcAft>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500"/>
        </a:spcBef>
        <a:spcAft>
          <a:spcPts val="0"/>
        </a:spcAft>
        <a:buFont typeface="Arial" panose="020B0604020202020204" pitchFamily="34" charset="0"/>
        <a:buChar char="​"/>
        <a:defRPr sz="1400" b="1" kern="1200" cap="none" baseline="0">
          <a:solidFill>
            <a:schemeClr val="tx1"/>
          </a:solidFill>
          <a:latin typeface="+mj-lt"/>
          <a:ea typeface="+mn-ea"/>
          <a:cs typeface="+mn-cs"/>
        </a:defRPr>
      </a:lvl4pPr>
      <a:lvl5pPr marL="0" indent="0" algn="l" defTabSz="914400" rtl="0" eaLnBrk="1" latinLnBrk="0" hangingPunct="1">
        <a:lnSpc>
          <a:spcPct val="120000"/>
        </a:lnSpc>
        <a:spcBef>
          <a:spcPts val="500"/>
        </a:spcBef>
        <a:spcAft>
          <a:spcPts val="500"/>
        </a:spcAft>
        <a:buFont typeface="Arial" panose="020B0604020202020204" pitchFamily="34" charset="0"/>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500"/>
        </a:spcBef>
        <a:spcAft>
          <a:spcPts val="0"/>
        </a:spcAft>
        <a:buFont typeface="Arial" panose="020B0604020202020204" pitchFamily="34" charset="0"/>
        <a:buChar char="​"/>
        <a:defRPr sz="1000" kern="1200">
          <a:solidFill>
            <a:schemeClr val="tx1"/>
          </a:solidFill>
          <a:latin typeface="+mj-lt"/>
          <a:ea typeface="+mn-ea"/>
          <a:cs typeface="+mn-cs"/>
        </a:defRPr>
      </a:lvl6pPr>
      <a:lvl7pPr marL="0" indent="0" algn="l" defTabSz="914400" rtl="0" eaLnBrk="1" latinLnBrk="0" hangingPunct="1">
        <a:lnSpc>
          <a:spcPct val="120000"/>
        </a:lnSpc>
        <a:spcBef>
          <a:spcPts val="500"/>
        </a:spcBef>
        <a:spcAft>
          <a:spcPts val="500"/>
        </a:spcAft>
        <a:buFont typeface="Arial" panose="020B0604020202020204" pitchFamily="34" charset="0"/>
        <a:buChar char="​"/>
        <a:defRPr sz="1000" b="0" kern="1200" baseline="0">
          <a:solidFill>
            <a:schemeClr val="tx1"/>
          </a:solidFill>
          <a:latin typeface="+mn-lt"/>
          <a:ea typeface="+mn-ea"/>
          <a:cs typeface="+mn-cs"/>
        </a:defRPr>
      </a:lvl7pPr>
      <a:lvl8pPr marL="180000" indent="-180000" algn="l" defTabSz="914400" rtl="0" eaLnBrk="1" latinLnBrk="0" hangingPunct="1">
        <a:lnSpc>
          <a:spcPct val="120000"/>
        </a:lnSpc>
        <a:spcBef>
          <a:spcPts val="500"/>
        </a:spcBef>
        <a:spcAft>
          <a:spcPts val="5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90000"/>
        </a:lnSpc>
        <a:spcBef>
          <a:spcPts val="50"/>
        </a:spcBef>
        <a:spcAft>
          <a:spcPts val="50"/>
        </a:spcAft>
        <a:buFont typeface="Arial" panose="020B0604020202020204" pitchFamily="34" charset="0"/>
        <a:buChar char="​"/>
        <a:defRPr sz="2000" kern="1200" baseline="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0">
          <p15:clr>
            <a:srgbClr val="F26B43"/>
          </p15:clr>
        </p15:guide>
        <p15:guide id="2" pos="819">
          <p15:clr>
            <a:srgbClr val="A4A3A4"/>
          </p15:clr>
        </p15:guide>
        <p15:guide id="4" orient="horz" pos="570">
          <p15:clr>
            <a:srgbClr val="F26B43"/>
          </p15:clr>
        </p15:guide>
        <p15:guide id="5" pos="933">
          <p15:clr>
            <a:srgbClr val="A4A3A4"/>
          </p15:clr>
        </p15:guide>
        <p15:guide id="6" pos="1411">
          <p15:clr>
            <a:srgbClr val="A4A3A4"/>
          </p15:clr>
        </p15:guide>
        <p15:guide id="7" pos="1525">
          <p15:clr>
            <a:srgbClr val="A4A3A4"/>
          </p15:clr>
        </p15:guide>
        <p15:guide id="8" pos="2004">
          <p15:clr>
            <a:srgbClr val="A4A3A4"/>
          </p15:clr>
        </p15:guide>
        <p15:guide id="9" pos="2118">
          <p15:clr>
            <a:srgbClr val="A4A3A4"/>
          </p15:clr>
        </p15:guide>
        <p15:guide id="10" pos="2593">
          <p15:clr>
            <a:srgbClr val="A4A3A4"/>
          </p15:clr>
        </p15:guide>
        <p15:guide id="11" pos="2711">
          <p15:clr>
            <a:srgbClr val="A4A3A4"/>
          </p15:clr>
        </p15:guide>
        <p15:guide id="12" pos="3190">
          <p15:clr>
            <a:srgbClr val="A4A3A4"/>
          </p15:clr>
        </p15:guide>
        <p15:guide id="13" pos="3304">
          <p15:clr>
            <a:srgbClr val="A4A3A4"/>
          </p15:clr>
        </p15:guide>
        <p15:guide id="14" pos="3783">
          <p15:clr>
            <a:srgbClr val="A4A3A4"/>
          </p15:clr>
        </p15:guide>
        <p15:guide id="15" pos="3897">
          <p15:clr>
            <a:srgbClr val="A4A3A4"/>
          </p15:clr>
        </p15:guide>
        <p15:guide id="16" pos="4376">
          <p15:clr>
            <a:srgbClr val="A4A3A4"/>
          </p15:clr>
        </p15:guide>
        <p15:guide id="17" pos="4490">
          <p15:clr>
            <a:srgbClr val="A4A3A4"/>
          </p15:clr>
        </p15:guide>
        <p15:guide id="18" pos="4969">
          <p15:clr>
            <a:srgbClr val="A4A3A4"/>
          </p15:clr>
        </p15:guide>
        <p15:guide id="19" pos="5083">
          <p15:clr>
            <a:srgbClr val="A4A3A4"/>
          </p15:clr>
        </p15:guide>
        <p15:guide id="20" pos="5562">
          <p15:clr>
            <a:srgbClr val="A4A3A4"/>
          </p15:clr>
        </p15:guide>
        <p15:guide id="21" pos="5676">
          <p15:clr>
            <a:srgbClr val="A4A3A4"/>
          </p15:clr>
        </p15:guide>
        <p15:guide id="22" pos="6155">
          <p15:clr>
            <a:srgbClr val="A4A3A4"/>
          </p15:clr>
        </p15:guide>
        <p15:guide id="23" pos="6269">
          <p15:clr>
            <a:srgbClr val="A4A3A4"/>
          </p15:clr>
        </p15:guide>
        <p15:guide id="24" pos="6748">
          <p15:clr>
            <a:srgbClr val="A4A3A4"/>
          </p15:clr>
        </p15:guide>
        <p15:guide id="25" pos="6862">
          <p15:clr>
            <a:srgbClr val="A4A3A4"/>
          </p15:clr>
        </p15:guide>
        <p15:guide id="26" pos="7340">
          <p15:clr>
            <a:srgbClr val="F26B43"/>
          </p15:clr>
        </p15:guide>
        <p15:guide id="27" orient="horz" pos="1247">
          <p15:clr>
            <a:srgbClr val="F26B43"/>
          </p15:clr>
        </p15:guide>
        <p15:guide id="28"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1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4">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FAB31-9A4F-4749-8109-D282D3FDD39E}"/>
              </a:ext>
            </a:extLst>
          </p:cNvPr>
          <p:cNvSpPr>
            <a:spLocks noGrp="1"/>
          </p:cNvSpPr>
          <p:nvPr>
            <p:ph type="ctrTitle"/>
          </p:nvPr>
        </p:nvSpPr>
        <p:spPr>
          <a:xfrm>
            <a:off x="838201" y="659527"/>
            <a:ext cx="4638567" cy="3390880"/>
          </a:xfrm>
        </p:spPr>
        <p:txBody>
          <a:bodyPr anchor="t">
            <a:normAutofit/>
          </a:bodyPr>
          <a:lstStyle/>
          <a:p>
            <a:pPr>
              <a:lnSpc>
                <a:spcPct val="90000"/>
              </a:lnSpc>
            </a:pPr>
            <a:r>
              <a:rPr lang="en-US" sz="5600" dirty="0"/>
              <a:t>BLUEJAYS:</a:t>
            </a:r>
            <a:br>
              <a:rPr lang="en-US" sz="5600" dirty="0"/>
            </a:br>
            <a:r>
              <a:rPr lang="en-US" sz="5600" dirty="0"/>
              <a:t>Drive Your Brand to the Next Level</a:t>
            </a:r>
          </a:p>
        </p:txBody>
      </p:sp>
      <p:sp>
        <p:nvSpPr>
          <p:cNvPr id="3" name="Subtitle 2">
            <a:extLst>
              <a:ext uri="{FF2B5EF4-FFF2-40B4-BE49-F238E27FC236}">
                <a16:creationId xmlns:a16="http://schemas.microsoft.com/office/drawing/2014/main" id="{9A83A9C5-5053-6540-B74D-3C93B7BF1D4D}"/>
              </a:ext>
            </a:extLst>
          </p:cNvPr>
          <p:cNvSpPr>
            <a:spLocks noGrp="1"/>
          </p:cNvSpPr>
          <p:nvPr>
            <p:ph type="subTitle" idx="1"/>
          </p:nvPr>
        </p:nvSpPr>
        <p:spPr>
          <a:xfrm>
            <a:off x="1000897" y="5263978"/>
            <a:ext cx="4475870" cy="934496"/>
          </a:xfrm>
        </p:spPr>
        <p:txBody>
          <a:bodyPr>
            <a:normAutofit/>
          </a:bodyPr>
          <a:lstStyle/>
          <a:p>
            <a:pPr>
              <a:lnSpc>
                <a:spcPct val="100000"/>
              </a:lnSpc>
            </a:pPr>
            <a:endParaRPr lang="en-US" sz="600" dirty="0"/>
          </a:p>
          <a:p>
            <a:pPr>
              <a:lnSpc>
                <a:spcPct val="100000"/>
              </a:lnSpc>
            </a:pPr>
            <a:endParaRPr lang="en-US" sz="600" dirty="0"/>
          </a:p>
          <a:p>
            <a:pPr>
              <a:lnSpc>
                <a:spcPct val="100000"/>
              </a:lnSpc>
            </a:pPr>
            <a:endParaRPr lang="en-US" sz="600" dirty="0"/>
          </a:p>
          <a:p>
            <a:pPr>
              <a:lnSpc>
                <a:spcPct val="100000"/>
              </a:lnSpc>
            </a:pPr>
            <a:r>
              <a:rPr lang="en-US" sz="1200" dirty="0">
                <a:solidFill>
                  <a:schemeClr val="tx1">
                    <a:lumMod val="50000"/>
                    <a:lumOff val="50000"/>
                  </a:schemeClr>
                </a:solidFill>
              </a:rPr>
              <a:t>Shiffali</a:t>
            </a:r>
          </a:p>
        </p:txBody>
      </p:sp>
      <p:pic>
        <p:nvPicPr>
          <p:cNvPr id="7" name="Picture 6" descr="A blue and white bird with a red maple leaf&#10;&#10;Description automatically generated">
            <a:extLst>
              <a:ext uri="{FF2B5EF4-FFF2-40B4-BE49-F238E27FC236}">
                <a16:creationId xmlns:a16="http://schemas.microsoft.com/office/drawing/2014/main" id="{CFD52231-256C-2A44-B9C9-A48040034EF4}"/>
              </a:ext>
            </a:extLst>
          </p:cNvPr>
          <p:cNvPicPr>
            <a:picLocks noChangeAspect="1"/>
          </p:cNvPicPr>
          <p:nvPr/>
        </p:nvPicPr>
        <p:blipFill>
          <a:blip r:embed="rId3"/>
          <a:stretch>
            <a:fillRect/>
          </a:stretch>
        </p:blipFill>
        <p:spPr>
          <a:xfrm>
            <a:off x="6096001" y="1245626"/>
            <a:ext cx="5492766" cy="4366748"/>
          </a:xfrm>
          <a:prstGeom prst="rect">
            <a:avLst/>
          </a:prstGeom>
        </p:spPr>
      </p:pic>
      <p:sp>
        <p:nvSpPr>
          <p:cNvPr id="6" name="Slide Number Placeholder 5">
            <a:extLst>
              <a:ext uri="{FF2B5EF4-FFF2-40B4-BE49-F238E27FC236}">
                <a16:creationId xmlns:a16="http://schemas.microsoft.com/office/drawing/2014/main" id="{00902E5B-6161-6D43-9830-9B1F03B4BC95}"/>
              </a:ext>
            </a:extLst>
          </p:cNvPr>
          <p:cNvSpPr>
            <a:spLocks noGrp="1"/>
          </p:cNvSpPr>
          <p:nvPr>
            <p:ph type="sldNum" sz="quarter" idx="12"/>
          </p:nvPr>
        </p:nvSpPr>
        <p:spPr>
          <a:xfrm>
            <a:off x="8610600" y="6356350"/>
            <a:ext cx="2743200" cy="365125"/>
          </a:xfrm>
        </p:spPr>
        <p:txBody>
          <a:bodyPr>
            <a:normAutofit/>
          </a:bodyPr>
          <a:lstStyle/>
          <a:p>
            <a:pPr>
              <a:spcAft>
                <a:spcPts val="600"/>
              </a:spcAft>
            </a:pPr>
            <a:fld id="{D3060201-1C40-4B39-813D-5CD9493BAEED}" type="slidenum">
              <a:rPr lang="en-US" smtClean="0"/>
              <a:pPr>
                <a:spcAft>
                  <a:spcPts val="600"/>
                </a:spcAft>
              </a:pPr>
              <a:t>3</a:t>
            </a:fld>
            <a:endParaRPr lang="en-US"/>
          </a:p>
        </p:txBody>
      </p:sp>
    </p:spTree>
    <p:extLst>
      <p:ext uri="{BB962C8B-B14F-4D97-AF65-F5344CB8AC3E}">
        <p14:creationId xmlns:p14="http://schemas.microsoft.com/office/powerpoint/2010/main" val="336092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8746D-8C52-CCDF-2E66-789317E75CF5}"/>
              </a:ext>
            </a:extLst>
          </p:cNvPr>
          <p:cNvSpPr txBox="1">
            <a:spLocks/>
          </p:cNvSpPr>
          <p:nvPr/>
        </p:nvSpPr>
        <p:spPr>
          <a:xfrm>
            <a:off x="2732043" y="302966"/>
            <a:ext cx="6939481" cy="67554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2400" kern="1200" dirty="0">
                <a:solidFill>
                  <a:schemeClr val="tx1">
                    <a:lumMod val="65000"/>
                    <a:lumOff val="35000"/>
                  </a:schemeClr>
                </a:solidFill>
                <a:latin typeface="Aharoni" panose="02010803020104030203" pitchFamily="2" charset="-79"/>
                <a:ea typeface="+mn-ea"/>
                <a:cs typeface="Angsana New" panose="02020603050405020304" pitchFamily="18" charset="-34"/>
              </a:rPr>
              <a:t>Chevrolet</a:t>
            </a:r>
            <a:endParaRPr lang="en-CA" sz="4000" dirty="0">
              <a:solidFill>
                <a:schemeClr val="tx1">
                  <a:lumMod val="65000"/>
                  <a:lumOff val="35000"/>
                </a:schemeClr>
              </a:solidFill>
            </a:endParaRPr>
          </a:p>
        </p:txBody>
      </p:sp>
      <p:sp>
        <p:nvSpPr>
          <p:cNvPr id="8" name="Title 1">
            <a:extLst>
              <a:ext uri="{FF2B5EF4-FFF2-40B4-BE49-F238E27FC236}">
                <a16:creationId xmlns:a16="http://schemas.microsoft.com/office/drawing/2014/main" id="{DFF8A25D-884E-0B47-FA41-0F36008CB8EF}"/>
              </a:ext>
            </a:extLst>
          </p:cNvPr>
          <p:cNvSpPr txBox="1">
            <a:spLocks/>
          </p:cNvSpPr>
          <p:nvPr/>
        </p:nvSpPr>
        <p:spPr>
          <a:xfrm>
            <a:off x="3691462" y="3374585"/>
            <a:ext cx="1912331" cy="35446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1400" kern="1200" dirty="0">
                <a:solidFill>
                  <a:schemeClr val="tx1"/>
                </a:solidFill>
                <a:latin typeface="+mn-lt"/>
                <a:ea typeface="+mn-ea"/>
                <a:cs typeface="Angsana New" panose="02020603050405020304" pitchFamily="18" charset="-34"/>
              </a:rPr>
              <a:t>Buzz &amp; Impression</a:t>
            </a:r>
            <a:endParaRPr lang="en-CA" sz="2400" dirty="0">
              <a:solidFill>
                <a:schemeClr val="tx1"/>
              </a:solidFill>
              <a:latin typeface="+mn-lt"/>
            </a:endParaRPr>
          </a:p>
        </p:txBody>
      </p:sp>
      <p:sp>
        <p:nvSpPr>
          <p:cNvPr id="11" name="Title 1">
            <a:extLst>
              <a:ext uri="{FF2B5EF4-FFF2-40B4-BE49-F238E27FC236}">
                <a16:creationId xmlns:a16="http://schemas.microsoft.com/office/drawing/2014/main" id="{064C9E4D-65DA-A553-EFE7-8FA8249C4F93}"/>
              </a:ext>
            </a:extLst>
          </p:cNvPr>
          <p:cNvSpPr txBox="1">
            <a:spLocks/>
          </p:cNvSpPr>
          <p:nvPr/>
        </p:nvSpPr>
        <p:spPr>
          <a:xfrm>
            <a:off x="8956828" y="3285266"/>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Ad &amp; Ad Awareness</a:t>
            </a:r>
            <a:endParaRPr lang="en-CA" sz="1400" dirty="0"/>
          </a:p>
        </p:txBody>
      </p:sp>
      <p:sp>
        <p:nvSpPr>
          <p:cNvPr id="12" name="Title 1">
            <a:extLst>
              <a:ext uri="{FF2B5EF4-FFF2-40B4-BE49-F238E27FC236}">
                <a16:creationId xmlns:a16="http://schemas.microsoft.com/office/drawing/2014/main" id="{50EE4116-EF99-5220-10CF-696DFA639849}"/>
              </a:ext>
            </a:extLst>
          </p:cNvPr>
          <p:cNvSpPr txBox="1">
            <a:spLocks/>
          </p:cNvSpPr>
          <p:nvPr/>
        </p:nvSpPr>
        <p:spPr>
          <a:xfrm>
            <a:off x="3691462" y="5849877"/>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Recommendation</a:t>
            </a:r>
            <a:endParaRPr lang="en-CA" sz="1400" dirty="0"/>
          </a:p>
        </p:txBody>
      </p:sp>
      <p:sp>
        <p:nvSpPr>
          <p:cNvPr id="13" name="Title 1">
            <a:extLst>
              <a:ext uri="{FF2B5EF4-FFF2-40B4-BE49-F238E27FC236}">
                <a16:creationId xmlns:a16="http://schemas.microsoft.com/office/drawing/2014/main" id="{52080ABC-84D1-77EF-FC20-883F0BC17382}"/>
              </a:ext>
            </a:extLst>
          </p:cNvPr>
          <p:cNvSpPr txBox="1">
            <a:spLocks/>
          </p:cNvSpPr>
          <p:nvPr/>
        </p:nvSpPr>
        <p:spPr>
          <a:xfrm>
            <a:off x="8956828" y="5857952"/>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Consideration</a:t>
            </a:r>
            <a:endParaRPr lang="en-CA" sz="1400" dirty="0"/>
          </a:p>
        </p:txBody>
      </p:sp>
      <p:cxnSp>
        <p:nvCxnSpPr>
          <p:cNvPr id="16" name="Straight Connector 15">
            <a:extLst>
              <a:ext uri="{FF2B5EF4-FFF2-40B4-BE49-F238E27FC236}">
                <a16:creationId xmlns:a16="http://schemas.microsoft.com/office/drawing/2014/main" id="{BDAE8D09-8AB9-D668-BF18-D6D22D9E6E19}"/>
              </a:ext>
            </a:extLst>
          </p:cNvPr>
          <p:cNvCxnSpPr>
            <a:cxnSpLocks/>
          </p:cNvCxnSpPr>
          <p:nvPr/>
        </p:nvCxnSpPr>
        <p:spPr>
          <a:xfrm>
            <a:off x="7441334" y="1523310"/>
            <a:ext cx="0" cy="4781844"/>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BB4CAA4-A008-1ED3-14BE-C7A70C569204}"/>
              </a:ext>
            </a:extLst>
          </p:cNvPr>
          <p:cNvCxnSpPr>
            <a:cxnSpLocks/>
          </p:cNvCxnSpPr>
          <p:nvPr/>
        </p:nvCxnSpPr>
        <p:spPr>
          <a:xfrm>
            <a:off x="3181927" y="3767002"/>
            <a:ext cx="872679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Speech Bubble: Rectangle 31">
            <a:extLst>
              <a:ext uri="{FF2B5EF4-FFF2-40B4-BE49-F238E27FC236}">
                <a16:creationId xmlns:a16="http://schemas.microsoft.com/office/drawing/2014/main" id="{F548BFCE-0DDC-1A77-BD18-15DA2C627F63}"/>
              </a:ext>
            </a:extLst>
          </p:cNvPr>
          <p:cNvSpPr/>
          <p:nvPr/>
        </p:nvSpPr>
        <p:spPr>
          <a:xfrm>
            <a:off x="6550" y="-36623"/>
            <a:ext cx="2607970" cy="6894623"/>
          </a:xfrm>
          <a:prstGeom prst="wedgeRectCallout">
            <a:avLst>
              <a:gd name="adj1" fmla="val 48874"/>
              <a:gd name="adj2" fmla="val 2224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highlight>
                <a:srgbClr val="FFFF00"/>
              </a:highlight>
            </a:endParaRPr>
          </a:p>
        </p:txBody>
      </p:sp>
      <p:sp>
        <p:nvSpPr>
          <p:cNvPr id="2" name="Title 1">
            <a:extLst>
              <a:ext uri="{FF2B5EF4-FFF2-40B4-BE49-F238E27FC236}">
                <a16:creationId xmlns:a16="http://schemas.microsoft.com/office/drawing/2014/main" id="{32E0DC33-7A14-2922-0731-AF111E83A87E}"/>
              </a:ext>
            </a:extLst>
          </p:cNvPr>
          <p:cNvSpPr>
            <a:spLocks noGrp="1"/>
          </p:cNvSpPr>
          <p:nvPr>
            <p:ph type="title"/>
          </p:nvPr>
        </p:nvSpPr>
        <p:spPr>
          <a:xfrm>
            <a:off x="210065" y="1115374"/>
            <a:ext cx="2449610" cy="733746"/>
          </a:xfrm>
        </p:spPr>
        <p:txBody>
          <a:bodyPr>
            <a:normAutofit fontScale="90000"/>
          </a:bodyPr>
          <a:lstStyle/>
          <a:p>
            <a:pPr>
              <a:lnSpc>
                <a:spcPct val="90000"/>
              </a:lnSpc>
            </a:pPr>
            <a:r>
              <a:rPr lang="en-US" sz="3100" dirty="0">
                <a:solidFill>
                  <a:schemeClr val="bg1"/>
                </a:solidFill>
              </a:rPr>
              <a:t>Brand Perception Analysis</a:t>
            </a:r>
            <a:br>
              <a:rPr lang="en-US" sz="3400" dirty="0">
                <a:solidFill>
                  <a:schemeClr val="bg1"/>
                </a:solidFill>
              </a:rPr>
            </a:br>
            <a:endParaRPr lang="en-CA" sz="3400" dirty="0">
              <a:solidFill>
                <a:schemeClr val="bg1"/>
              </a:solidFill>
            </a:endParaRPr>
          </a:p>
        </p:txBody>
      </p:sp>
      <p:sp>
        <p:nvSpPr>
          <p:cNvPr id="33" name="TextBox 32">
            <a:extLst>
              <a:ext uri="{FF2B5EF4-FFF2-40B4-BE49-F238E27FC236}">
                <a16:creationId xmlns:a16="http://schemas.microsoft.com/office/drawing/2014/main" id="{CBE231BF-E523-ABD3-9BFA-77398C7A0FB3}"/>
              </a:ext>
            </a:extLst>
          </p:cNvPr>
          <p:cNvSpPr txBox="1"/>
          <p:nvPr/>
        </p:nvSpPr>
        <p:spPr>
          <a:xfrm>
            <a:off x="76420" y="2243508"/>
            <a:ext cx="2447790" cy="3231654"/>
          </a:xfrm>
          <a:prstGeom prst="rect">
            <a:avLst/>
          </a:prstGeom>
          <a:noFill/>
        </p:spPr>
        <p:txBody>
          <a:bodyPr wrap="square" rtlCol="0">
            <a:spAutoFit/>
          </a:bodyPr>
          <a:lstStyle/>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Slight dip in Blue Jays Buzz/Impressions and Ad &amp; Ad Awareness,  still leads over all Canadians in 2021.</a:t>
            </a:r>
          </a:p>
          <a:p>
            <a:pPr algn="just"/>
            <a:endParaRPr lang="en-US"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Recommendation scores among Blue Jays supporters show fluctuations but consistently outperform the overall Canadian population.</a:t>
            </a:r>
          </a:p>
          <a:p>
            <a:pPr algn="just"/>
            <a:endParaRPr lang="en-IN"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Consideration scores among Blue Jays supporters consistently exceeded those of the general Canadian population in 2021.</a:t>
            </a:r>
            <a:endParaRPr lang="en-US" sz="1200" dirty="0">
              <a:solidFill>
                <a:schemeClr val="bg1"/>
              </a:solidFill>
              <a:cs typeface="Calibri" panose="020F0502020204030204" pitchFamily="34" charset="0"/>
            </a:endParaRPr>
          </a:p>
        </p:txBody>
      </p:sp>
      <p:sp>
        <p:nvSpPr>
          <p:cNvPr id="6" name="Slide Number Placeholder 5">
            <a:extLst>
              <a:ext uri="{FF2B5EF4-FFF2-40B4-BE49-F238E27FC236}">
                <a16:creationId xmlns:a16="http://schemas.microsoft.com/office/drawing/2014/main" id="{71732C50-0692-F44C-A764-5C5AE7546D40}"/>
              </a:ext>
            </a:extLst>
          </p:cNvPr>
          <p:cNvSpPr>
            <a:spLocks noGrp="1"/>
          </p:cNvSpPr>
          <p:nvPr>
            <p:ph type="sldNum" sz="quarter" idx="12"/>
          </p:nvPr>
        </p:nvSpPr>
        <p:spPr/>
        <p:txBody>
          <a:bodyPr/>
          <a:lstStyle/>
          <a:p>
            <a:fld id="{D3060201-1C40-4B39-813D-5CD9493BAEED}" type="slidenum">
              <a:rPr lang="en-US" smtClean="0"/>
              <a:t>12</a:t>
            </a:fld>
            <a:endParaRPr lang="en-US"/>
          </a:p>
        </p:txBody>
      </p:sp>
      <p:pic>
        <p:nvPicPr>
          <p:cNvPr id="15" name="Picture 14">
            <a:extLst>
              <a:ext uri="{FF2B5EF4-FFF2-40B4-BE49-F238E27FC236}">
                <a16:creationId xmlns:a16="http://schemas.microsoft.com/office/drawing/2014/main" id="{85089097-289D-B747-AAF3-37DC2AEC3920}"/>
              </a:ext>
            </a:extLst>
          </p:cNvPr>
          <p:cNvPicPr>
            <a:picLocks noChangeAspect="1"/>
          </p:cNvPicPr>
          <p:nvPr/>
        </p:nvPicPr>
        <p:blipFill>
          <a:blip r:embed="rId3"/>
          <a:stretch>
            <a:fillRect/>
          </a:stretch>
        </p:blipFill>
        <p:spPr>
          <a:xfrm>
            <a:off x="2818035" y="1367416"/>
            <a:ext cx="4432300" cy="2184400"/>
          </a:xfrm>
          <a:prstGeom prst="rect">
            <a:avLst/>
          </a:prstGeom>
        </p:spPr>
      </p:pic>
      <p:pic>
        <p:nvPicPr>
          <p:cNvPr id="17" name="Picture 16">
            <a:extLst>
              <a:ext uri="{FF2B5EF4-FFF2-40B4-BE49-F238E27FC236}">
                <a16:creationId xmlns:a16="http://schemas.microsoft.com/office/drawing/2014/main" id="{A0CD8AF3-A798-9944-B2EB-BD0CD54242E5}"/>
              </a:ext>
            </a:extLst>
          </p:cNvPr>
          <p:cNvPicPr>
            <a:picLocks noChangeAspect="1"/>
          </p:cNvPicPr>
          <p:nvPr/>
        </p:nvPicPr>
        <p:blipFill>
          <a:blip r:embed="rId4"/>
          <a:stretch>
            <a:fillRect/>
          </a:stretch>
        </p:blipFill>
        <p:spPr>
          <a:xfrm>
            <a:off x="7501958" y="1365891"/>
            <a:ext cx="4495800" cy="2095500"/>
          </a:xfrm>
          <a:prstGeom prst="rect">
            <a:avLst/>
          </a:prstGeom>
        </p:spPr>
      </p:pic>
      <p:pic>
        <p:nvPicPr>
          <p:cNvPr id="19" name="Picture 18">
            <a:extLst>
              <a:ext uri="{FF2B5EF4-FFF2-40B4-BE49-F238E27FC236}">
                <a16:creationId xmlns:a16="http://schemas.microsoft.com/office/drawing/2014/main" id="{750648D2-9634-2045-B75F-D414ACF3C903}"/>
              </a:ext>
            </a:extLst>
          </p:cNvPr>
          <p:cNvPicPr>
            <a:picLocks noChangeAspect="1"/>
          </p:cNvPicPr>
          <p:nvPr/>
        </p:nvPicPr>
        <p:blipFill>
          <a:blip r:embed="rId5"/>
          <a:stretch>
            <a:fillRect/>
          </a:stretch>
        </p:blipFill>
        <p:spPr>
          <a:xfrm>
            <a:off x="2782822" y="3833572"/>
            <a:ext cx="4762500" cy="2298700"/>
          </a:xfrm>
          <a:prstGeom prst="rect">
            <a:avLst/>
          </a:prstGeom>
        </p:spPr>
      </p:pic>
      <p:pic>
        <p:nvPicPr>
          <p:cNvPr id="20" name="Picture 19">
            <a:extLst>
              <a:ext uri="{FF2B5EF4-FFF2-40B4-BE49-F238E27FC236}">
                <a16:creationId xmlns:a16="http://schemas.microsoft.com/office/drawing/2014/main" id="{BC2DEF55-A727-D848-98E7-13FDF88E9994}"/>
              </a:ext>
            </a:extLst>
          </p:cNvPr>
          <p:cNvPicPr>
            <a:picLocks noChangeAspect="1"/>
          </p:cNvPicPr>
          <p:nvPr/>
        </p:nvPicPr>
        <p:blipFill>
          <a:blip r:embed="rId6"/>
          <a:stretch>
            <a:fillRect/>
          </a:stretch>
        </p:blipFill>
        <p:spPr>
          <a:xfrm>
            <a:off x="7531114" y="3830588"/>
            <a:ext cx="4495800" cy="2286000"/>
          </a:xfrm>
          <a:prstGeom prst="rect">
            <a:avLst/>
          </a:prstGeom>
        </p:spPr>
      </p:pic>
    </p:spTree>
    <p:extLst>
      <p:ext uri="{BB962C8B-B14F-4D97-AF65-F5344CB8AC3E}">
        <p14:creationId xmlns:p14="http://schemas.microsoft.com/office/powerpoint/2010/main" val="9250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8746D-8C52-CCDF-2E66-789317E75CF5}"/>
              </a:ext>
            </a:extLst>
          </p:cNvPr>
          <p:cNvSpPr txBox="1">
            <a:spLocks/>
          </p:cNvSpPr>
          <p:nvPr/>
        </p:nvSpPr>
        <p:spPr>
          <a:xfrm>
            <a:off x="2732043" y="302966"/>
            <a:ext cx="6939481" cy="67554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2400" dirty="0">
                <a:solidFill>
                  <a:schemeClr val="tx1">
                    <a:lumMod val="65000"/>
                    <a:lumOff val="35000"/>
                  </a:schemeClr>
                </a:solidFill>
              </a:rPr>
              <a:t>Dodge</a:t>
            </a:r>
          </a:p>
        </p:txBody>
      </p:sp>
      <p:sp>
        <p:nvSpPr>
          <p:cNvPr id="8" name="Title 1">
            <a:extLst>
              <a:ext uri="{FF2B5EF4-FFF2-40B4-BE49-F238E27FC236}">
                <a16:creationId xmlns:a16="http://schemas.microsoft.com/office/drawing/2014/main" id="{DFF8A25D-884E-0B47-FA41-0F36008CB8EF}"/>
              </a:ext>
            </a:extLst>
          </p:cNvPr>
          <p:cNvSpPr txBox="1">
            <a:spLocks/>
          </p:cNvSpPr>
          <p:nvPr/>
        </p:nvSpPr>
        <p:spPr>
          <a:xfrm>
            <a:off x="3691462" y="3374585"/>
            <a:ext cx="1912331" cy="35446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1400" kern="1200" dirty="0">
                <a:solidFill>
                  <a:schemeClr val="tx1"/>
                </a:solidFill>
                <a:latin typeface="+mn-lt"/>
                <a:ea typeface="+mn-ea"/>
                <a:cs typeface="Angsana New" panose="02020603050405020304" pitchFamily="18" charset="-34"/>
              </a:rPr>
              <a:t>Buzz &amp; Impression</a:t>
            </a:r>
            <a:endParaRPr lang="en-CA" sz="2400" dirty="0">
              <a:solidFill>
                <a:schemeClr val="tx1"/>
              </a:solidFill>
              <a:latin typeface="+mn-lt"/>
            </a:endParaRPr>
          </a:p>
        </p:txBody>
      </p:sp>
      <p:sp>
        <p:nvSpPr>
          <p:cNvPr id="11" name="Title 1">
            <a:extLst>
              <a:ext uri="{FF2B5EF4-FFF2-40B4-BE49-F238E27FC236}">
                <a16:creationId xmlns:a16="http://schemas.microsoft.com/office/drawing/2014/main" id="{064C9E4D-65DA-A553-EFE7-8FA8249C4F93}"/>
              </a:ext>
            </a:extLst>
          </p:cNvPr>
          <p:cNvSpPr txBox="1">
            <a:spLocks/>
          </p:cNvSpPr>
          <p:nvPr/>
        </p:nvSpPr>
        <p:spPr>
          <a:xfrm>
            <a:off x="8956828" y="3285266"/>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Ad &amp; Ad Awareness</a:t>
            </a:r>
            <a:endParaRPr lang="en-CA" sz="1400" dirty="0"/>
          </a:p>
        </p:txBody>
      </p:sp>
      <p:sp>
        <p:nvSpPr>
          <p:cNvPr id="12" name="Title 1">
            <a:extLst>
              <a:ext uri="{FF2B5EF4-FFF2-40B4-BE49-F238E27FC236}">
                <a16:creationId xmlns:a16="http://schemas.microsoft.com/office/drawing/2014/main" id="{50EE4116-EF99-5220-10CF-696DFA639849}"/>
              </a:ext>
            </a:extLst>
          </p:cNvPr>
          <p:cNvSpPr txBox="1">
            <a:spLocks/>
          </p:cNvSpPr>
          <p:nvPr/>
        </p:nvSpPr>
        <p:spPr>
          <a:xfrm>
            <a:off x="3691462" y="5849877"/>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Recommendation</a:t>
            </a:r>
            <a:endParaRPr lang="en-CA" sz="1400" dirty="0"/>
          </a:p>
        </p:txBody>
      </p:sp>
      <p:sp>
        <p:nvSpPr>
          <p:cNvPr id="13" name="Title 1">
            <a:extLst>
              <a:ext uri="{FF2B5EF4-FFF2-40B4-BE49-F238E27FC236}">
                <a16:creationId xmlns:a16="http://schemas.microsoft.com/office/drawing/2014/main" id="{52080ABC-84D1-77EF-FC20-883F0BC17382}"/>
              </a:ext>
            </a:extLst>
          </p:cNvPr>
          <p:cNvSpPr txBox="1">
            <a:spLocks/>
          </p:cNvSpPr>
          <p:nvPr/>
        </p:nvSpPr>
        <p:spPr>
          <a:xfrm>
            <a:off x="8956828" y="5857952"/>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Consideration</a:t>
            </a:r>
            <a:endParaRPr lang="en-CA" sz="1400" dirty="0"/>
          </a:p>
        </p:txBody>
      </p:sp>
      <p:cxnSp>
        <p:nvCxnSpPr>
          <p:cNvPr id="16" name="Straight Connector 15">
            <a:extLst>
              <a:ext uri="{FF2B5EF4-FFF2-40B4-BE49-F238E27FC236}">
                <a16:creationId xmlns:a16="http://schemas.microsoft.com/office/drawing/2014/main" id="{BDAE8D09-8AB9-D668-BF18-D6D22D9E6E19}"/>
              </a:ext>
            </a:extLst>
          </p:cNvPr>
          <p:cNvCxnSpPr>
            <a:cxnSpLocks/>
          </p:cNvCxnSpPr>
          <p:nvPr/>
        </p:nvCxnSpPr>
        <p:spPr>
          <a:xfrm>
            <a:off x="7441334" y="1523310"/>
            <a:ext cx="0" cy="4781844"/>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BB4CAA4-A008-1ED3-14BE-C7A70C569204}"/>
              </a:ext>
            </a:extLst>
          </p:cNvPr>
          <p:cNvCxnSpPr>
            <a:cxnSpLocks/>
          </p:cNvCxnSpPr>
          <p:nvPr/>
        </p:nvCxnSpPr>
        <p:spPr>
          <a:xfrm>
            <a:off x="3181927" y="3767002"/>
            <a:ext cx="872679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Speech Bubble: Rectangle 31">
            <a:extLst>
              <a:ext uri="{FF2B5EF4-FFF2-40B4-BE49-F238E27FC236}">
                <a16:creationId xmlns:a16="http://schemas.microsoft.com/office/drawing/2014/main" id="{F548BFCE-0DDC-1A77-BD18-15DA2C627F63}"/>
              </a:ext>
            </a:extLst>
          </p:cNvPr>
          <p:cNvSpPr/>
          <p:nvPr/>
        </p:nvSpPr>
        <p:spPr>
          <a:xfrm>
            <a:off x="6550" y="-36623"/>
            <a:ext cx="2607970" cy="6894623"/>
          </a:xfrm>
          <a:prstGeom prst="wedgeRectCallout">
            <a:avLst>
              <a:gd name="adj1" fmla="val 48874"/>
              <a:gd name="adj2" fmla="val 2224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2E0DC33-7A14-2922-0731-AF111E83A87E}"/>
              </a:ext>
            </a:extLst>
          </p:cNvPr>
          <p:cNvSpPr>
            <a:spLocks noGrp="1"/>
          </p:cNvSpPr>
          <p:nvPr>
            <p:ph type="title"/>
          </p:nvPr>
        </p:nvSpPr>
        <p:spPr>
          <a:xfrm>
            <a:off x="206514" y="929427"/>
            <a:ext cx="2570683" cy="919693"/>
          </a:xfrm>
        </p:spPr>
        <p:txBody>
          <a:bodyPr>
            <a:normAutofit fontScale="90000"/>
          </a:bodyPr>
          <a:lstStyle/>
          <a:p>
            <a:pPr>
              <a:lnSpc>
                <a:spcPct val="90000"/>
              </a:lnSpc>
            </a:pPr>
            <a:r>
              <a:rPr lang="en-US" sz="3100" dirty="0">
                <a:solidFill>
                  <a:schemeClr val="bg1"/>
                </a:solidFill>
              </a:rPr>
              <a:t>Brand Perception Analysis</a:t>
            </a:r>
            <a:br>
              <a:rPr lang="en-US" sz="3400" dirty="0">
                <a:solidFill>
                  <a:schemeClr val="bg1"/>
                </a:solidFill>
              </a:rPr>
            </a:br>
            <a:endParaRPr lang="en-CA" sz="3400" dirty="0">
              <a:solidFill>
                <a:schemeClr val="bg1"/>
              </a:solidFill>
            </a:endParaRPr>
          </a:p>
        </p:txBody>
      </p:sp>
      <p:sp>
        <p:nvSpPr>
          <p:cNvPr id="33" name="TextBox 32">
            <a:extLst>
              <a:ext uri="{FF2B5EF4-FFF2-40B4-BE49-F238E27FC236}">
                <a16:creationId xmlns:a16="http://schemas.microsoft.com/office/drawing/2014/main" id="{CBE231BF-E523-ABD3-9BFA-77398C7A0FB3}"/>
              </a:ext>
            </a:extLst>
          </p:cNvPr>
          <p:cNvSpPr txBox="1"/>
          <p:nvPr/>
        </p:nvSpPr>
        <p:spPr>
          <a:xfrm>
            <a:off x="51706" y="1849120"/>
            <a:ext cx="2417902" cy="4708981"/>
          </a:xfrm>
          <a:prstGeom prst="rect">
            <a:avLst/>
          </a:prstGeom>
          <a:noFill/>
        </p:spPr>
        <p:txBody>
          <a:bodyPr wrap="square" rtlCol="0">
            <a:spAutoFit/>
          </a:bodyPr>
          <a:lstStyle/>
          <a:p>
            <a:pPr marL="171450" indent="-171450" algn="just">
              <a:buFont typeface="Arial" panose="020B0604020202020204" pitchFamily="34" charset="0"/>
              <a:buChar char="•"/>
            </a:pPr>
            <a:r>
              <a:rPr lang="en-IN" sz="1200" dirty="0">
                <a:solidFill>
                  <a:schemeClr val="bg1"/>
                </a:solidFill>
                <a:cs typeface="Calibri" panose="020F0502020204030204" pitchFamily="34" charset="0"/>
              </a:rPr>
              <a:t>Dodge's buzz and impression levels held steady in 2021 for both Blue Jays fans and the wider Canadian population.</a:t>
            </a:r>
          </a:p>
          <a:p>
            <a:pPr marL="171450" indent="-171450" algn="just">
              <a:buFont typeface="Arial" panose="020B0604020202020204" pitchFamily="34" charset="0"/>
              <a:buChar char="•"/>
            </a:pPr>
            <a:endParaRPr lang="en-IN" sz="1200" dirty="0">
              <a:solidFill>
                <a:schemeClr val="bg1"/>
              </a:solidFill>
              <a:cs typeface="Calibri" panose="020F0502020204030204" pitchFamily="34" charset="0"/>
            </a:endParaRPr>
          </a:p>
          <a:p>
            <a:pPr marL="171450" indent="-171450" algn="just">
              <a:buFont typeface="Arial" panose="020B0604020202020204" pitchFamily="34" charset="0"/>
              <a:buChar char="•"/>
            </a:pPr>
            <a:r>
              <a:rPr lang="en-IN" sz="1200" dirty="0">
                <a:solidFill>
                  <a:schemeClr val="bg1"/>
                </a:solidFill>
                <a:cs typeface="Calibri" panose="020F0502020204030204" pitchFamily="34" charset="0"/>
              </a:rPr>
              <a:t>Ad and ad awareness scores for Dodge exhibited a slight decline in 2021, but they consistently remained higher among Blue Jays </a:t>
            </a:r>
          </a:p>
          <a:p>
            <a:pPr marL="171450" indent="-171450" algn="just">
              <a:buFont typeface="Arial" panose="020B0604020202020204" pitchFamily="34" charset="0"/>
              <a:buChar char="•"/>
            </a:pPr>
            <a:endParaRPr lang="en-IN" sz="1200" dirty="0">
              <a:solidFill>
                <a:schemeClr val="bg1"/>
              </a:solidFill>
              <a:cs typeface="Calibri" panose="020F0502020204030204" pitchFamily="34" charset="0"/>
            </a:endParaRPr>
          </a:p>
          <a:p>
            <a:pPr marL="171450" indent="-171450" algn="just">
              <a:buFont typeface="Arial" panose="020B0604020202020204" pitchFamily="34" charset="0"/>
              <a:buChar char="•"/>
            </a:pPr>
            <a:r>
              <a:rPr lang="en-IN" sz="1200" dirty="0">
                <a:solidFill>
                  <a:schemeClr val="bg1"/>
                </a:solidFill>
                <a:cs typeface="Calibri" panose="020F0502020204030204" pitchFamily="34" charset="0"/>
              </a:rPr>
              <a:t>Dodge's recommendation score among Blue Jays supporters showed significant fluctuations</a:t>
            </a:r>
          </a:p>
          <a:p>
            <a:pPr algn="just"/>
            <a:endParaRPr lang="en-IN" sz="1200" dirty="0">
              <a:solidFill>
                <a:schemeClr val="bg1"/>
              </a:solidFill>
              <a:cs typeface="Calibri" panose="020F0502020204030204" pitchFamily="34" charset="0"/>
            </a:endParaRPr>
          </a:p>
          <a:p>
            <a:pPr marL="171450" indent="-171450" algn="just">
              <a:buFont typeface="Arial" panose="020B0604020202020204" pitchFamily="34" charset="0"/>
              <a:buChar char="•"/>
            </a:pPr>
            <a:r>
              <a:rPr lang="en-IN" sz="1200" dirty="0">
                <a:solidFill>
                  <a:schemeClr val="bg1"/>
                </a:solidFill>
                <a:cs typeface="Calibri" panose="020F0502020204030204" pitchFamily="34" charset="0"/>
              </a:rPr>
              <a:t>Blue Jays fans scored higher in Consideration scores in comparison to the general Canadian population, with a notable decline in Q2 2021 and a rebound following it.</a:t>
            </a:r>
          </a:p>
          <a:p>
            <a:endParaRPr lang="en-IN" sz="1200" dirty="0">
              <a:solidFill>
                <a:schemeClr val="bg1"/>
              </a:solidFill>
              <a:cs typeface="Calibri" panose="020F0502020204030204" pitchFamily="34" charset="0"/>
            </a:endParaRPr>
          </a:p>
          <a:p>
            <a:pPr marL="171450" indent="-171450">
              <a:buFont typeface="Arial" panose="020B0604020202020204" pitchFamily="34" charset="0"/>
              <a:buChar char="•"/>
            </a:pPr>
            <a:endParaRPr lang="en-IN" sz="1200" dirty="0">
              <a:solidFill>
                <a:schemeClr val="bg1"/>
              </a:solidFill>
              <a:cs typeface="Calibri" panose="020F0502020204030204" pitchFamily="34" charset="0"/>
            </a:endParaRPr>
          </a:p>
        </p:txBody>
      </p:sp>
      <p:sp>
        <p:nvSpPr>
          <p:cNvPr id="5" name="Slide Number Placeholder 4">
            <a:extLst>
              <a:ext uri="{FF2B5EF4-FFF2-40B4-BE49-F238E27FC236}">
                <a16:creationId xmlns:a16="http://schemas.microsoft.com/office/drawing/2014/main" id="{1D629496-7212-704A-A2EC-B8AEEC369D5E}"/>
              </a:ext>
            </a:extLst>
          </p:cNvPr>
          <p:cNvSpPr>
            <a:spLocks noGrp="1"/>
          </p:cNvSpPr>
          <p:nvPr>
            <p:ph type="sldNum" sz="quarter" idx="12"/>
          </p:nvPr>
        </p:nvSpPr>
        <p:spPr/>
        <p:txBody>
          <a:bodyPr/>
          <a:lstStyle/>
          <a:p>
            <a:fld id="{D3060201-1C40-4B39-813D-5CD9493BAEED}" type="slidenum">
              <a:rPr lang="en-US" smtClean="0"/>
              <a:t>13</a:t>
            </a:fld>
            <a:endParaRPr lang="en-US"/>
          </a:p>
        </p:txBody>
      </p:sp>
      <p:pic>
        <p:nvPicPr>
          <p:cNvPr id="9" name="Picture 8">
            <a:extLst>
              <a:ext uri="{FF2B5EF4-FFF2-40B4-BE49-F238E27FC236}">
                <a16:creationId xmlns:a16="http://schemas.microsoft.com/office/drawing/2014/main" id="{E7963F97-CEA1-AE4A-B80A-54FFB6BC1D62}"/>
              </a:ext>
            </a:extLst>
          </p:cNvPr>
          <p:cNvPicPr>
            <a:picLocks noChangeAspect="1"/>
          </p:cNvPicPr>
          <p:nvPr/>
        </p:nvPicPr>
        <p:blipFill>
          <a:blip r:embed="rId3"/>
          <a:stretch>
            <a:fillRect/>
          </a:stretch>
        </p:blipFill>
        <p:spPr>
          <a:xfrm>
            <a:off x="7707006" y="1286906"/>
            <a:ext cx="3911600" cy="2171700"/>
          </a:xfrm>
          <a:prstGeom prst="rect">
            <a:avLst/>
          </a:prstGeom>
        </p:spPr>
      </p:pic>
      <p:pic>
        <p:nvPicPr>
          <p:cNvPr id="10" name="Picture 9">
            <a:extLst>
              <a:ext uri="{FF2B5EF4-FFF2-40B4-BE49-F238E27FC236}">
                <a16:creationId xmlns:a16="http://schemas.microsoft.com/office/drawing/2014/main" id="{3FE6F6AD-EA91-5A42-ADA0-6ABB74D257BB}"/>
              </a:ext>
            </a:extLst>
          </p:cNvPr>
          <p:cNvPicPr>
            <a:picLocks noChangeAspect="1"/>
          </p:cNvPicPr>
          <p:nvPr/>
        </p:nvPicPr>
        <p:blipFill>
          <a:blip r:embed="rId4"/>
          <a:stretch>
            <a:fillRect/>
          </a:stretch>
        </p:blipFill>
        <p:spPr>
          <a:xfrm>
            <a:off x="7768672" y="3767002"/>
            <a:ext cx="4165600" cy="2374900"/>
          </a:xfrm>
          <a:prstGeom prst="rect">
            <a:avLst/>
          </a:prstGeom>
        </p:spPr>
      </p:pic>
      <p:pic>
        <p:nvPicPr>
          <p:cNvPr id="14" name="Picture 13">
            <a:extLst>
              <a:ext uri="{FF2B5EF4-FFF2-40B4-BE49-F238E27FC236}">
                <a16:creationId xmlns:a16="http://schemas.microsoft.com/office/drawing/2014/main" id="{E29D2428-C1BE-9040-9E59-05921C1069B2}"/>
              </a:ext>
            </a:extLst>
          </p:cNvPr>
          <p:cNvPicPr>
            <a:picLocks noChangeAspect="1"/>
          </p:cNvPicPr>
          <p:nvPr/>
        </p:nvPicPr>
        <p:blipFill>
          <a:blip r:embed="rId5"/>
          <a:stretch>
            <a:fillRect/>
          </a:stretch>
        </p:blipFill>
        <p:spPr>
          <a:xfrm>
            <a:off x="2888684" y="3914232"/>
            <a:ext cx="4197081" cy="2184400"/>
          </a:xfrm>
          <a:prstGeom prst="rect">
            <a:avLst/>
          </a:prstGeom>
        </p:spPr>
      </p:pic>
      <p:pic>
        <p:nvPicPr>
          <p:cNvPr id="21" name="Picture 20">
            <a:extLst>
              <a:ext uri="{FF2B5EF4-FFF2-40B4-BE49-F238E27FC236}">
                <a16:creationId xmlns:a16="http://schemas.microsoft.com/office/drawing/2014/main" id="{FF79CDCC-0C94-8143-8707-0104CC38BC0A}"/>
              </a:ext>
            </a:extLst>
          </p:cNvPr>
          <p:cNvPicPr>
            <a:picLocks noChangeAspect="1"/>
          </p:cNvPicPr>
          <p:nvPr/>
        </p:nvPicPr>
        <p:blipFill>
          <a:blip r:embed="rId6"/>
          <a:stretch>
            <a:fillRect/>
          </a:stretch>
        </p:blipFill>
        <p:spPr>
          <a:xfrm>
            <a:off x="2777197" y="1324467"/>
            <a:ext cx="4203700" cy="2184400"/>
          </a:xfrm>
          <a:prstGeom prst="rect">
            <a:avLst/>
          </a:prstGeom>
        </p:spPr>
      </p:pic>
    </p:spTree>
    <p:extLst>
      <p:ext uri="{BB962C8B-B14F-4D97-AF65-F5344CB8AC3E}">
        <p14:creationId xmlns:p14="http://schemas.microsoft.com/office/powerpoint/2010/main" val="413075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8746D-8C52-CCDF-2E66-789317E75CF5}"/>
              </a:ext>
            </a:extLst>
          </p:cNvPr>
          <p:cNvSpPr txBox="1">
            <a:spLocks/>
          </p:cNvSpPr>
          <p:nvPr/>
        </p:nvSpPr>
        <p:spPr>
          <a:xfrm>
            <a:off x="2732043" y="302966"/>
            <a:ext cx="6939481" cy="67554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2400" dirty="0">
                <a:solidFill>
                  <a:schemeClr val="tx1">
                    <a:lumMod val="65000"/>
                    <a:lumOff val="35000"/>
                  </a:schemeClr>
                </a:solidFill>
              </a:rPr>
              <a:t>Ford</a:t>
            </a:r>
          </a:p>
        </p:txBody>
      </p:sp>
      <p:sp>
        <p:nvSpPr>
          <p:cNvPr id="8" name="Title 1">
            <a:extLst>
              <a:ext uri="{FF2B5EF4-FFF2-40B4-BE49-F238E27FC236}">
                <a16:creationId xmlns:a16="http://schemas.microsoft.com/office/drawing/2014/main" id="{DFF8A25D-884E-0B47-FA41-0F36008CB8EF}"/>
              </a:ext>
            </a:extLst>
          </p:cNvPr>
          <p:cNvSpPr txBox="1">
            <a:spLocks/>
          </p:cNvSpPr>
          <p:nvPr/>
        </p:nvSpPr>
        <p:spPr>
          <a:xfrm>
            <a:off x="3691462" y="3374585"/>
            <a:ext cx="1912331" cy="35446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1400" kern="1200" dirty="0">
                <a:solidFill>
                  <a:schemeClr val="tx1"/>
                </a:solidFill>
                <a:latin typeface="+mn-lt"/>
                <a:ea typeface="+mn-ea"/>
                <a:cs typeface="Angsana New" panose="02020603050405020304" pitchFamily="18" charset="-34"/>
              </a:rPr>
              <a:t>Buzz &amp; Impression</a:t>
            </a:r>
            <a:endParaRPr lang="en-CA" sz="2400" dirty="0">
              <a:solidFill>
                <a:schemeClr val="tx1"/>
              </a:solidFill>
              <a:latin typeface="+mn-lt"/>
            </a:endParaRPr>
          </a:p>
        </p:txBody>
      </p:sp>
      <p:sp>
        <p:nvSpPr>
          <p:cNvPr id="11" name="Title 1">
            <a:extLst>
              <a:ext uri="{FF2B5EF4-FFF2-40B4-BE49-F238E27FC236}">
                <a16:creationId xmlns:a16="http://schemas.microsoft.com/office/drawing/2014/main" id="{064C9E4D-65DA-A553-EFE7-8FA8249C4F93}"/>
              </a:ext>
            </a:extLst>
          </p:cNvPr>
          <p:cNvSpPr txBox="1">
            <a:spLocks/>
          </p:cNvSpPr>
          <p:nvPr/>
        </p:nvSpPr>
        <p:spPr>
          <a:xfrm>
            <a:off x="8956828" y="3285266"/>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Ad &amp; Ad Awareness</a:t>
            </a:r>
            <a:endParaRPr lang="en-CA" sz="1400" dirty="0"/>
          </a:p>
        </p:txBody>
      </p:sp>
      <p:sp>
        <p:nvSpPr>
          <p:cNvPr id="12" name="Title 1">
            <a:extLst>
              <a:ext uri="{FF2B5EF4-FFF2-40B4-BE49-F238E27FC236}">
                <a16:creationId xmlns:a16="http://schemas.microsoft.com/office/drawing/2014/main" id="{50EE4116-EF99-5220-10CF-696DFA639849}"/>
              </a:ext>
            </a:extLst>
          </p:cNvPr>
          <p:cNvSpPr txBox="1">
            <a:spLocks/>
          </p:cNvSpPr>
          <p:nvPr/>
        </p:nvSpPr>
        <p:spPr>
          <a:xfrm>
            <a:off x="3691462" y="5849877"/>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Recommendation</a:t>
            </a:r>
            <a:endParaRPr lang="en-CA" sz="1400" dirty="0"/>
          </a:p>
        </p:txBody>
      </p:sp>
      <p:sp>
        <p:nvSpPr>
          <p:cNvPr id="13" name="Title 1">
            <a:extLst>
              <a:ext uri="{FF2B5EF4-FFF2-40B4-BE49-F238E27FC236}">
                <a16:creationId xmlns:a16="http://schemas.microsoft.com/office/drawing/2014/main" id="{52080ABC-84D1-77EF-FC20-883F0BC17382}"/>
              </a:ext>
            </a:extLst>
          </p:cNvPr>
          <p:cNvSpPr txBox="1">
            <a:spLocks/>
          </p:cNvSpPr>
          <p:nvPr/>
        </p:nvSpPr>
        <p:spPr>
          <a:xfrm>
            <a:off x="8956828" y="5857952"/>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Consideration</a:t>
            </a:r>
            <a:endParaRPr lang="en-CA" sz="1400" dirty="0"/>
          </a:p>
        </p:txBody>
      </p:sp>
      <p:cxnSp>
        <p:nvCxnSpPr>
          <p:cNvPr id="16" name="Straight Connector 15">
            <a:extLst>
              <a:ext uri="{FF2B5EF4-FFF2-40B4-BE49-F238E27FC236}">
                <a16:creationId xmlns:a16="http://schemas.microsoft.com/office/drawing/2014/main" id="{BDAE8D09-8AB9-D668-BF18-D6D22D9E6E19}"/>
              </a:ext>
            </a:extLst>
          </p:cNvPr>
          <p:cNvCxnSpPr>
            <a:cxnSpLocks/>
          </p:cNvCxnSpPr>
          <p:nvPr/>
        </p:nvCxnSpPr>
        <p:spPr>
          <a:xfrm>
            <a:off x="7441334" y="1523310"/>
            <a:ext cx="0" cy="4781844"/>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BB4CAA4-A008-1ED3-14BE-C7A70C569204}"/>
              </a:ext>
            </a:extLst>
          </p:cNvPr>
          <p:cNvCxnSpPr>
            <a:cxnSpLocks/>
          </p:cNvCxnSpPr>
          <p:nvPr/>
        </p:nvCxnSpPr>
        <p:spPr>
          <a:xfrm>
            <a:off x="3181927" y="3767002"/>
            <a:ext cx="872679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Speech Bubble: Rectangle 31">
            <a:extLst>
              <a:ext uri="{FF2B5EF4-FFF2-40B4-BE49-F238E27FC236}">
                <a16:creationId xmlns:a16="http://schemas.microsoft.com/office/drawing/2014/main" id="{F548BFCE-0DDC-1A77-BD18-15DA2C627F63}"/>
              </a:ext>
            </a:extLst>
          </p:cNvPr>
          <p:cNvSpPr/>
          <p:nvPr/>
        </p:nvSpPr>
        <p:spPr>
          <a:xfrm>
            <a:off x="6550" y="-36623"/>
            <a:ext cx="2607970" cy="6894623"/>
          </a:xfrm>
          <a:prstGeom prst="wedgeRectCallout">
            <a:avLst>
              <a:gd name="adj1" fmla="val 48874"/>
              <a:gd name="adj2" fmla="val 2224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2E0DC33-7A14-2922-0731-AF111E83A87E}"/>
              </a:ext>
            </a:extLst>
          </p:cNvPr>
          <p:cNvSpPr>
            <a:spLocks noGrp="1"/>
          </p:cNvSpPr>
          <p:nvPr>
            <p:ph type="title"/>
          </p:nvPr>
        </p:nvSpPr>
        <p:spPr>
          <a:xfrm>
            <a:off x="206514" y="929427"/>
            <a:ext cx="3220904" cy="1038508"/>
          </a:xfrm>
        </p:spPr>
        <p:txBody>
          <a:bodyPr>
            <a:normAutofit fontScale="90000"/>
          </a:bodyPr>
          <a:lstStyle/>
          <a:p>
            <a:pPr>
              <a:lnSpc>
                <a:spcPct val="90000"/>
              </a:lnSpc>
            </a:pPr>
            <a:r>
              <a:rPr lang="en-US" sz="3400" dirty="0">
                <a:solidFill>
                  <a:schemeClr val="bg1"/>
                </a:solidFill>
              </a:rPr>
              <a:t>Brand Perception Analysis</a:t>
            </a:r>
            <a:br>
              <a:rPr lang="en-US" sz="3400" dirty="0">
                <a:solidFill>
                  <a:schemeClr val="bg1"/>
                </a:solidFill>
              </a:rPr>
            </a:br>
            <a:endParaRPr lang="en-CA" sz="3400" dirty="0">
              <a:solidFill>
                <a:schemeClr val="bg1"/>
              </a:solidFill>
            </a:endParaRPr>
          </a:p>
        </p:txBody>
      </p:sp>
      <p:sp>
        <p:nvSpPr>
          <p:cNvPr id="33" name="TextBox 32">
            <a:extLst>
              <a:ext uri="{FF2B5EF4-FFF2-40B4-BE49-F238E27FC236}">
                <a16:creationId xmlns:a16="http://schemas.microsoft.com/office/drawing/2014/main" id="{CBE231BF-E523-ABD3-9BFA-77398C7A0FB3}"/>
              </a:ext>
            </a:extLst>
          </p:cNvPr>
          <p:cNvSpPr txBox="1"/>
          <p:nvPr/>
        </p:nvSpPr>
        <p:spPr>
          <a:xfrm>
            <a:off x="19476" y="1645265"/>
            <a:ext cx="2461153" cy="4893647"/>
          </a:xfrm>
          <a:prstGeom prst="rect">
            <a:avLst/>
          </a:prstGeom>
          <a:noFill/>
        </p:spPr>
        <p:txBody>
          <a:bodyPr wrap="square" rtlCol="0">
            <a:spAutoFit/>
          </a:bodyPr>
          <a:lstStyle/>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Ford's buzz and impression levels fluctuated but stayed relatively stable among Blue Jays fans, with slightly higher score than the general Canadian population by year-end.</a:t>
            </a:r>
          </a:p>
          <a:p>
            <a:pPr algn="just"/>
            <a:endParaRPr lang="en-US" dirty="0"/>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Ford's ad and ad awareness trended downward for Blue Jays supporters.</a:t>
            </a:r>
          </a:p>
          <a:p>
            <a:pPr marL="285750" indent="-285750" algn="just">
              <a:buFont typeface="Arial" panose="020B0604020202020204" pitchFamily="34" charset="0"/>
              <a:buChar char="•"/>
            </a:pPr>
            <a:endParaRPr lang="en-IN"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Ford's recommendation scores among Blue Jays supporters fluctuated in the first half of the year but ended slightly higher than those of all Canadians.</a:t>
            </a:r>
          </a:p>
          <a:p>
            <a:pPr marL="285750" indent="-285750" algn="just">
              <a:buFont typeface="Arial" panose="020B0604020202020204" pitchFamily="34" charset="0"/>
              <a:buChar char="•"/>
            </a:pPr>
            <a:endParaRPr lang="en-IN"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Consideration scores were slightly higher among Blue Jays fans compared to the overall Canadian population in 2021</a:t>
            </a:r>
            <a:endParaRPr lang="en-US" sz="1200" dirty="0">
              <a:solidFill>
                <a:schemeClr val="bg1"/>
              </a:solidFill>
              <a:cs typeface="Calibri" panose="020F0502020204030204" pitchFamily="34" charset="0"/>
            </a:endParaRPr>
          </a:p>
          <a:p>
            <a:endParaRPr lang="en-US" dirty="0"/>
          </a:p>
        </p:txBody>
      </p:sp>
      <p:sp>
        <p:nvSpPr>
          <p:cNvPr id="3" name="Slide Number Placeholder 2">
            <a:extLst>
              <a:ext uri="{FF2B5EF4-FFF2-40B4-BE49-F238E27FC236}">
                <a16:creationId xmlns:a16="http://schemas.microsoft.com/office/drawing/2014/main" id="{F139AE79-94FE-7E4A-9F5B-6029AA19C2A6}"/>
              </a:ext>
            </a:extLst>
          </p:cNvPr>
          <p:cNvSpPr>
            <a:spLocks noGrp="1"/>
          </p:cNvSpPr>
          <p:nvPr>
            <p:ph type="sldNum" sz="quarter" idx="12"/>
          </p:nvPr>
        </p:nvSpPr>
        <p:spPr/>
        <p:txBody>
          <a:bodyPr/>
          <a:lstStyle/>
          <a:p>
            <a:fld id="{D3060201-1C40-4B39-813D-5CD9493BAEED}" type="slidenum">
              <a:rPr lang="en-US" smtClean="0"/>
              <a:t>14</a:t>
            </a:fld>
            <a:endParaRPr lang="en-US"/>
          </a:p>
        </p:txBody>
      </p:sp>
      <p:pic>
        <p:nvPicPr>
          <p:cNvPr id="5" name="Picture 4">
            <a:extLst>
              <a:ext uri="{FF2B5EF4-FFF2-40B4-BE49-F238E27FC236}">
                <a16:creationId xmlns:a16="http://schemas.microsoft.com/office/drawing/2014/main" id="{A5537225-E99E-8A49-BEA1-5D69B1D77135}"/>
              </a:ext>
            </a:extLst>
          </p:cNvPr>
          <p:cNvPicPr>
            <a:picLocks noChangeAspect="1"/>
          </p:cNvPicPr>
          <p:nvPr/>
        </p:nvPicPr>
        <p:blipFill>
          <a:blip r:embed="rId3"/>
          <a:stretch>
            <a:fillRect/>
          </a:stretch>
        </p:blipFill>
        <p:spPr>
          <a:xfrm>
            <a:off x="2892154" y="1228851"/>
            <a:ext cx="4051300" cy="2362200"/>
          </a:xfrm>
          <a:prstGeom prst="rect">
            <a:avLst/>
          </a:prstGeom>
        </p:spPr>
      </p:pic>
      <p:pic>
        <p:nvPicPr>
          <p:cNvPr id="6" name="Picture 5">
            <a:extLst>
              <a:ext uri="{FF2B5EF4-FFF2-40B4-BE49-F238E27FC236}">
                <a16:creationId xmlns:a16="http://schemas.microsoft.com/office/drawing/2014/main" id="{8EC4D1EF-0C6C-6242-ACA3-7C81D4AAE657}"/>
              </a:ext>
            </a:extLst>
          </p:cNvPr>
          <p:cNvPicPr>
            <a:picLocks noChangeAspect="1"/>
          </p:cNvPicPr>
          <p:nvPr/>
        </p:nvPicPr>
        <p:blipFill>
          <a:blip r:embed="rId4"/>
          <a:stretch>
            <a:fillRect/>
          </a:stretch>
        </p:blipFill>
        <p:spPr>
          <a:xfrm>
            <a:off x="7539487" y="1248811"/>
            <a:ext cx="4364408" cy="2362386"/>
          </a:xfrm>
          <a:prstGeom prst="rect">
            <a:avLst/>
          </a:prstGeom>
        </p:spPr>
      </p:pic>
      <p:pic>
        <p:nvPicPr>
          <p:cNvPr id="7" name="Picture 6">
            <a:extLst>
              <a:ext uri="{FF2B5EF4-FFF2-40B4-BE49-F238E27FC236}">
                <a16:creationId xmlns:a16="http://schemas.microsoft.com/office/drawing/2014/main" id="{CE6B744A-5112-2A4E-972B-04A0180C2CA5}"/>
              </a:ext>
            </a:extLst>
          </p:cNvPr>
          <p:cNvPicPr>
            <a:picLocks noChangeAspect="1"/>
          </p:cNvPicPr>
          <p:nvPr/>
        </p:nvPicPr>
        <p:blipFill>
          <a:blip r:embed="rId5"/>
          <a:stretch>
            <a:fillRect/>
          </a:stretch>
        </p:blipFill>
        <p:spPr>
          <a:xfrm>
            <a:off x="2884276" y="3962928"/>
            <a:ext cx="4318000" cy="2146300"/>
          </a:xfrm>
          <a:prstGeom prst="rect">
            <a:avLst/>
          </a:prstGeom>
        </p:spPr>
      </p:pic>
      <p:pic>
        <p:nvPicPr>
          <p:cNvPr id="9" name="Picture 8">
            <a:extLst>
              <a:ext uri="{FF2B5EF4-FFF2-40B4-BE49-F238E27FC236}">
                <a16:creationId xmlns:a16="http://schemas.microsoft.com/office/drawing/2014/main" id="{5ABB13B4-F274-9146-BA2C-F172E2407A33}"/>
              </a:ext>
            </a:extLst>
          </p:cNvPr>
          <p:cNvPicPr>
            <a:picLocks noChangeAspect="1"/>
          </p:cNvPicPr>
          <p:nvPr/>
        </p:nvPicPr>
        <p:blipFill>
          <a:blip r:embed="rId6"/>
          <a:stretch>
            <a:fillRect/>
          </a:stretch>
        </p:blipFill>
        <p:spPr>
          <a:xfrm>
            <a:off x="7539487" y="3781920"/>
            <a:ext cx="4406900" cy="2247900"/>
          </a:xfrm>
          <a:prstGeom prst="rect">
            <a:avLst/>
          </a:prstGeom>
        </p:spPr>
      </p:pic>
    </p:spTree>
    <p:extLst>
      <p:ext uri="{BB962C8B-B14F-4D97-AF65-F5344CB8AC3E}">
        <p14:creationId xmlns:p14="http://schemas.microsoft.com/office/powerpoint/2010/main" val="381350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8746D-8C52-CCDF-2E66-789317E75CF5}"/>
              </a:ext>
            </a:extLst>
          </p:cNvPr>
          <p:cNvSpPr txBox="1">
            <a:spLocks/>
          </p:cNvSpPr>
          <p:nvPr/>
        </p:nvSpPr>
        <p:spPr>
          <a:xfrm>
            <a:off x="2732043" y="302966"/>
            <a:ext cx="6939481" cy="67554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2400" dirty="0">
                <a:solidFill>
                  <a:schemeClr val="tx1">
                    <a:lumMod val="65000"/>
                    <a:lumOff val="35000"/>
                  </a:schemeClr>
                </a:solidFill>
              </a:rPr>
              <a:t>Honda</a:t>
            </a:r>
          </a:p>
        </p:txBody>
      </p:sp>
      <p:sp>
        <p:nvSpPr>
          <p:cNvPr id="8" name="Title 1">
            <a:extLst>
              <a:ext uri="{FF2B5EF4-FFF2-40B4-BE49-F238E27FC236}">
                <a16:creationId xmlns:a16="http://schemas.microsoft.com/office/drawing/2014/main" id="{DFF8A25D-884E-0B47-FA41-0F36008CB8EF}"/>
              </a:ext>
            </a:extLst>
          </p:cNvPr>
          <p:cNvSpPr txBox="1">
            <a:spLocks/>
          </p:cNvSpPr>
          <p:nvPr/>
        </p:nvSpPr>
        <p:spPr>
          <a:xfrm>
            <a:off x="3691462" y="3374585"/>
            <a:ext cx="1912331" cy="35446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1400" kern="1200" dirty="0">
                <a:solidFill>
                  <a:schemeClr val="tx1"/>
                </a:solidFill>
                <a:latin typeface="+mn-lt"/>
                <a:ea typeface="+mn-ea"/>
                <a:cs typeface="Angsana New" panose="02020603050405020304" pitchFamily="18" charset="-34"/>
              </a:rPr>
              <a:t>Buzz &amp; Impression</a:t>
            </a:r>
            <a:endParaRPr lang="en-CA" sz="2400" dirty="0">
              <a:solidFill>
                <a:schemeClr val="tx1"/>
              </a:solidFill>
              <a:latin typeface="+mn-lt"/>
            </a:endParaRPr>
          </a:p>
        </p:txBody>
      </p:sp>
      <p:sp>
        <p:nvSpPr>
          <p:cNvPr id="11" name="Title 1">
            <a:extLst>
              <a:ext uri="{FF2B5EF4-FFF2-40B4-BE49-F238E27FC236}">
                <a16:creationId xmlns:a16="http://schemas.microsoft.com/office/drawing/2014/main" id="{064C9E4D-65DA-A553-EFE7-8FA8249C4F93}"/>
              </a:ext>
            </a:extLst>
          </p:cNvPr>
          <p:cNvSpPr txBox="1">
            <a:spLocks/>
          </p:cNvSpPr>
          <p:nvPr/>
        </p:nvSpPr>
        <p:spPr>
          <a:xfrm>
            <a:off x="8956828" y="3285266"/>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Ad &amp; Ad Awareness</a:t>
            </a:r>
            <a:endParaRPr lang="en-CA" sz="1400" dirty="0"/>
          </a:p>
        </p:txBody>
      </p:sp>
      <p:sp>
        <p:nvSpPr>
          <p:cNvPr id="12" name="Title 1">
            <a:extLst>
              <a:ext uri="{FF2B5EF4-FFF2-40B4-BE49-F238E27FC236}">
                <a16:creationId xmlns:a16="http://schemas.microsoft.com/office/drawing/2014/main" id="{50EE4116-EF99-5220-10CF-696DFA639849}"/>
              </a:ext>
            </a:extLst>
          </p:cNvPr>
          <p:cNvSpPr txBox="1">
            <a:spLocks/>
          </p:cNvSpPr>
          <p:nvPr/>
        </p:nvSpPr>
        <p:spPr>
          <a:xfrm>
            <a:off x="3691462" y="5849877"/>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Recommendation</a:t>
            </a:r>
            <a:endParaRPr lang="en-CA" sz="1400" dirty="0"/>
          </a:p>
        </p:txBody>
      </p:sp>
      <p:sp>
        <p:nvSpPr>
          <p:cNvPr id="13" name="Title 1">
            <a:extLst>
              <a:ext uri="{FF2B5EF4-FFF2-40B4-BE49-F238E27FC236}">
                <a16:creationId xmlns:a16="http://schemas.microsoft.com/office/drawing/2014/main" id="{52080ABC-84D1-77EF-FC20-883F0BC17382}"/>
              </a:ext>
            </a:extLst>
          </p:cNvPr>
          <p:cNvSpPr txBox="1">
            <a:spLocks/>
          </p:cNvSpPr>
          <p:nvPr/>
        </p:nvSpPr>
        <p:spPr>
          <a:xfrm>
            <a:off x="8956828" y="5857952"/>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Consideration</a:t>
            </a:r>
            <a:endParaRPr lang="en-CA" sz="1400" dirty="0"/>
          </a:p>
        </p:txBody>
      </p:sp>
      <p:cxnSp>
        <p:nvCxnSpPr>
          <p:cNvPr id="16" name="Straight Connector 15">
            <a:extLst>
              <a:ext uri="{FF2B5EF4-FFF2-40B4-BE49-F238E27FC236}">
                <a16:creationId xmlns:a16="http://schemas.microsoft.com/office/drawing/2014/main" id="{BDAE8D09-8AB9-D668-BF18-D6D22D9E6E19}"/>
              </a:ext>
            </a:extLst>
          </p:cNvPr>
          <p:cNvCxnSpPr>
            <a:cxnSpLocks/>
          </p:cNvCxnSpPr>
          <p:nvPr/>
        </p:nvCxnSpPr>
        <p:spPr>
          <a:xfrm>
            <a:off x="7441334" y="1523310"/>
            <a:ext cx="0" cy="4781844"/>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BB4CAA4-A008-1ED3-14BE-C7A70C569204}"/>
              </a:ext>
            </a:extLst>
          </p:cNvPr>
          <p:cNvCxnSpPr>
            <a:cxnSpLocks/>
          </p:cNvCxnSpPr>
          <p:nvPr/>
        </p:nvCxnSpPr>
        <p:spPr>
          <a:xfrm>
            <a:off x="3181927" y="3767002"/>
            <a:ext cx="872679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Speech Bubble: Rectangle 31">
            <a:extLst>
              <a:ext uri="{FF2B5EF4-FFF2-40B4-BE49-F238E27FC236}">
                <a16:creationId xmlns:a16="http://schemas.microsoft.com/office/drawing/2014/main" id="{F548BFCE-0DDC-1A77-BD18-15DA2C627F63}"/>
              </a:ext>
            </a:extLst>
          </p:cNvPr>
          <p:cNvSpPr/>
          <p:nvPr/>
        </p:nvSpPr>
        <p:spPr>
          <a:xfrm>
            <a:off x="6550" y="-36623"/>
            <a:ext cx="2607970" cy="6894623"/>
          </a:xfrm>
          <a:prstGeom prst="wedgeRectCallout">
            <a:avLst>
              <a:gd name="adj1" fmla="val 48874"/>
              <a:gd name="adj2" fmla="val 2224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2E0DC33-7A14-2922-0731-AF111E83A87E}"/>
              </a:ext>
            </a:extLst>
          </p:cNvPr>
          <p:cNvSpPr>
            <a:spLocks noGrp="1"/>
          </p:cNvSpPr>
          <p:nvPr>
            <p:ph type="title"/>
          </p:nvPr>
        </p:nvSpPr>
        <p:spPr>
          <a:xfrm>
            <a:off x="206514" y="929427"/>
            <a:ext cx="3220904" cy="1038508"/>
          </a:xfrm>
        </p:spPr>
        <p:txBody>
          <a:bodyPr>
            <a:normAutofit fontScale="90000"/>
          </a:bodyPr>
          <a:lstStyle/>
          <a:p>
            <a:pPr>
              <a:lnSpc>
                <a:spcPct val="90000"/>
              </a:lnSpc>
            </a:pPr>
            <a:r>
              <a:rPr lang="en-US" sz="3400" dirty="0">
                <a:solidFill>
                  <a:schemeClr val="bg1"/>
                </a:solidFill>
              </a:rPr>
              <a:t>Brand Perception Analysis</a:t>
            </a:r>
            <a:br>
              <a:rPr lang="en-US" sz="3400" dirty="0">
                <a:solidFill>
                  <a:schemeClr val="bg1"/>
                </a:solidFill>
              </a:rPr>
            </a:br>
            <a:endParaRPr lang="en-CA" sz="3400" dirty="0">
              <a:solidFill>
                <a:schemeClr val="bg1"/>
              </a:solidFill>
            </a:endParaRPr>
          </a:p>
        </p:txBody>
      </p:sp>
      <p:sp>
        <p:nvSpPr>
          <p:cNvPr id="33" name="TextBox 32">
            <a:extLst>
              <a:ext uri="{FF2B5EF4-FFF2-40B4-BE49-F238E27FC236}">
                <a16:creationId xmlns:a16="http://schemas.microsoft.com/office/drawing/2014/main" id="{CBE231BF-E523-ABD3-9BFA-77398C7A0FB3}"/>
              </a:ext>
            </a:extLst>
          </p:cNvPr>
          <p:cNvSpPr txBox="1"/>
          <p:nvPr/>
        </p:nvSpPr>
        <p:spPr>
          <a:xfrm>
            <a:off x="92898" y="2317060"/>
            <a:ext cx="2403464" cy="3600986"/>
          </a:xfrm>
          <a:prstGeom prst="rect">
            <a:avLst/>
          </a:prstGeom>
          <a:noFill/>
        </p:spPr>
        <p:txBody>
          <a:bodyPr wrap="square" rtlCol="0">
            <a:spAutoFit/>
          </a:bodyPr>
          <a:lstStyle/>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Buzz and impression scores fluctuated for Blue Jays fans in 2021 </a:t>
            </a:r>
          </a:p>
          <a:p>
            <a:pPr marL="285750" indent="-285750" algn="just">
              <a:buFont typeface="Arial" panose="020B0604020202020204" pitchFamily="34" charset="0"/>
              <a:buChar char="•"/>
            </a:pPr>
            <a:endParaRPr lang="en-IN"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Honda's ad and ad awareness scores consistently remained higher among Blue Jays fans.</a:t>
            </a:r>
          </a:p>
          <a:p>
            <a:pPr marL="285750" indent="-285750" algn="just">
              <a:buFont typeface="Arial" panose="020B0604020202020204" pitchFamily="34" charset="0"/>
              <a:buChar char="•"/>
            </a:pPr>
            <a:endParaRPr lang="en-IN"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Recommendation and Consideration scores were slightly higher among Blue Jays fans.</a:t>
            </a:r>
          </a:p>
          <a:p>
            <a:pPr marL="285750" indent="-285750">
              <a:buFont typeface="Arial" panose="020B0604020202020204" pitchFamily="34" charset="0"/>
              <a:buChar char="•"/>
            </a:pPr>
            <a:endParaRPr lang="en-IN" sz="1200" dirty="0">
              <a:solidFill>
                <a:schemeClr val="bg1"/>
              </a:solidFill>
              <a:cs typeface="Calibri" panose="020F0502020204030204" pitchFamily="34" charset="0"/>
            </a:endParaRPr>
          </a:p>
          <a:p>
            <a:pPr marL="285750" indent="-285750">
              <a:buFont typeface="Arial" panose="020B0604020202020204" pitchFamily="34" charset="0"/>
              <a:buChar char="•"/>
            </a:pPr>
            <a:endParaRPr lang="en-US" sz="1200" dirty="0">
              <a:solidFill>
                <a:schemeClr val="bg1"/>
              </a:solidFill>
              <a:cs typeface="Calibri" panose="020F050202020403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0F9B823-923A-EC49-A476-B1EED3895780}"/>
              </a:ext>
            </a:extLst>
          </p:cNvPr>
          <p:cNvSpPr>
            <a:spLocks noGrp="1"/>
          </p:cNvSpPr>
          <p:nvPr>
            <p:ph type="sldNum" sz="quarter" idx="12"/>
          </p:nvPr>
        </p:nvSpPr>
        <p:spPr/>
        <p:txBody>
          <a:bodyPr/>
          <a:lstStyle/>
          <a:p>
            <a:fld id="{D3060201-1C40-4B39-813D-5CD9493BAEED}" type="slidenum">
              <a:rPr lang="en-US" smtClean="0"/>
              <a:t>15</a:t>
            </a:fld>
            <a:endParaRPr lang="en-US"/>
          </a:p>
        </p:txBody>
      </p:sp>
      <p:pic>
        <p:nvPicPr>
          <p:cNvPr id="5" name="Picture 4">
            <a:extLst>
              <a:ext uri="{FF2B5EF4-FFF2-40B4-BE49-F238E27FC236}">
                <a16:creationId xmlns:a16="http://schemas.microsoft.com/office/drawing/2014/main" id="{D33487CF-D728-F747-A216-3A1FC34A3600}"/>
              </a:ext>
            </a:extLst>
          </p:cNvPr>
          <p:cNvPicPr>
            <a:picLocks noChangeAspect="1"/>
          </p:cNvPicPr>
          <p:nvPr/>
        </p:nvPicPr>
        <p:blipFill>
          <a:blip r:embed="rId3"/>
          <a:stretch>
            <a:fillRect/>
          </a:stretch>
        </p:blipFill>
        <p:spPr>
          <a:xfrm>
            <a:off x="2872207" y="1220301"/>
            <a:ext cx="4216400" cy="2349500"/>
          </a:xfrm>
          <a:prstGeom prst="rect">
            <a:avLst/>
          </a:prstGeom>
        </p:spPr>
      </p:pic>
      <p:pic>
        <p:nvPicPr>
          <p:cNvPr id="6" name="Picture 5">
            <a:extLst>
              <a:ext uri="{FF2B5EF4-FFF2-40B4-BE49-F238E27FC236}">
                <a16:creationId xmlns:a16="http://schemas.microsoft.com/office/drawing/2014/main" id="{E9E91903-41C0-814E-87B3-578A7B01A3BE}"/>
              </a:ext>
            </a:extLst>
          </p:cNvPr>
          <p:cNvPicPr>
            <a:picLocks noChangeAspect="1"/>
          </p:cNvPicPr>
          <p:nvPr/>
        </p:nvPicPr>
        <p:blipFill>
          <a:blip r:embed="rId4"/>
          <a:stretch>
            <a:fillRect/>
          </a:stretch>
        </p:blipFill>
        <p:spPr>
          <a:xfrm>
            <a:off x="7536141" y="1265645"/>
            <a:ext cx="4667966" cy="2259566"/>
          </a:xfrm>
          <a:prstGeom prst="rect">
            <a:avLst/>
          </a:prstGeom>
        </p:spPr>
      </p:pic>
      <p:pic>
        <p:nvPicPr>
          <p:cNvPr id="7" name="Picture 6">
            <a:extLst>
              <a:ext uri="{FF2B5EF4-FFF2-40B4-BE49-F238E27FC236}">
                <a16:creationId xmlns:a16="http://schemas.microsoft.com/office/drawing/2014/main" id="{1A56B835-862F-964E-A237-73F7C80F42FD}"/>
              </a:ext>
            </a:extLst>
          </p:cNvPr>
          <p:cNvPicPr>
            <a:picLocks noChangeAspect="1"/>
          </p:cNvPicPr>
          <p:nvPr/>
        </p:nvPicPr>
        <p:blipFill>
          <a:blip r:embed="rId5"/>
          <a:stretch>
            <a:fillRect/>
          </a:stretch>
        </p:blipFill>
        <p:spPr>
          <a:xfrm>
            <a:off x="2835615" y="3850233"/>
            <a:ext cx="4521200" cy="2336800"/>
          </a:xfrm>
          <a:prstGeom prst="rect">
            <a:avLst/>
          </a:prstGeom>
        </p:spPr>
      </p:pic>
      <p:pic>
        <p:nvPicPr>
          <p:cNvPr id="9" name="Picture 8">
            <a:extLst>
              <a:ext uri="{FF2B5EF4-FFF2-40B4-BE49-F238E27FC236}">
                <a16:creationId xmlns:a16="http://schemas.microsoft.com/office/drawing/2014/main" id="{07A7E094-FB00-EB45-9E2B-BD4A0DEC60C6}"/>
              </a:ext>
            </a:extLst>
          </p:cNvPr>
          <p:cNvPicPr>
            <a:picLocks noChangeAspect="1"/>
          </p:cNvPicPr>
          <p:nvPr/>
        </p:nvPicPr>
        <p:blipFill>
          <a:blip r:embed="rId6"/>
          <a:stretch>
            <a:fillRect/>
          </a:stretch>
        </p:blipFill>
        <p:spPr>
          <a:xfrm>
            <a:off x="7489002" y="3735933"/>
            <a:ext cx="4610100" cy="2451100"/>
          </a:xfrm>
          <a:prstGeom prst="rect">
            <a:avLst/>
          </a:prstGeom>
        </p:spPr>
      </p:pic>
    </p:spTree>
    <p:extLst>
      <p:ext uri="{BB962C8B-B14F-4D97-AF65-F5344CB8AC3E}">
        <p14:creationId xmlns:p14="http://schemas.microsoft.com/office/powerpoint/2010/main" val="408392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08746D-8C52-CCDF-2E66-789317E75CF5}"/>
              </a:ext>
            </a:extLst>
          </p:cNvPr>
          <p:cNvSpPr txBox="1">
            <a:spLocks/>
          </p:cNvSpPr>
          <p:nvPr/>
        </p:nvSpPr>
        <p:spPr>
          <a:xfrm>
            <a:off x="2732043" y="302966"/>
            <a:ext cx="6939481" cy="67554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2400" dirty="0">
                <a:solidFill>
                  <a:schemeClr val="tx1">
                    <a:lumMod val="65000"/>
                    <a:lumOff val="35000"/>
                  </a:schemeClr>
                </a:solidFill>
              </a:rPr>
              <a:t>Toyota</a:t>
            </a:r>
          </a:p>
        </p:txBody>
      </p:sp>
      <p:sp>
        <p:nvSpPr>
          <p:cNvPr id="8" name="Title 1">
            <a:extLst>
              <a:ext uri="{FF2B5EF4-FFF2-40B4-BE49-F238E27FC236}">
                <a16:creationId xmlns:a16="http://schemas.microsoft.com/office/drawing/2014/main" id="{DFF8A25D-884E-0B47-FA41-0F36008CB8EF}"/>
              </a:ext>
            </a:extLst>
          </p:cNvPr>
          <p:cNvSpPr txBox="1">
            <a:spLocks/>
          </p:cNvSpPr>
          <p:nvPr/>
        </p:nvSpPr>
        <p:spPr>
          <a:xfrm>
            <a:off x="3691462" y="3374585"/>
            <a:ext cx="1912331" cy="35446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pPr defTabSz="594360">
              <a:spcAft>
                <a:spcPts val="600"/>
              </a:spcAft>
            </a:pPr>
            <a:r>
              <a:rPr lang="en-CA" sz="1400" kern="1200" dirty="0">
                <a:solidFill>
                  <a:schemeClr val="tx1"/>
                </a:solidFill>
                <a:latin typeface="+mn-lt"/>
                <a:ea typeface="+mn-ea"/>
                <a:cs typeface="Angsana New" panose="02020603050405020304" pitchFamily="18" charset="-34"/>
              </a:rPr>
              <a:t>Buzz &amp; Impression</a:t>
            </a:r>
            <a:endParaRPr lang="en-CA" sz="2400" dirty="0">
              <a:solidFill>
                <a:schemeClr val="tx1"/>
              </a:solidFill>
              <a:latin typeface="+mn-lt"/>
            </a:endParaRPr>
          </a:p>
        </p:txBody>
      </p:sp>
      <p:sp>
        <p:nvSpPr>
          <p:cNvPr id="11" name="Title 1">
            <a:extLst>
              <a:ext uri="{FF2B5EF4-FFF2-40B4-BE49-F238E27FC236}">
                <a16:creationId xmlns:a16="http://schemas.microsoft.com/office/drawing/2014/main" id="{064C9E4D-65DA-A553-EFE7-8FA8249C4F93}"/>
              </a:ext>
            </a:extLst>
          </p:cNvPr>
          <p:cNvSpPr txBox="1">
            <a:spLocks/>
          </p:cNvSpPr>
          <p:nvPr/>
        </p:nvSpPr>
        <p:spPr>
          <a:xfrm>
            <a:off x="8956828" y="3285266"/>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Ad &amp; Ad Awareness</a:t>
            </a:r>
            <a:endParaRPr lang="en-CA" sz="1400" dirty="0"/>
          </a:p>
        </p:txBody>
      </p:sp>
      <p:sp>
        <p:nvSpPr>
          <p:cNvPr id="12" name="Title 1">
            <a:extLst>
              <a:ext uri="{FF2B5EF4-FFF2-40B4-BE49-F238E27FC236}">
                <a16:creationId xmlns:a16="http://schemas.microsoft.com/office/drawing/2014/main" id="{50EE4116-EF99-5220-10CF-696DFA639849}"/>
              </a:ext>
            </a:extLst>
          </p:cNvPr>
          <p:cNvSpPr txBox="1">
            <a:spLocks/>
          </p:cNvSpPr>
          <p:nvPr/>
        </p:nvSpPr>
        <p:spPr>
          <a:xfrm>
            <a:off x="3691462" y="5849877"/>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Recommendation</a:t>
            </a:r>
            <a:endParaRPr lang="en-CA" sz="1400" dirty="0"/>
          </a:p>
        </p:txBody>
      </p:sp>
      <p:sp>
        <p:nvSpPr>
          <p:cNvPr id="13" name="Title 1">
            <a:extLst>
              <a:ext uri="{FF2B5EF4-FFF2-40B4-BE49-F238E27FC236}">
                <a16:creationId xmlns:a16="http://schemas.microsoft.com/office/drawing/2014/main" id="{52080ABC-84D1-77EF-FC20-883F0BC17382}"/>
              </a:ext>
            </a:extLst>
          </p:cNvPr>
          <p:cNvSpPr txBox="1">
            <a:spLocks/>
          </p:cNvSpPr>
          <p:nvPr/>
        </p:nvSpPr>
        <p:spPr>
          <a:xfrm>
            <a:off x="8956828" y="5857952"/>
            <a:ext cx="2754112" cy="447202"/>
          </a:xfrm>
          <a:prstGeom prst="rect">
            <a:avLst/>
          </a:prstGeom>
        </p:spPr>
        <p:txBody>
          <a:bodyPr vert="horz" lIns="91440" tIns="45720" rIns="91440" bIns="45720" rtlCol="0" anchor="b">
            <a:normAutofit/>
          </a:bodyPr>
          <a:lstStyle>
            <a:defPPr>
              <a:defRPr lang="en-US"/>
            </a:defPPr>
            <a:lvl1pPr defTabSz="594360">
              <a:lnSpc>
                <a:spcPct val="100000"/>
              </a:lnSpc>
              <a:spcBef>
                <a:spcPct val="0"/>
              </a:spcBef>
              <a:spcAft>
                <a:spcPts val="600"/>
              </a:spcAft>
              <a:buNone/>
              <a:defRPr sz="1560">
                <a:cs typeface="Angsana New" panose="02020603050405020304" pitchFamily="18" charset="-34"/>
              </a:defRPr>
            </a:lvl1pPr>
          </a:lstStyle>
          <a:p>
            <a:r>
              <a:rPr lang="en-US" sz="1400" dirty="0"/>
              <a:t>Consideration</a:t>
            </a:r>
            <a:endParaRPr lang="en-CA" sz="1400" dirty="0"/>
          </a:p>
        </p:txBody>
      </p:sp>
      <p:cxnSp>
        <p:nvCxnSpPr>
          <p:cNvPr id="16" name="Straight Connector 15">
            <a:extLst>
              <a:ext uri="{FF2B5EF4-FFF2-40B4-BE49-F238E27FC236}">
                <a16:creationId xmlns:a16="http://schemas.microsoft.com/office/drawing/2014/main" id="{BDAE8D09-8AB9-D668-BF18-D6D22D9E6E19}"/>
              </a:ext>
            </a:extLst>
          </p:cNvPr>
          <p:cNvCxnSpPr>
            <a:cxnSpLocks/>
          </p:cNvCxnSpPr>
          <p:nvPr/>
        </p:nvCxnSpPr>
        <p:spPr>
          <a:xfrm>
            <a:off x="7441334" y="1523310"/>
            <a:ext cx="0" cy="4781844"/>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CBB4CAA4-A008-1ED3-14BE-C7A70C569204}"/>
              </a:ext>
            </a:extLst>
          </p:cNvPr>
          <p:cNvCxnSpPr>
            <a:cxnSpLocks/>
          </p:cNvCxnSpPr>
          <p:nvPr/>
        </p:nvCxnSpPr>
        <p:spPr>
          <a:xfrm>
            <a:off x="3181927" y="3767002"/>
            <a:ext cx="872679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Speech Bubble: Rectangle 31">
            <a:extLst>
              <a:ext uri="{FF2B5EF4-FFF2-40B4-BE49-F238E27FC236}">
                <a16:creationId xmlns:a16="http://schemas.microsoft.com/office/drawing/2014/main" id="{F548BFCE-0DDC-1A77-BD18-15DA2C627F63}"/>
              </a:ext>
            </a:extLst>
          </p:cNvPr>
          <p:cNvSpPr/>
          <p:nvPr/>
        </p:nvSpPr>
        <p:spPr>
          <a:xfrm>
            <a:off x="6550" y="-36623"/>
            <a:ext cx="2607970" cy="6894623"/>
          </a:xfrm>
          <a:prstGeom prst="wedgeRectCallout">
            <a:avLst>
              <a:gd name="adj1" fmla="val 48874"/>
              <a:gd name="adj2" fmla="val 2224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2E0DC33-7A14-2922-0731-AF111E83A87E}"/>
              </a:ext>
            </a:extLst>
          </p:cNvPr>
          <p:cNvSpPr>
            <a:spLocks noGrp="1"/>
          </p:cNvSpPr>
          <p:nvPr>
            <p:ph type="title"/>
          </p:nvPr>
        </p:nvSpPr>
        <p:spPr>
          <a:xfrm>
            <a:off x="206514" y="929427"/>
            <a:ext cx="3220904" cy="1038508"/>
          </a:xfrm>
        </p:spPr>
        <p:txBody>
          <a:bodyPr>
            <a:normAutofit fontScale="90000"/>
          </a:bodyPr>
          <a:lstStyle/>
          <a:p>
            <a:pPr>
              <a:lnSpc>
                <a:spcPct val="90000"/>
              </a:lnSpc>
            </a:pPr>
            <a:r>
              <a:rPr lang="en-US" sz="3400" dirty="0">
                <a:solidFill>
                  <a:schemeClr val="bg1"/>
                </a:solidFill>
              </a:rPr>
              <a:t>Brand Perception Analysis</a:t>
            </a:r>
            <a:br>
              <a:rPr lang="en-US" sz="3400" dirty="0">
                <a:solidFill>
                  <a:schemeClr val="bg1"/>
                </a:solidFill>
              </a:rPr>
            </a:br>
            <a:endParaRPr lang="en-CA" sz="3400" dirty="0">
              <a:solidFill>
                <a:schemeClr val="bg1"/>
              </a:solidFill>
            </a:endParaRPr>
          </a:p>
        </p:txBody>
      </p:sp>
      <p:sp>
        <p:nvSpPr>
          <p:cNvPr id="33" name="TextBox 32">
            <a:extLst>
              <a:ext uri="{FF2B5EF4-FFF2-40B4-BE49-F238E27FC236}">
                <a16:creationId xmlns:a16="http://schemas.microsoft.com/office/drawing/2014/main" id="{CBE231BF-E523-ABD3-9BFA-77398C7A0FB3}"/>
              </a:ext>
            </a:extLst>
          </p:cNvPr>
          <p:cNvSpPr txBox="1"/>
          <p:nvPr/>
        </p:nvSpPr>
        <p:spPr>
          <a:xfrm>
            <a:off x="51707" y="2334013"/>
            <a:ext cx="2416342" cy="4339650"/>
          </a:xfrm>
          <a:prstGeom prst="rect">
            <a:avLst/>
          </a:prstGeom>
          <a:noFill/>
        </p:spPr>
        <p:txBody>
          <a:bodyPr wrap="square" rtlCol="0">
            <a:spAutoFit/>
          </a:bodyPr>
          <a:lstStyle/>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Toyota had consistent buzz and impressions among Blue Jays fans except for a dip and recovery in Q3 2021.</a:t>
            </a:r>
          </a:p>
          <a:p>
            <a:pPr marL="285750" indent="-285750" algn="just">
              <a:buFont typeface="Arial" panose="020B0604020202020204" pitchFamily="34" charset="0"/>
              <a:buChar char="•"/>
            </a:pPr>
            <a:endParaRPr lang="en-IN"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Ad &amp; ad awareness scores fluctuated among Blue Jays fans but consistently remained higher than the scores of the general Canadian population.</a:t>
            </a:r>
          </a:p>
          <a:p>
            <a:pPr algn="just"/>
            <a:endParaRPr lang="en-IN" sz="1200" dirty="0">
              <a:solidFill>
                <a:schemeClr val="bg1"/>
              </a:solidFill>
              <a:cs typeface="Calibri" panose="020F0502020204030204" pitchFamily="34" charset="0"/>
            </a:endParaRPr>
          </a:p>
          <a:p>
            <a:pPr marL="285750" indent="-285750" algn="just">
              <a:buFont typeface="Arial" panose="020B0604020202020204" pitchFamily="34" charset="0"/>
              <a:buChar char="•"/>
            </a:pPr>
            <a:r>
              <a:rPr lang="en-IN" sz="1200" dirty="0">
                <a:solidFill>
                  <a:schemeClr val="bg1"/>
                </a:solidFill>
                <a:cs typeface="Calibri" panose="020F0502020204030204" pitchFamily="34" charset="0"/>
              </a:rPr>
              <a:t>Recommendation scores remained largely consistent between Blue Jays compared to the general Canadian population, while the consideration score remained consistent.</a:t>
            </a:r>
            <a:endParaRPr lang="en-US" sz="1200" dirty="0">
              <a:solidFill>
                <a:schemeClr val="bg1"/>
              </a:solidFill>
              <a:cs typeface="Calibri" panose="020F0502020204030204" pitchFamily="34" charset="0"/>
            </a:endParaRPr>
          </a:p>
          <a:p>
            <a:endParaRPr lang="en-US" dirty="0"/>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3199D832-946A-F047-9968-32E37A0AED06}"/>
              </a:ext>
            </a:extLst>
          </p:cNvPr>
          <p:cNvSpPr>
            <a:spLocks noGrp="1"/>
          </p:cNvSpPr>
          <p:nvPr>
            <p:ph type="sldNum" sz="quarter" idx="12"/>
          </p:nvPr>
        </p:nvSpPr>
        <p:spPr/>
        <p:txBody>
          <a:bodyPr/>
          <a:lstStyle/>
          <a:p>
            <a:fld id="{D3060201-1C40-4B39-813D-5CD9493BAEED}" type="slidenum">
              <a:rPr lang="en-US" smtClean="0"/>
              <a:t>16</a:t>
            </a:fld>
            <a:endParaRPr lang="en-US"/>
          </a:p>
        </p:txBody>
      </p:sp>
      <p:pic>
        <p:nvPicPr>
          <p:cNvPr id="3" name="Picture 2">
            <a:extLst>
              <a:ext uri="{FF2B5EF4-FFF2-40B4-BE49-F238E27FC236}">
                <a16:creationId xmlns:a16="http://schemas.microsoft.com/office/drawing/2014/main" id="{B8DCF42E-F417-D14E-953B-1AC0D641588E}"/>
              </a:ext>
            </a:extLst>
          </p:cNvPr>
          <p:cNvPicPr>
            <a:picLocks noChangeAspect="1"/>
          </p:cNvPicPr>
          <p:nvPr/>
        </p:nvPicPr>
        <p:blipFill>
          <a:blip r:embed="rId3"/>
          <a:stretch>
            <a:fillRect/>
          </a:stretch>
        </p:blipFill>
        <p:spPr>
          <a:xfrm>
            <a:off x="2957827" y="1317499"/>
            <a:ext cx="4140200" cy="2298700"/>
          </a:xfrm>
          <a:prstGeom prst="rect">
            <a:avLst/>
          </a:prstGeom>
        </p:spPr>
      </p:pic>
      <p:pic>
        <p:nvPicPr>
          <p:cNvPr id="5" name="Picture 4">
            <a:extLst>
              <a:ext uri="{FF2B5EF4-FFF2-40B4-BE49-F238E27FC236}">
                <a16:creationId xmlns:a16="http://schemas.microsoft.com/office/drawing/2014/main" id="{FA121E6D-2A91-F94D-BD85-06C3C6270B61}"/>
              </a:ext>
            </a:extLst>
          </p:cNvPr>
          <p:cNvPicPr>
            <a:picLocks noChangeAspect="1"/>
          </p:cNvPicPr>
          <p:nvPr/>
        </p:nvPicPr>
        <p:blipFill>
          <a:blip r:embed="rId4"/>
          <a:stretch>
            <a:fillRect/>
          </a:stretch>
        </p:blipFill>
        <p:spPr>
          <a:xfrm>
            <a:off x="7599154" y="1488913"/>
            <a:ext cx="4495800" cy="2095500"/>
          </a:xfrm>
          <a:prstGeom prst="rect">
            <a:avLst/>
          </a:prstGeom>
        </p:spPr>
      </p:pic>
      <p:pic>
        <p:nvPicPr>
          <p:cNvPr id="10" name="Picture 9">
            <a:extLst>
              <a:ext uri="{FF2B5EF4-FFF2-40B4-BE49-F238E27FC236}">
                <a16:creationId xmlns:a16="http://schemas.microsoft.com/office/drawing/2014/main" id="{06E5F4F9-0FFB-3E46-9FD7-F14A95C3F597}"/>
              </a:ext>
            </a:extLst>
          </p:cNvPr>
          <p:cNvPicPr>
            <a:picLocks noChangeAspect="1"/>
          </p:cNvPicPr>
          <p:nvPr/>
        </p:nvPicPr>
        <p:blipFill>
          <a:blip r:embed="rId5"/>
          <a:stretch>
            <a:fillRect/>
          </a:stretch>
        </p:blipFill>
        <p:spPr>
          <a:xfrm>
            <a:off x="2907027" y="3879850"/>
            <a:ext cx="4241800" cy="2286000"/>
          </a:xfrm>
          <a:prstGeom prst="rect">
            <a:avLst/>
          </a:prstGeom>
        </p:spPr>
      </p:pic>
      <p:pic>
        <p:nvPicPr>
          <p:cNvPr id="14" name="Picture 13">
            <a:extLst>
              <a:ext uri="{FF2B5EF4-FFF2-40B4-BE49-F238E27FC236}">
                <a16:creationId xmlns:a16="http://schemas.microsoft.com/office/drawing/2014/main" id="{A0C05128-BF18-3C41-94BF-FD0B07A03355}"/>
              </a:ext>
            </a:extLst>
          </p:cNvPr>
          <p:cNvPicPr>
            <a:picLocks noChangeAspect="1"/>
          </p:cNvPicPr>
          <p:nvPr/>
        </p:nvPicPr>
        <p:blipFill>
          <a:blip r:embed="rId6"/>
          <a:stretch>
            <a:fillRect/>
          </a:stretch>
        </p:blipFill>
        <p:spPr>
          <a:xfrm>
            <a:off x="7521367" y="3829050"/>
            <a:ext cx="4495800" cy="2336800"/>
          </a:xfrm>
          <a:prstGeom prst="rect">
            <a:avLst/>
          </a:prstGeom>
        </p:spPr>
      </p:pic>
    </p:spTree>
    <p:extLst>
      <p:ext uri="{BB962C8B-B14F-4D97-AF65-F5344CB8AC3E}">
        <p14:creationId xmlns:p14="http://schemas.microsoft.com/office/powerpoint/2010/main" val="162878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CA9E-5504-8F4E-9705-36277774215C}"/>
              </a:ext>
            </a:extLst>
          </p:cNvPr>
          <p:cNvSpPr>
            <a:spLocks noGrp="1"/>
          </p:cNvSpPr>
          <p:nvPr>
            <p:ph type="title"/>
          </p:nvPr>
        </p:nvSpPr>
        <p:spPr>
          <a:xfrm>
            <a:off x="838200" y="506627"/>
            <a:ext cx="10515600" cy="951470"/>
          </a:xfrm>
        </p:spPr>
        <p:txBody>
          <a:bodyPr>
            <a:normAutofit/>
          </a:bodyPr>
          <a:lstStyle/>
          <a:p>
            <a:r>
              <a:rPr lang="en-US" sz="4000" dirty="0">
                <a:latin typeface="+mj-lt"/>
              </a:rPr>
              <a:t>Key Insights</a:t>
            </a:r>
          </a:p>
        </p:txBody>
      </p:sp>
      <p:graphicFrame>
        <p:nvGraphicFramePr>
          <p:cNvPr id="8" name="Content Placeholder 2">
            <a:extLst>
              <a:ext uri="{FF2B5EF4-FFF2-40B4-BE49-F238E27FC236}">
                <a16:creationId xmlns:a16="http://schemas.microsoft.com/office/drawing/2014/main" id="{210EF91A-B924-6B1A-B34C-DF0319CF7D5F}"/>
              </a:ext>
            </a:extLst>
          </p:cNvPr>
          <p:cNvGraphicFramePr>
            <a:graphicFrameLocks noGrp="1"/>
          </p:cNvGraphicFramePr>
          <p:nvPr>
            <p:ph idx="1"/>
            <p:extLst>
              <p:ext uri="{D42A27DB-BD31-4B8C-83A1-F6EECF244321}">
                <p14:modId xmlns:p14="http://schemas.microsoft.com/office/powerpoint/2010/main" val="352047197"/>
              </p:ext>
            </p:extLst>
          </p:nvPr>
        </p:nvGraphicFramePr>
        <p:xfrm>
          <a:off x="838200" y="1940875"/>
          <a:ext cx="10515600" cy="4236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B3CAA34-10C5-5B43-818B-F6D4EBA64FC0}"/>
              </a:ext>
            </a:extLst>
          </p:cNvPr>
          <p:cNvSpPr>
            <a:spLocks noGrp="1"/>
          </p:cNvSpPr>
          <p:nvPr>
            <p:ph type="sldNum" sz="quarter" idx="12"/>
          </p:nvPr>
        </p:nvSpPr>
        <p:spPr/>
        <p:txBody>
          <a:bodyPr/>
          <a:lstStyle/>
          <a:p>
            <a:fld id="{D3060201-1C40-4B39-813D-5CD9493BAEED}" type="slidenum">
              <a:rPr lang="en-US" smtClean="0"/>
              <a:t>17</a:t>
            </a:fld>
            <a:endParaRPr lang="en-US"/>
          </a:p>
        </p:txBody>
      </p:sp>
    </p:spTree>
    <p:extLst>
      <p:ext uri="{BB962C8B-B14F-4D97-AF65-F5344CB8AC3E}">
        <p14:creationId xmlns:p14="http://schemas.microsoft.com/office/powerpoint/2010/main" val="275302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9A919-CE1C-0042-B76C-D35F8249257A}"/>
              </a:ext>
            </a:extLst>
          </p:cNvPr>
          <p:cNvSpPr>
            <a:spLocks noGrp="1"/>
          </p:cNvSpPr>
          <p:nvPr>
            <p:ph idx="1"/>
          </p:nvPr>
        </p:nvSpPr>
        <p:spPr>
          <a:xfrm>
            <a:off x="838200" y="531341"/>
            <a:ext cx="10515600" cy="5645621"/>
          </a:xfrm>
          <a:solidFill>
            <a:schemeClr val="accent2"/>
          </a:solidFill>
          <a:ln>
            <a:solidFill>
              <a:schemeClr val="accent1"/>
            </a:solidFill>
          </a:ln>
        </p:spPr>
        <p:txBody>
          <a:bodyPr>
            <a:normAutofit/>
          </a:bodyPr>
          <a:lstStyle/>
          <a:p>
            <a:pPr marL="0" indent="0">
              <a:buNone/>
            </a:pPr>
            <a:r>
              <a:rPr lang="en-US" sz="4800" b="1" dirty="0"/>
              <a:t>			</a:t>
            </a:r>
          </a:p>
          <a:p>
            <a:pPr marL="0" indent="0">
              <a:buNone/>
            </a:pPr>
            <a:endParaRPr lang="en-US" sz="4800" b="1" dirty="0"/>
          </a:p>
          <a:p>
            <a:pPr marL="0" indent="0">
              <a:buNone/>
            </a:pPr>
            <a:r>
              <a:rPr lang="en-US" sz="4800" b="1" dirty="0"/>
              <a:t>			</a:t>
            </a:r>
          </a:p>
          <a:p>
            <a:pPr marL="0" indent="0">
              <a:buNone/>
            </a:pPr>
            <a:endParaRPr lang="en-US" sz="4800" b="1" dirty="0"/>
          </a:p>
          <a:p>
            <a:pPr marL="0" indent="0">
              <a:buNone/>
            </a:pPr>
            <a:r>
              <a:rPr lang="en-US" sz="4800" b="1" dirty="0">
                <a:solidFill>
                  <a:schemeClr val="bg1"/>
                </a:solidFill>
              </a:rPr>
              <a:t>  </a:t>
            </a:r>
            <a:r>
              <a:rPr lang="en-US" sz="5400" b="1" dirty="0">
                <a:solidFill>
                  <a:schemeClr val="bg1"/>
                </a:solidFill>
              </a:rPr>
              <a:t>THANK YOU</a:t>
            </a:r>
          </a:p>
        </p:txBody>
      </p:sp>
      <p:sp>
        <p:nvSpPr>
          <p:cNvPr id="4" name="Slide Number Placeholder 3">
            <a:extLst>
              <a:ext uri="{FF2B5EF4-FFF2-40B4-BE49-F238E27FC236}">
                <a16:creationId xmlns:a16="http://schemas.microsoft.com/office/drawing/2014/main" id="{25367B79-CD48-6546-81C3-41C68927D133}"/>
              </a:ext>
            </a:extLst>
          </p:cNvPr>
          <p:cNvSpPr>
            <a:spLocks noGrp="1"/>
          </p:cNvSpPr>
          <p:nvPr>
            <p:ph type="sldNum" sz="quarter" idx="12"/>
          </p:nvPr>
        </p:nvSpPr>
        <p:spPr/>
        <p:txBody>
          <a:bodyPr/>
          <a:lstStyle/>
          <a:p>
            <a:fld id="{D3060201-1C40-4B39-813D-5CD9493BAEED}" type="slidenum">
              <a:rPr lang="en-US" smtClean="0"/>
              <a:t>18</a:t>
            </a:fld>
            <a:endParaRPr lang="en-US" dirty="0"/>
          </a:p>
        </p:txBody>
      </p:sp>
    </p:spTree>
    <p:extLst>
      <p:ext uri="{BB962C8B-B14F-4D97-AF65-F5344CB8AC3E}">
        <p14:creationId xmlns:p14="http://schemas.microsoft.com/office/powerpoint/2010/main" val="305870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B579D-AB99-1945-AB96-38C239391A51}"/>
              </a:ext>
            </a:extLst>
          </p:cNvPr>
          <p:cNvSpPr>
            <a:spLocks noGrp="1"/>
          </p:cNvSpPr>
          <p:nvPr>
            <p:ph type="title"/>
          </p:nvPr>
        </p:nvSpPr>
        <p:spPr>
          <a:xfrm>
            <a:off x="838200" y="780444"/>
            <a:ext cx="4030834" cy="5391756"/>
          </a:xfrm>
        </p:spPr>
        <p:txBody>
          <a:bodyPr anchor="t">
            <a:normAutofit/>
          </a:bodyPr>
          <a:lstStyle/>
          <a:p>
            <a:r>
              <a:rPr lang="en-US" dirty="0"/>
              <a:t>Agenda</a:t>
            </a:r>
          </a:p>
        </p:txBody>
      </p:sp>
      <p:graphicFrame>
        <p:nvGraphicFramePr>
          <p:cNvPr id="5" name="Content Placeholder 2">
            <a:extLst>
              <a:ext uri="{FF2B5EF4-FFF2-40B4-BE49-F238E27FC236}">
                <a16:creationId xmlns:a16="http://schemas.microsoft.com/office/drawing/2014/main" id="{7EB8E445-D9E6-967C-C6C5-0E67FB3A9261}"/>
              </a:ext>
            </a:extLst>
          </p:cNvPr>
          <p:cNvGraphicFramePr>
            <a:graphicFrameLocks noGrp="1"/>
          </p:cNvGraphicFramePr>
          <p:nvPr>
            <p:ph idx="1"/>
            <p:extLst>
              <p:ext uri="{D42A27DB-BD31-4B8C-83A1-F6EECF244321}">
                <p14:modId xmlns:p14="http://schemas.microsoft.com/office/powerpoint/2010/main" val="3675139521"/>
              </p:ext>
            </p:extLst>
          </p:nvPr>
        </p:nvGraphicFramePr>
        <p:xfrm>
          <a:off x="5452438" y="780444"/>
          <a:ext cx="6156158" cy="5563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F57614B9-201F-8F4D-A245-29A4DB49E0C7}"/>
              </a:ext>
            </a:extLst>
          </p:cNvPr>
          <p:cNvSpPr>
            <a:spLocks noGrp="1"/>
          </p:cNvSpPr>
          <p:nvPr>
            <p:ph type="sldNum" sz="quarter" idx="12"/>
          </p:nvPr>
        </p:nvSpPr>
        <p:spPr/>
        <p:txBody>
          <a:bodyPr/>
          <a:lstStyle/>
          <a:p>
            <a:fld id="{D3060201-1C40-4B39-813D-5CD9493BAEED}" type="slidenum">
              <a:rPr lang="en-US" smtClean="0"/>
              <a:t>4</a:t>
            </a:fld>
            <a:endParaRPr lang="en-US"/>
          </a:p>
        </p:txBody>
      </p:sp>
    </p:spTree>
    <p:extLst>
      <p:ext uri="{BB962C8B-B14F-4D97-AF65-F5344CB8AC3E}">
        <p14:creationId xmlns:p14="http://schemas.microsoft.com/office/powerpoint/2010/main" val="146884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D219-2EF8-2F42-8859-49FCCEA0676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619E930-AAA4-C848-A8A9-06CBC6AD321B}"/>
              </a:ext>
            </a:extLst>
          </p:cNvPr>
          <p:cNvSpPr>
            <a:spLocks noGrp="1"/>
          </p:cNvSpPr>
          <p:nvPr>
            <p:ph idx="1"/>
          </p:nvPr>
        </p:nvSpPr>
        <p:spPr/>
        <p:txBody>
          <a:bodyPr>
            <a:normAutofit fontScale="92500" lnSpcReduction="10000"/>
          </a:bodyPr>
          <a:lstStyle/>
          <a:p>
            <a:r>
              <a:rPr lang="en-US" dirty="0"/>
              <a:t>Welcome and thank you for your time.</a:t>
            </a:r>
          </a:p>
          <a:p>
            <a:r>
              <a:rPr lang="en-US" dirty="0"/>
              <a:t>Toronto Blue Jays are a Canadian baseball team based in Toronto, competes in Major League Baseball. </a:t>
            </a:r>
            <a:r>
              <a:rPr lang="en-IN" dirty="0"/>
              <a:t>The Blue Jays is the first team outside the U.S. to appear in and win a World Series, and the fastest AL expansion team to do so.</a:t>
            </a:r>
          </a:p>
          <a:p>
            <a:r>
              <a:rPr lang="en-IN" dirty="0"/>
              <a:t>In the year 2022, average attendance for regular season games exceeded 32.7 thousand. </a:t>
            </a:r>
            <a:r>
              <a:rPr lang="en-US" dirty="0"/>
              <a:t>At the time of writing</a:t>
            </a:r>
            <a:r>
              <a:rPr lang="en-IN" dirty="0"/>
              <a:t>, the team has </a:t>
            </a:r>
            <a:r>
              <a:rPr lang="en-IN" dirty="0">
                <a:highlight>
                  <a:srgbClr val="FFFF00"/>
                </a:highlight>
              </a:rPr>
              <a:t>2.4 million followers </a:t>
            </a:r>
            <a:r>
              <a:rPr lang="en-IN" dirty="0"/>
              <a:t>on Twitter and </a:t>
            </a:r>
            <a:r>
              <a:rPr lang="en-IN" dirty="0">
                <a:highlight>
                  <a:srgbClr val="FFFF00"/>
                </a:highlight>
              </a:rPr>
              <a:t>1.7 million </a:t>
            </a:r>
            <a:r>
              <a:rPr lang="en-IN" dirty="0"/>
              <a:t>followers on Facebook.</a:t>
            </a:r>
          </a:p>
          <a:p>
            <a:r>
              <a:rPr lang="en-US" dirty="0"/>
              <a:t>Our team and your company share a commitment to excellence, innovation, and community engagement. Just as you strive to lead the way in the automotive industry, we consistently aim to lead the way in the sports arena.</a:t>
            </a:r>
            <a:endParaRPr lang="en-IN" dirty="0"/>
          </a:p>
          <a:p>
            <a:r>
              <a:rPr lang="en-US" dirty="0"/>
              <a:t>Shift into gear and connect to a diverse, engaged audience by aligning your brand with us, enjoying prominent visibility across games, events, and digital platforms.</a:t>
            </a:r>
          </a:p>
        </p:txBody>
      </p:sp>
      <p:sp>
        <p:nvSpPr>
          <p:cNvPr id="4" name="Slide Number Placeholder 3">
            <a:extLst>
              <a:ext uri="{FF2B5EF4-FFF2-40B4-BE49-F238E27FC236}">
                <a16:creationId xmlns:a16="http://schemas.microsoft.com/office/drawing/2014/main" id="{7DA9E715-A2AA-5E4E-87D2-14E29024A98E}"/>
              </a:ext>
            </a:extLst>
          </p:cNvPr>
          <p:cNvSpPr>
            <a:spLocks noGrp="1"/>
          </p:cNvSpPr>
          <p:nvPr>
            <p:ph type="sldNum" sz="quarter" idx="12"/>
          </p:nvPr>
        </p:nvSpPr>
        <p:spPr/>
        <p:txBody>
          <a:bodyPr/>
          <a:lstStyle/>
          <a:p>
            <a:fld id="{D3060201-1C40-4B39-813D-5CD9493BAEED}" type="slidenum">
              <a:rPr lang="en-US" smtClean="0"/>
              <a:t>5</a:t>
            </a:fld>
            <a:endParaRPr lang="en-US"/>
          </a:p>
        </p:txBody>
      </p:sp>
    </p:spTree>
    <p:extLst>
      <p:ext uri="{BB962C8B-B14F-4D97-AF65-F5344CB8AC3E}">
        <p14:creationId xmlns:p14="http://schemas.microsoft.com/office/powerpoint/2010/main" val="250563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75674F1-9C54-B844-8FD6-650F5B7D7A0D}"/>
              </a:ext>
            </a:extLst>
          </p:cNvPr>
          <p:cNvSpPr txBox="1"/>
          <p:nvPr/>
        </p:nvSpPr>
        <p:spPr>
          <a:xfrm>
            <a:off x="6808875" y="2629045"/>
            <a:ext cx="2184400" cy="400110"/>
          </a:xfrm>
          <a:prstGeom prst="rect">
            <a:avLst/>
          </a:prstGeom>
          <a:noFill/>
        </p:spPr>
        <p:txBody>
          <a:bodyPr wrap="square" rtlCol="0">
            <a:spAutoFit/>
          </a:bodyPr>
          <a:lstStyle/>
          <a:p>
            <a:r>
              <a:rPr lang="en-US" sz="2000" dirty="0">
                <a:ln w="0"/>
                <a:solidFill>
                  <a:schemeClr val="tx1">
                    <a:lumMod val="65000"/>
                    <a:lumOff val="35000"/>
                  </a:schemeClr>
                </a:solidFill>
                <a:effectLst>
                  <a:outerShdw blurRad="38100" dist="19050" dir="2700000" algn="tl" rotWithShape="0">
                    <a:schemeClr val="dk1">
                      <a:alpha val="40000"/>
                    </a:schemeClr>
                  </a:outerShdw>
                </a:effectLst>
                <a:cs typeface="Calibri" panose="020F0502020204030204" pitchFamily="34" charset="0"/>
              </a:rPr>
              <a:t>Gender</a:t>
            </a:r>
            <a:endParaRPr lang="en-US" sz="2400" dirty="0">
              <a:ln w="0"/>
              <a:solidFill>
                <a:schemeClr val="tx1">
                  <a:lumMod val="65000"/>
                  <a:lumOff val="35000"/>
                </a:schemeClr>
              </a:solidFill>
              <a:effectLst>
                <a:outerShdw blurRad="38100" dist="19050" dir="2700000" algn="tl" rotWithShape="0">
                  <a:schemeClr val="dk1">
                    <a:alpha val="40000"/>
                  </a:schemeClr>
                </a:outerShdw>
              </a:effectLst>
              <a:cs typeface="Calibri" panose="020F0502020204030204" pitchFamily="34" charset="0"/>
            </a:endParaRPr>
          </a:p>
        </p:txBody>
      </p:sp>
      <p:sp>
        <p:nvSpPr>
          <p:cNvPr id="11" name="TextBox 10">
            <a:extLst>
              <a:ext uri="{FF2B5EF4-FFF2-40B4-BE49-F238E27FC236}">
                <a16:creationId xmlns:a16="http://schemas.microsoft.com/office/drawing/2014/main" id="{087CDF1B-5260-2D41-AD48-7CF78B194DF5}"/>
              </a:ext>
            </a:extLst>
          </p:cNvPr>
          <p:cNvSpPr txBox="1"/>
          <p:nvPr/>
        </p:nvSpPr>
        <p:spPr>
          <a:xfrm>
            <a:off x="6719877" y="5234272"/>
            <a:ext cx="2184400" cy="400110"/>
          </a:xfrm>
          <a:prstGeom prst="rect">
            <a:avLst/>
          </a:prstGeom>
          <a:noFill/>
        </p:spPr>
        <p:txBody>
          <a:bodyPr wrap="square" rtlCol="0">
            <a:spAutoFit/>
          </a:bodyPr>
          <a:lstStyle>
            <a:defPPr>
              <a:defRPr lang="en-US"/>
            </a:defPPr>
            <a:lvl1pPr>
              <a:defRPr sz="2400">
                <a:ln w="0"/>
                <a:solidFill>
                  <a:schemeClr val="tx1">
                    <a:lumMod val="65000"/>
                    <a:lumOff val="35000"/>
                  </a:schemeClr>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lvl1pPr>
          </a:lstStyle>
          <a:p>
            <a:r>
              <a:rPr lang="en-US" sz="2000" dirty="0">
                <a:latin typeface="+mn-lt"/>
              </a:rPr>
              <a:t>Age Group</a:t>
            </a:r>
          </a:p>
        </p:txBody>
      </p:sp>
      <p:sp>
        <p:nvSpPr>
          <p:cNvPr id="12" name="Title 1">
            <a:extLst>
              <a:ext uri="{FF2B5EF4-FFF2-40B4-BE49-F238E27FC236}">
                <a16:creationId xmlns:a16="http://schemas.microsoft.com/office/drawing/2014/main" id="{0AEEA248-3078-534B-A136-CFB1DACAEC99}"/>
              </a:ext>
            </a:extLst>
          </p:cNvPr>
          <p:cNvSpPr>
            <a:spLocks noGrp="1"/>
          </p:cNvSpPr>
          <p:nvPr>
            <p:ph type="title"/>
          </p:nvPr>
        </p:nvSpPr>
        <p:spPr>
          <a:xfrm>
            <a:off x="2634602" y="-12152"/>
            <a:ext cx="8170550" cy="1325563"/>
          </a:xfrm>
        </p:spPr>
        <p:txBody>
          <a:bodyPr>
            <a:noAutofit/>
          </a:bodyPr>
          <a:lstStyle/>
          <a:p>
            <a:r>
              <a:rPr lang="en-US" sz="4000" dirty="0"/>
              <a:t>Consumer Demographics And Behavior</a:t>
            </a:r>
          </a:p>
        </p:txBody>
      </p:sp>
      <p:sp>
        <p:nvSpPr>
          <p:cNvPr id="17" name="Rectangle 16">
            <a:extLst>
              <a:ext uri="{FF2B5EF4-FFF2-40B4-BE49-F238E27FC236}">
                <a16:creationId xmlns:a16="http://schemas.microsoft.com/office/drawing/2014/main" id="{CB766A52-A903-AC43-BAD1-E6FDBF38DE99}"/>
              </a:ext>
            </a:extLst>
          </p:cNvPr>
          <p:cNvSpPr/>
          <p:nvPr/>
        </p:nvSpPr>
        <p:spPr>
          <a:xfrm>
            <a:off x="6164" y="-12152"/>
            <a:ext cx="257451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9CEF0497-3A53-FD43-A089-F7C054FF5BB9}"/>
              </a:ext>
            </a:extLst>
          </p:cNvPr>
          <p:cNvSpPr txBox="1">
            <a:spLocks/>
          </p:cNvSpPr>
          <p:nvPr/>
        </p:nvSpPr>
        <p:spPr>
          <a:xfrm>
            <a:off x="171449" y="3231515"/>
            <a:ext cx="2933483" cy="397510"/>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IN" sz="2400" dirty="0">
                <a:solidFill>
                  <a:schemeClr val="bg1"/>
                </a:solidFill>
              </a:rPr>
              <a:t>Demographics</a:t>
            </a:r>
          </a:p>
        </p:txBody>
      </p:sp>
      <p:sp>
        <p:nvSpPr>
          <p:cNvPr id="2" name="Slide Number Placeholder 1">
            <a:extLst>
              <a:ext uri="{FF2B5EF4-FFF2-40B4-BE49-F238E27FC236}">
                <a16:creationId xmlns:a16="http://schemas.microsoft.com/office/drawing/2014/main" id="{0F4A0F18-1130-0A47-A888-DEAD9108AD6A}"/>
              </a:ext>
            </a:extLst>
          </p:cNvPr>
          <p:cNvSpPr>
            <a:spLocks noGrp="1"/>
          </p:cNvSpPr>
          <p:nvPr>
            <p:ph type="sldNum" sz="quarter" idx="12"/>
          </p:nvPr>
        </p:nvSpPr>
        <p:spPr/>
        <p:txBody>
          <a:bodyPr/>
          <a:lstStyle/>
          <a:p>
            <a:fld id="{D3060201-1C40-4B39-813D-5CD9493BAEED}" type="slidenum">
              <a:rPr lang="en-US" smtClean="0"/>
              <a:t>6</a:t>
            </a:fld>
            <a:endParaRPr lang="en-US"/>
          </a:p>
        </p:txBody>
      </p:sp>
      <p:pic>
        <p:nvPicPr>
          <p:cNvPr id="6" name="Picture 5">
            <a:extLst>
              <a:ext uri="{FF2B5EF4-FFF2-40B4-BE49-F238E27FC236}">
                <a16:creationId xmlns:a16="http://schemas.microsoft.com/office/drawing/2014/main" id="{F8155E50-B77A-6240-AE47-5183B6E9E86E}"/>
              </a:ext>
            </a:extLst>
          </p:cNvPr>
          <p:cNvPicPr>
            <a:picLocks noChangeAspect="1"/>
          </p:cNvPicPr>
          <p:nvPr/>
        </p:nvPicPr>
        <p:blipFill>
          <a:blip r:embed="rId3"/>
          <a:stretch>
            <a:fillRect/>
          </a:stretch>
        </p:blipFill>
        <p:spPr>
          <a:xfrm>
            <a:off x="2580674" y="1189798"/>
            <a:ext cx="5030749" cy="3097752"/>
          </a:xfrm>
          <a:prstGeom prst="rect">
            <a:avLst/>
          </a:prstGeom>
        </p:spPr>
      </p:pic>
      <p:pic>
        <p:nvPicPr>
          <p:cNvPr id="9" name="Picture 8">
            <a:extLst>
              <a:ext uri="{FF2B5EF4-FFF2-40B4-BE49-F238E27FC236}">
                <a16:creationId xmlns:a16="http://schemas.microsoft.com/office/drawing/2014/main" id="{C2FCEAEC-4308-214D-9F75-254C599B86FD}"/>
              </a:ext>
            </a:extLst>
          </p:cNvPr>
          <p:cNvPicPr>
            <a:picLocks noChangeAspect="1"/>
          </p:cNvPicPr>
          <p:nvPr/>
        </p:nvPicPr>
        <p:blipFill>
          <a:blip r:embed="rId4"/>
          <a:stretch>
            <a:fillRect/>
          </a:stretch>
        </p:blipFill>
        <p:spPr>
          <a:xfrm>
            <a:off x="2959876" y="4081420"/>
            <a:ext cx="4362830" cy="2643745"/>
          </a:xfrm>
          <a:prstGeom prst="rect">
            <a:avLst/>
          </a:prstGeom>
        </p:spPr>
      </p:pic>
      <p:pic>
        <p:nvPicPr>
          <p:cNvPr id="13" name="Picture 12">
            <a:extLst>
              <a:ext uri="{FF2B5EF4-FFF2-40B4-BE49-F238E27FC236}">
                <a16:creationId xmlns:a16="http://schemas.microsoft.com/office/drawing/2014/main" id="{36E9D816-73A0-DE42-B28C-E4A2BB9ED39A}"/>
              </a:ext>
            </a:extLst>
          </p:cNvPr>
          <p:cNvPicPr>
            <a:picLocks noChangeAspect="1"/>
          </p:cNvPicPr>
          <p:nvPr/>
        </p:nvPicPr>
        <p:blipFill>
          <a:blip r:embed="rId5"/>
          <a:stretch>
            <a:fillRect/>
          </a:stretch>
        </p:blipFill>
        <p:spPr>
          <a:xfrm>
            <a:off x="7492711" y="1149351"/>
            <a:ext cx="4737100" cy="3111500"/>
          </a:xfrm>
          <a:prstGeom prst="rect">
            <a:avLst/>
          </a:prstGeom>
        </p:spPr>
      </p:pic>
      <p:pic>
        <p:nvPicPr>
          <p:cNvPr id="14" name="Picture 13">
            <a:extLst>
              <a:ext uri="{FF2B5EF4-FFF2-40B4-BE49-F238E27FC236}">
                <a16:creationId xmlns:a16="http://schemas.microsoft.com/office/drawing/2014/main" id="{C6C4D698-A23E-BB4E-9DC7-B72CCCD1DE30}"/>
              </a:ext>
            </a:extLst>
          </p:cNvPr>
          <p:cNvPicPr>
            <a:picLocks noChangeAspect="1"/>
          </p:cNvPicPr>
          <p:nvPr/>
        </p:nvPicPr>
        <p:blipFill>
          <a:blip r:embed="rId6"/>
          <a:stretch>
            <a:fillRect/>
          </a:stretch>
        </p:blipFill>
        <p:spPr>
          <a:xfrm>
            <a:off x="7492711" y="4154590"/>
            <a:ext cx="4880875" cy="2566885"/>
          </a:xfrm>
          <a:prstGeom prst="rect">
            <a:avLst/>
          </a:prstGeom>
        </p:spPr>
      </p:pic>
    </p:spTree>
    <p:extLst>
      <p:ext uri="{BB962C8B-B14F-4D97-AF65-F5344CB8AC3E}">
        <p14:creationId xmlns:p14="http://schemas.microsoft.com/office/powerpoint/2010/main" val="32878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766A52-A903-AC43-BAD1-E6FDBF38DE99}"/>
              </a:ext>
            </a:extLst>
          </p:cNvPr>
          <p:cNvSpPr/>
          <p:nvPr/>
        </p:nvSpPr>
        <p:spPr>
          <a:xfrm>
            <a:off x="9535064" y="0"/>
            <a:ext cx="26569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28B0E5-401A-4843-B6DA-6A82145C90E7}"/>
              </a:ext>
            </a:extLst>
          </p:cNvPr>
          <p:cNvSpPr txBox="1"/>
          <p:nvPr/>
        </p:nvSpPr>
        <p:spPr>
          <a:xfrm>
            <a:off x="4106174" y="276045"/>
            <a:ext cx="184731" cy="369332"/>
          </a:xfrm>
          <a:prstGeom prst="rect">
            <a:avLst/>
          </a:prstGeom>
          <a:noFill/>
        </p:spPr>
        <p:txBody>
          <a:bodyPr wrap="none" rtlCol="0">
            <a:spAutoFit/>
          </a:bodyPr>
          <a:lstStyle/>
          <a:p>
            <a:endParaRPr lang="en-US" dirty="0"/>
          </a:p>
        </p:txBody>
      </p:sp>
      <p:sp>
        <p:nvSpPr>
          <p:cNvPr id="15" name="Title 1">
            <a:extLst>
              <a:ext uri="{FF2B5EF4-FFF2-40B4-BE49-F238E27FC236}">
                <a16:creationId xmlns:a16="http://schemas.microsoft.com/office/drawing/2014/main" id="{F09CEB29-57E9-7B43-930B-54A29BC84397}"/>
              </a:ext>
            </a:extLst>
          </p:cNvPr>
          <p:cNvSpPr>
            <a:spLocks noGrp="1"/>
          </p:cNvSpPr>
          <p:nvPr>
            <p:ph type="title"/>
          </p:nvPr>
        </p:nvSpPr>
        <p:spPr>
          <a:xfrm>
            <a:off x="9747148" y="2693773"/>
            <a:ext cx="2997798" cy="899838"/>
          </a:xfrm>
        </p:spPr>
        <p:txBody>
          <a:bodyPr>
            <a:normAutofit/>
          </a:bodyPr>
          <a:lstStyle/>
          <a:p>
            <a:r>
              <a:rPr lang="en-US" sz="2400" dirty="0">
                <a:solidFill>
                  <a:schemeClr val="bg1"/>
                </a:solidFill>
              </a:rPr>
              <a:t>Demographics</a:t>
            </a:r>
          </a:p>
        </p:txBody>
      </p:sp>
      <p:sp>
        <p:nvSpPr>
          <p:cNvPr id="9" name="TextBox 8">
            <a:extLst>
              <a:ext uri="{FF2B5EF4-FFF2-40B4-BE49-F238E27FC236}">
                <a16:creationId xmlns:a16="http://schemas.microsoft.com/office/drawing/2014/main" id="{F5B910EB-DA3D-F344-93C0-A265B355741F}"/>
              </a:ext>
            </a:extLst>
          </p:cNvPr>
          <p:cNvSpPr txBox="1"/>
          <p:nvPr/>
        </p:nvSpPr>
        <p:spPr>
          <a:xfrm>
            <a:off x="5033021" y="1123491"/>
            <a:ext cx="3496573" cy="655885"/>
          </a:xfrm>
          <a:prstGeom prst="rect">
            <a:avLst/>
          </a:prstGeom>
          <a:noFill/>
        </p:spPr>
        <p:txBody>
          <a:bodyPr wrap="square" rtlCol="0">
            <a:spAutoFit/>
          </a:bodyPr>
          <a:lstStyle/>
          <a:p>
            <a:pPr algn="ctr">
              <a:defRPr sz="1862" b="0" i="0" u="none" strike="noStrike" kern="1200" spc="0" baseline="0">
                <a:solidFill>
                  <a:prstClr val="black">
                    <a:lumMod val="65000"/>
                    <a:lumOff val="35000"/>
                  </a:prstClr>
                </a:solidFill>
                <a:latin typeface="+mn-lt"/>
                <a:ea typeface="+mn-ea"/>
                <a:cs typeface="+mn-cs"/>
              </a:defRPr>
            </a:pPr>
            <a:r>
              <a:rPr lang="en-US" sz="1862" dirty="0">
                <a:solidFill>
                  <a:prstClr val="black">
                    <a:lumMod val="65000"/>
                    <a:lumOff val="35000"/>
                  </a:prstClr>
                </a:solidFill>
              </a:rPr>
              <a:t>Team Supporters By Gender</a:t>
            </a:r>
          </a:p>
          <a:p>
            <a:endParaRPr lang="en-US" dirty="0"/>
          </a:p>
        </p:txBody>
      </p:sp>
      <p:sp>
        <p:nvSpPr>
          <p:cNvPr id="20" name="TextBox 19">
            <a:extLst>
              <a:ext uri="{FF2B5EF4-FFF2-40B4-BE49-F238E27FC236}">
                <a16:creationId xmlns:a16="http://schemas.microsoft.com/office/drawing/2014/main" id="{1ACF92B7-F5D4-3947-BDAC-4BC7389DB24A}"/>
              </a:ext>
            </a:extLst>
          </p:cNvPr>
          <p:cNvSpPr txBox="1"/>
          <p:nvPr/>
        </p:nvSpPr>
        <p:spPr>
          <a:xfrm>
            <a:off x="-108257" y="1154536"/>
            <a:ext cx="6093724" cy="378886"/>
          </a:xfrm>
          <a:prstGeom prst="rect">
            <a:avLst/>
          </a:prstGeom>
          <a:noFill/>
        </p:spPr>
        <p:txBody>
          <a:bodyPr wrap="square">
            <a:spAutoFit/>
          </a:bodyPr>
          <a:lstStyle/>
          <a:p>
            <a:pPr algn="ctr" rtl="0">
              <a:defRPr sz="1862" b="0" i="0" u="none" strike="noStrike" kern="1200" spc="0" baseline="0">
                <a:solidFill>
                  <a:prstClr val="black">
                    <a:lumMod val="65000"/>
                    <a:lumOff val="35000"/>
                  </a:prstClr>
                </a:solidFill>
                <a:latin typeface="+mn-lt"/>
                <a:ea typeface="+mn-ea"/>
                <a:cs typeface="+mn-cs"/>
              </a:defRPr>
            </a:pPr>
            <a:r>
              <a:rPr lang="en-GB" dirty="0"/>
              <a:t>Top League Fans By Gender</a:t>
            </a:r>
          </a:p>
        </p:txBody>
      </p:sp>
      <p:sp>
        <p:nvSpPr>
          <p:cNvPr id="2" name="Slide Number Placeholder 1">
            <a:extLst>
              <a:ext uri="{FF2B5EF4-FFF2-40B4-BE49-F238E27FC236}">
                <a16:creationId xmlns:a16="http://schemas.microsoft.com/office/drawing/2014/main" id="{8D290228-AE74-5749-8C19-B71C12B9F562}"/>
              </a:ext>
            </a:extLst>
          </p:cNvPr>
          <p:cNvSpPr>
            <a:spLocks noGrp="1"/>
          </p:cNvSpPr>
          <p:nvPr>
            <p:ph type="sldNum" sz="quarter" idx="12"/>
          </p:nvPr>
        </p:nvSpPr>
        <p:spPr/>
        <p:txBody>
          <a:bodyPr/>
          <a:lstStyle/>
          <a:p>
            <a:fld id="{D3060201-1C40-4B39-813D-5CD9493BAEED}" type="slidenum">
              <a:rPr lang="en-US" smtClean="0"/>
              <a:t>7</a:t>
            </a:fld>
            <a:endParaRPr lang="en-US"/>
          </a:p>
        </p:txBody>
      </p:sp>
      <p:pic>
        <p:nvPicPr>
          <p:cNvPr id="3" name="Picture 2">
            <a:extLst>
              <a:ext uri="{FF2B5EF4-FFF2-40B4-BE49-F238E27FC236}">
                <a16:creationId xmlns:a16="http://schemas.microsoft.com/office/drawing/2014/main" id="{B8CD719B-95E3-A74D-B851-58CDF44E0E17}"/>
              </a:ext>
            </a:extLst>
          </p:cNvPr>
          <p:cNvPicPr>
            <a:picLocks noChangeAspect="1"/>
          </p:cNvPicPr>
          <p:nvPr/>
        </p:nvPicPr>
        <p:blipFill>
          <a:blip r:embed="rId3"/>
          <a:stretch>
            <a:fillRect/>
          </a:stretch>
        </p:blipFill>
        <p:spPr>
          <a:xfrm>
            <a:off x="-68076" y="1528282"/>
            <a:ext cx="4508500" cy="4838700"/>
          </a:xfrm>
          <a:prstGeom prst="rect">
            <a:avLst/>
          </a:prstGeom>
        </p:spPr>
      </p:pic>
      <p:pic>
        <p:nvPicPr>
          <p:cNvPr id="4" name="Picture 3">
            <a:extLst>
              <a:ext uri="{FF2B5EF4-FFF2-40B4-BE49-F238E27FC236}">
                <a16:creationId xmlns:a16="http://schemas.microsoft.com/office/drawing/2014/main" id="{83FCACFC-C3CB-B64A-A907-A9CF8011916A}"/>
              </a:ext>
            </a:extLst>
          </p:cNvPr>
          <p:cNvPicPr>
            <a:picLocks noChangeAspect="1"/>
          </p:cNvPicPr>
          <p:nvPr/>
        </p:nvPicPr>
        <p:blipFill>
          <a:blip r:embed="rId4"/>
          <a:stretch>
            <a:fillRect/>
          </a:stretch>
        </p:blipFill>
        <p:spPr>
          <a:xfrm>
            <a:off x="4063507" y="1583845"/>
            <a:ext cx="5435600" cy="4851400"/>
          </a:xfrm>
          <a:prstGeom prst="rect">
            <a:avLst/>
          </a:prstGeom>
        </p:spPr>
      </p:pic>
    </p:spTree>
    <p:extLst>
      <p:ext uri="{BB962C8B-B14F-4D97-AF65-F5344CB8AC3E}">
        <p14:creationId xmlns:p14="http://schemas.microsoft.com/office/powerpoint/2010/main" val="108999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23BDBD84-80AC-0F4F-9CCC-C5AABA7AB4E8}"/>
              </a:ext>
            </a:extLst>
          </p:cNvPr>
          <p:cNvSpPr txBox="1">
            <a:spLocks/>
          </p:cNvSpPr>
          <p:nvPr/>
        </p:nvSpPr>
        <p:spPr>
          <a:xfrm>
            <a:off x="636722" y="-220880"/>
            <a:ext cx="10515600" cy="13255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IN" sz="4000" dirty="0">
                <a:solidFill>
                  <a:schemeClr val="tx1"/>
                </a:solidFill>
              </a:rPr>
              <a:t>Demographics</a:t>
            </a:r>
            <a:endParaRPr lang="en-IN" dirty="0">
              <a:solidFill>
                <a:schemeClr val="tx1"/>
              </a:solidFill>
            </a:endParaRPr>
          </a:p>
        </p:txBody>
      </p:sp>
      <p:sp>
        <p:nvSpPr>
          <p:cNvPr id="2" name="Slide Number Placeholder 1">
            <a:extLst>
              <a:ext uri="{FF2B5EF4-FFF2-40B4-BE49-F238E27FC236}">
                <a16:creationId xmlns:a16="http://schemas.microsoft.com/office/drawing/2014/main" id="{C2146CF1-447C-E54A-8A2E-B5C3856E8891}"/>
              </a:ext>
            </a:extLst>
          </p:cNvPr>
          <p:cNvSpPr>
            <a:spLocks noGrp="1"/>
          </p:cNvSpPr>
          <p:nvPr>
            <p:ph type="sldNum" sz="quarter" idx="12"/>
          </p:nvPr>
        </p:nvSpPr>
        <p:spPr/>
        <p:txBody>
          <a:bodyPr/>
          <a:lstStyle/>
          <a:p>
            <a:fld id="{D3060201-1C40-4B39-813D-5CD9493BAEED}" type="slidenum">
              <a:rPr lang="en-US" smtClean="0"/>
              <a:t>8</a:t>
            </a:fld>
            <a:endParaRPr lang="en-US"/>
          </a:p>
        </p:txBody>
      </p:sp>
      <p:pic>
        <p:nvPicPr>
          <p:cNvPr id="3" name="Picture 2">
            <a:extLst>
              <a:ext uri="{FF2B5EF4-FFF2-40B4-BE49-F238E27FC236}">
                <a16:creationId xmlns:a16="http://schemas.microsoft.com/office/drawing/2014/main" id="{57863D4E-47B5-DF46-B086-B875C68FD201}"/>
              </a:ext>
            </a:extLst>
          </p:cNvPr>
          <p:cNvPicPr>
            <a:picLocks noChangeAspect="1"/>
          </p:cNvPicPr>
          <p:nvPr/>
        </p:nvPicPr>
        <p:blipFill>
          <a:blip r:embed="rId3"/>
          <a:stretch>
            <a:fillRect/>
          </a:stretch>
        </p:blipFill>
        <p:spPr>
          <a:xfrm>
            <a:off x="636722" y="1260366"/>
            <a:ext cx="10744200" cy="4940300"/>
          </a:xfrm>
          <a:prstGeom prst="rect">
            <a:avLst/>
          </a:prstGeom>
        </p:spPr>
      </p:pic>
    </p:spTree>
    <p:extLst>
      <p:ext uri="{BB962C8B-B14F-4D97-AF65-F5344CB8AC3E}">
        <p14:creationId xmlns:p14="http://schemas.microsoft.com/office/powerpoint/2010/main" val="43673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FB1A50-263A-BA4E-ABA5-C74699F218AC}"/>
              </a:ext>
            </a:extLst>
          </p:cNvPr>
          <p:cNvSpPr txBox="1">
            <a:spLocks/>
          </p:cNvSpPr>
          <p:nvPr/>
        </p:nvSpPr>
        <p:spPr>
          <a:xfrm>
            <a:off x="3372034" y="803189"/>
            <a:ext cx="1484171" cy="827414"/>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endParaRPr lang="en-IN" dirty="0">
              <a:solidFill>
                <a:schemeClr val="tx1"/>
              </a:solidFill>
            </a:endParaRPr>
          </a:p>
        </p:txBody>
      </p:sp>
      <p:sp>
        <p:nvSpPr>
          <p:cNvPr id="7" name="Rectangle 6">
            <a:extLst>
              <a:ext uri="{FF2B5EF4-FFF2-40B4-BE49-F238E27FC236}">
                <a16:creationId xmlns:a16="http://schemas.microsoft.com/office/drawing/2014/main" id="{F266FF44-C1CC-9A4E-8468-C8574E19F8FA}"/>
              </a:ext>
            </a:extLst>
          </p:cNvPr>
          <p:cNvSpPr/>
          <p:nvPr/>
        </p:nvSpPr>
        <p:spPr>
          <a:xfrm>
            <a:off x="0" y="0"/>
            <a:ext cx="26569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5536C5B-BEE6-1546-AC3C-49DE07004E59}"/>
              </a:ext>
            </a:extLst>
          </p:cNvPr>
          <p:cNvSpPr txBox="1"/>
          <p:nvPr/>
        </p:nvSpPr>
        <p:spPr>
          <a:xfrm>
            <a:off x="494271" y="3198167"/>
            <a:ext cx="1989438" cy="461665"/>
          </a:xfrm>
          <a:prstGeom prst="rect">
            <a:avLst/>
          </a:prstGeom>
          <a:noFill/>
        </p:spPr>
        <p:txBody>
          <a:bodyPr wrap="square" rtlCol="0">
            <a:spAutoFit/>
          </a:bodyPr>
          <a:lstStyle/>
          <a:p>
            <a:r>
              <a:rPr lang="en-US" sz="2400" b="1" dirty="0">
                <a:solidFill>
                  <a:schemeClr val="bg1"/>
                </a:solidFill>
                <a:latin typeface="+mj-lt"/>
              </a:rPr>
              <a:t>Attitudes</a:t>
            </a:r>
          </a:p>
        </p:txBody>
      </p:sp>
      <p:sp>
        <p:nvSpPr>
          <p:cNvPr id="8" name="Slide Number Placeholder 7">
            <a:extLst>
              <a:ext uri="{FF2B5EF4-FFF2-40B4-BE49-F238E27FC236}">
                <a16:creationId xmlns:a16="http://schemas.microsoft.com/office/drawing/2014/main" id="{51152BAB-A395-B341-A7B6-EB3CDE91F3AB}"/>
              </a:ext>
            </a:extLst>
          </p:cNvPr>
          <p:cNvSpPr>
            <a:spLocks noGrp="1"/>
          </p:cNvSpPr>
          <p:nvPr>
            <p:ph type="sldNum" sz="quarter" idx="12"/>
          </p:nvPr>
        </p:nvSpPr>
        <p:spPr/>
        <p:txBody>
          <a:bodyPr/>
          <a:lstStyle/>
          <a:p>
            <a:fld id="{D3060201-1C40-4B39-813D-5CD9493BAEED}" type="slidenum">
              <a:rPr lang="en-US" smtClean="0"/>
              <a:t>9</a:t>
            </a:fld>
            <a:endParaRPr lang="en-US"/>
          </a:p>
        </p:txBody>
      </p:sp>
      <p:pic>
        <p:nvPicPr>
          <p:cNvPr id="9" name="Picture 8">
            <a:extLst>
              <a:ext uri="{FF2B5EF4-FFF2-40B4-BE49-F238E27FC236}">
                <a16:creationId xmlns:a16="http://schemas.microsoft.com/office/drawing/2014/main" id="{13F2E8F9-3720-9F45-85F5-E1C4043F4A8D}"/>
              </a:ext>
            </a:extLst>
          </p:cNvPr>
          <p:cNvPicPr>
            <a:picLocks noChangeAspect="1"/>
          </p:cNvPicPr>
          <p:nvPr/>
        </p:nvPicPr>
        <p:blipFill>
          <a:blip r:embed="rId3"/>
          <a:stretch>
            <a:fillRect/>
          </a:stretch>
        </p:blipFill>
        <p:spPr>
          <a:xfrm>
            <a:off x="2656936" y="1035049"/>
            <a:ext cx="9537700" cy="4787900"/>
          </a:xfrm>
          <a:prstGeom prst="rect">
            <a:avLst/>
          </a:prstGeom>
        </p:spPr>
      </p:pic>
      <p:sp>
        <p:nvSpPr>
          <p:cNvPr id="10" name="TextBox 9">
            <a:extLst>
              <a:ext uri="{FF2B5EF4-FFF2-40B4-BE49-F238E27FC236}">
                <a16:creationId xmlns:a16="http://schemas.microsoft.com/office/drawing/2014/main" id="{2B8D2995-A43F-3B44-AE84-C0BD02682F91}"/>
              </a:ext>
            </a:extLst>
          </p:cNvPr>
          <p:cNvSpPr txBox="1"/>
          <p:nvPr/>
        </p:nvSpPr>
        <p:spPr>
          <a:xfrm>
            <a:off x="4695568" y="6116595"/>
            <a:ext cx="4324864" cy="400110"/>
          </a:xfrm>
          <a:prstGeom prst="rect">
            <a:avLst/>
          </a:prstGeom>
          <a:noFill/>
        </p:spPr>
        <p:txBody>
          <a:bodyPr wrap="square" rtlCol="0">
            <a:spAutoFit/>
          </a:bodyPr>
          <a:lstStyle/>
          <a:p>
            <a:r>
              <a:rPr lang="en-US" sz="1000" dirty="0">
                <a:solidFill>
                  <a:schemeClr val="tx1">
                    <a:lumMod val="50000"/>
                    <a:lumOff val="50000"/>
                  </a:schemeClr>
                </a:solidFill>
              </a:rPr>
              <a:t>Survey responses with a positive vehicle attitude tend to lean towards "agree"</a:t>
            </a:r>
          </a:p>
        </p:txBody>
      </p:sp>
    </p:spTree>
    <p:extLst>
      <p:ext uri="{BB962C8B-B14F-4D97-AF65-F5344CB8AC3E}">
        <p14:creationId xmlns:p14="http://schemas.microsoft.com/office/powerpoint/2010/main" val="261987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FB4028B-DE7F-BF41-8E6F-77294FC3F8EB}"/>
              </a:ext>
            </a:extLst>
          </p:cNvPr>
          <p:cNvSpPr txBox="1">
            <a:spLocks/>
          </p:cNvSpPr>
          <p:nvPr/>
        </p:nvSpPr>
        <p:spPr>
          <a:xfrm>
            <a:off x="636722" y="-220880"/>
            <a:ext cx="10515600" cy="132556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IN" sz="4000" dirty="0">
                <a:solidFill>
                  <a:schemeClr val="tx1"/>
                </a:solidFill>
              </a:rPr>
              <a:t>Car Ownership</a:t>
            </a:r>
            <a:endParaRPr lang="en-IN" dirty="0">
              <a:solidFill>
                <a:schemeClr val="tx1"/>
              </a:solidFill>
            </a:endParaRPr>
          </a:p>
        </p:txBody>
      </p:sp>
      <p:sp>
        <p:nvSpPr>
          <p:cNvPr id="2" name="Slide Number Placeholder 1">
            <a:extLst>
              <a:ext uri="{FF2B5EF4-FFF2-40B4-BE49-F238E27FC236}">
                <a16:creationId xmlns:a16="http://schemas.microsoft.com/office/drawing/2014/main" id="{825579E6-7897-6546-AC3C-C068C298C4E2}"/>
              </a:ext>
            </a:extLst>
          </p:cNvPr>
          <p:cNvSpPr>
            <a:spLocks noGrp="1"/>
          </p:cNvSpPr>
          <p:nvPr>
            <p:ph type="sldNum" sz="quarter" idx="12"/>
          </p:nvPr>
        </p:nvSpPr>
        <p:spPr/>
        <p:txBody>
          <a:bodyPr/>
          <a:lstStyle/>
          <a:p>
            <a:fld id="{D3060201-1C40-4B39-813D-5CD9493BAEED}" type="slidenum">
              <a:rPr lang="en-US" smtClean="0"/>
              <a:t>10</a:t>
            </a:fld>
            <a:endParaRPr lang="en-US"/>
          </a:p>
        </p:txBody>
      </p:sp>
      <p:pic>
        <p:nvPicPr>
          <p:cNvPr id="9" name="Picture 8">
            <a:extLst>
              <a:ext uri="{FF2B5EF4-FFF2-40B4-BE49-F238E27FC236}">
                <a16:creationId xmlns:a16="http://schemas.microsoft.com/office/drawing/2014/main" id="{BE5CF506-077E-DE46-890B-39CAE08E02AF}"/>
              </a:ext>
            </a:extLst>
          </p:cNvPr>
          <p:cNvPicPr>
            <a:picLocks noChangeAspect="1"/>
          </p:cNvPicPr>
          <p:nvPr/>
        </p:nvPicPr>
        <p:blipFill>
          <a:blip r:embed="rId3"/>
          <a:stretch>
            <a:fillRect/>
          </a:stretch>
        </p:blipFill>
        <p:spPr>
          <a:xfrm>
            <a:off x="636722" y="1104683"/>
            <a:ext cx="4824964" cy="3099063"/>
          </a:xfrm>
          <a:prstGeom prst="rect">
            <a:avLst/>
          </a:prstGeom>
        </p:spPr>
      </p:pic>
      <p:pic>
        <p:nvPicPr>
          <p:cNvPr id="10" name="Picture 9">
            <a:extLst>
              <a:ext uri="{FF2B5EF4-FFF2-40B4-BE49-F238E27FC236}">
                <a16:creationId xmlns:a16="http://schemas.microsoft.com/office/drawing/2014/main" id="{900B0BEB-0A1D-3E40-A50A-70FF4CA01B03}"/>
              </a:ext>
            </a:extLst>
          </p:cNvPr>
          <p:cNvPicPr>
            <a:picLocks noChangeAspect="1"/>
          </p:cNvPicPr>
          <p:nvPr/>
        </p:nvPicPr>
        <p:blipFill>
          <a:blip r:embed="rId4"/>
          <a:stretch>
            <a:fillRect/>
          </a:stretch>
        </p:blipFill>
        <p:spPr>
          <a:xfrm>
            <a:off x="6039193" y="1110698"/>
            <a:ext cx="4737100" cy="2857500"/>
          </a:xfrm>
          <a:prstGeom prst="rect">
            <a:avLst/>
          </a:prstGeom>
        </p:spPr>
      </p:pic>
      <p:pic>
        <p:nvPicPr>
          <p:cNvPr id="11" name="Picture 10">
            <a:extLst>
              <a:ext uri="{FF2B5EF4-FFF2-40B4-BE49-F238E27FC236}">
                <a16:creationId xmlns:a16="http://schemas.microsoft.com/office/drawing/2014/main" id="{B7395F31-439D-3C4E-907A-395E2C9D812E}"/>
              </a:ext>
            </a:extLst>
          </p:cNvPr>
          <p:cNvPicPr>
            <a:picLocks noChangeAspect="1"/>
          </p:cNvPicPr>
          <p:nvPr/>
        </p:nvPicPr>
        <p:blipFill>
          <a:blip r:embed="rId5"/>
          <a:stretch>
            <a:fillRect/>
          </a:stretch>
        </p:blipFill>
        <p:spPr>
          <a:xfrm>
            <a:off x="781393" y="4077022"/>
            <a:ext cx="10515600" cy="2641600"/>
          </a:xfrm>
          <a:prstGeom prst="rect">
            <a:avLst/>
          </a:prstGeom>
        </p:spPr>
      </p:pic>
    </p:spTree>
    <p:extLst>
      <p:ext uri="{BB962C8B-B14F-4D97-AF65-F5344CB8AC3E}">
        <p14:creationId xmlns:p14="http://schemas.microsoft.com/office/powerpoint/2010/main" val="134126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8BDEB-222D-D744-81FD-8663F0121876}"/>
              </a:ext>
            </a:extLst>
          </p:cNvPr>
          <p:cNvSpPr>
            <a:spLocks noGrp="1"/>
          </p:cNvSpPr>
          <p:nvPr>
            <p:ph type="title"/>
          </p:nvPr>
        </p:nvSpPr>
        <p:spPr>
          <a:xfrm>
            <a:off x="838201" y="158591"/>
            <a:ext cx="10668000" cy="1038508"/>
          </a:xfrm>
        </p:spPr>
        <p:txBody>
          <a:bodyPr>
            <a:normAutofit/>
          </a:bodyPr>
          <a:lstStyle/>
          <a:p>
            <a:r>
              <a:rPr lang="en-US" sz="4000" dirty="0">
                <a:solidFill>
                  <a:schemeClr val="tx1"/>
                </a:solidFill>
              </a:rPr>
              <a:t>Car Purchase</a:t>
            </a:r>
          </a:p>
        </p:txBody>
      </p:sp>
      <p:sp>
        <p:nvSpPr>
          <p:cNvPr id="11" name="TextBox 10">
            <a:extLst>
              <a:ext uri="{FF2B5EF4-FFF2-40B4-BE49-F238E27FC236}">
                <a16:creationId xmlns:a16="http://schemas.microsoft.com/office/drawing/2014/main" id="{0CD7CE4A-83E5-5C45-8285-72DACF69986E}"/>
              </a:ext>
            </a:extLst>
          </p:cNvPr>
          <p:cNvSpPr txBox="1"/>
          <p:nvPr/>
        </p:nvSpPr>
        <p:spPr>
          <a:xfrm>
            <a:off x="5410201" y="1293977"/>
            <a:ext cx="6096000" cy="307777"/>
          </a:xfrm>
          <a:prstGeom prst="rect">
            <a:avLst/>
          </a:prstGeom>
          <a:noFill/>
        </p:spPr>
        <p:txBody>
          <a:bodyPr wrap="square">
            <a:spAutoFit/>
          </a:bodyPr>
          <a:lstStyle/>
          <a:p>
            <a:pPr algn="ctr" rtl="0">
              <a:defRPr sz="1400" b="0" i="0" u="none" strike="noStrike" kern="1200" spc="0" baseline="0">
                <a:solidFill>
                  <a:prstClr val="black">
                    <a:lumMod val="65000"/>
                    <a:lumOff val="35000"/>
                  </a:prstClr>
                </a:solidFill>
                <a:latin typeface="+mn-lt"/>
                <a:ea typeface="+mn-ea"/>
                <a:cs typeface="+mn-cs"/>
              </a:defRPr>
            </a:pPr>
            <a:r>
              <a:rPr lang="en-GB" dirty="0"/>
              <a:t>Features To Consider For Next Car</a:t>
            </a:r>
          </a:p>
        </p:txBody>
      </p:sp>
      <p:sp>
        <p:nvSpPr>
          <p:cNvPr id="12" name="TextBox 11">
            <a:extLst>
              <a:ext uri="{FF2B5EF4-FFF2-40B4-BE49-F238E27FC236}">
                <a16:creationId xmlns:a16="http://schemas.microsoft.com/office/drawing/2014/main" id="{2E9255A4-11C1-0C46-9E6A-EEBD9B1A406B}"/>
              </a:ext>
            </a:extLst>
          </p:cNvPr>
          <p:cNvSpPr txBox="1"/>
          <p:nvPr/>
        </p:nvSpPr>
        <p:spPr>
          <a:xfrm>
            <a:off x="-342899" y="1293978"/>
            <a:ext cx="6096000" cy="307777"/>
          </a:xfrm>
          <a:prstGeom prst="rect">
            <a:avLst/>
          </a:prstGeom>
          <a:noFill/>
        </p:spPr>
        <p:txBody>
          <a:bodyPr wrap="square">
            <a:spAutoFit/>
          </a:bodyPr>
          <a:lstStyle/>
          <a:p>
            <a:pPr algn="ctr" rtl="0">
              <a:defRPr sz="1400" b="0" i="0" u="none" strike="noStrike" kern="1200" spc="0" baseline="0">
                <a:solidFill>
                  <a:prstClr val="black">
                    <a:lumMod val="65000"/>
                    <a:lumOff val="35000"/>
                  </a:prstClr>
                </a:solidFill>
                <a:latin typeface="+mn-lt"/>
                <a:ea typeface="+mn-ea"/>
                <a:cs typeface="+mn-cs"/>
              </a:defRPr>
            </a:pPr>
            <a:r>
              <a:rPr lang="en-GB" dirty="0"/>
              <a:t>Engine Type For Next Car</a:t>
            </a:r>
          </a:p>
        </p:txBody>
      </p:sp>
      <p:sp>
        <p:nvSpPr>
          <p:cNvPr id="3" name="Slide Number Placeholder 2">
            <a:extLst>
              <a:ext uri="{FF2B5EF4-FFF2-40B4-BE49-F238E27FC236}">
                <a16:creationId xmlns:a16="http://schemas.microsoft.com/office/drawing/2014/main" id="{43C53628-855E-8C4B-A0C9-DF220999910E}"/>
              </a:ext>
            </a:extLst>
          </p:cNvPr>
          <p:cNvSpPr>
            <a:spLocks noGrp="1"/>
          </p:cNvSpPr>
          <p:nvPr>
            <p:ph type="sldNum" sz="quarter" idx="12"/>
          </p:nvPr>
        </p:nvSpPr>
        <p:spPr/>
        <p:txBody>
          <a:bodyPr/>
          <a:lstStyle/>
          <a:p>
            <a:fld id="{D3060201-1C40-4B39-813D-5CD9493BAEED}" type="slidenum">
              <a:rPr lang="en-US" smtClean="0"/>
              <a:t>11</a:t>
            </a:fld>
            <a:endParaRPr lang="en-US"/>
          </a:p>
        </p:txBody>
      </p:sp>
      <p:pic>
        <p:nvPicPr>
          <p:cNvPr id="6" name="Picture 5">
            <a:extLst>
              <a:ext uri="{FF2B5EF4-FFF2-40B4-BE49-F238E27FC236}">
                <a16:creationId xmlns:a16="http://schemas.microsoft.com/office/drawing/2014/main" id="{455AC40B-4E69-9945-B6BD-7FF319E4829D}"/>
              </a:ext>
            </a:extLst>
          </p:cNvPr>
          <p:cNvPicPr>
            <a:picLocks noChangeAspect="1"/>
          </p:cNvPicPr>
          <p:nvPr/>
        </p:nvPicPr>
        <p:blipFill>
          <a:blip r:embed="rId3"/>
          <a:stretch>
            <a:fillRect/>
          </a:stretch>
        </p:blipFill>
        <p:spPr>
          <a:xfrm>
            <a:off x="603251" y="1704310"/>
            <a:ext cx="4203700" cy="4330700"/>
          </a:xfrm>
          <a:prstGeom prst="rect">
            <a:avLst/>
          </a:prstGeom>
        </p:spPr>
      </p:pic>
      <p:pic>
        <p:nvPicPr>
          <p:cNvPr id="9" name="Picture 8">
            <a:extLst>
              <a:ext uri="{FF2B5EF4-FFF2-40B4-BE49-F238E27FC236}">
                <a16:creationId xmlns:a16="http://schemas.microsoft.com/office/drawing/2014/main" id="{EB9CAE8F-62E8-2F47-A082-64CF38E30CB0}"/>
              </a:ext>
            </a:extLst>
          </p:cNvPr>
          <p:cNvPicPr>
            <a:picLocks noChangeAspect="1"/>
          </p:cNvPicPr>
          <p:nvPr/>
        </p:nvPicPr>
        <p:blipFill>
          <a:blip r:embed="rId4"/>
          <a:stretch>
            <a:fillRect/>
          </a:stretch>
        </p:blipFill>
        <p:spPr>
          <a:xfrm>
            <a:off x="5222875" y="1601754"/>
            <a:ext cx="6553200" cy="4343400"/>
          </a:xfrm>
          <a:prstGeom prst="rect">
            <a:avLst/>
          </a:prstGeom>
        </p:spPr>
      </p:pic>
    </p:spTree>
    <p:extLst>
      <p:ext uri="{BB962C8B-B14F-4D97-AF65-F5344CB8AC3E}">
        <p14:creationId xmlns:p14="http://schemas.microsoft.com/office/powerpoint/2010/main" val="2495072866"/>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YouGov">
  <a:themeElements>
    <a:clrScheme name="YouGov">
      <a:dk1>
        <a:srgbClr val="000000"/>
      </a:dk1>
      <a:lt1>
        <a:srgbClr val="FFFFFF"/>
      </a:lt1>
      <a:dk2>
        <a:srgbClr val="33415C"/>
      </a:dk2>
      <a:lt2>
        <a:srgbClr val="E6E8ED"/>
      </a:lt2>
      <a:accent1>
        <a:srgbClr val="FF412C"/>
      </a:accent1>
      <a:accent2>
        <a:srgbClr val="9F29FF"/>
      </a:accent2>
      <a:accent3>
        <a:srgbClr val="06A6EE"/>
      </a:accent3>
      <a:accent4>
        <a:srgbClr val="31CAA8"/>
      </a:accent4>
      <a:accent5>
        <a:srgbClr val="808DA5"/>
      </a:accent5>
      <a:accent6>
        <a:srgbClr val="FF2380"/>
      </a:accent6>
      <a:hlink>
        <a:srgbClr val="FF412C"/>
      </a:hlink>
      <a:folHlink>
        <a:srgbClr val="808DA5"/>
      </a:folHlink>
    </a:clrScheme>
    <a:fontScheme name="YouGov">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14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400" dirty="0" err="1" smtClean="0"/>
        </a:defPPr>
      </a:lstStyle>
    </a:txDef>
  </a:objectDefaults>
  <a:extraClrSchemeLst/>
  <a:custClrLst>
    <a:custClr name="White">
      <a:srgbClr val="FFFFFF"/>
    </a:custClr>
    <a:custClr name="Black">
      <a:srgbClr val="000000"/>
    </a:custClr>
    <a:custClr name="Stone gray 7">
      <a:srgbClr val="E6E8ED"/>
    </a:custClr>
    <a:custClr name="Stone gray 1">
      <a:srgbClr val="33415C"/>
    </a:custClr>
    <a:custClr name="Grapefruit">
      <a:srgbClr val="FF412C"/>
    </a:custClr>
    <a:custClr name="Plum">
      <a:srgbClr val="9F29FF"/>
    </a:custClr>
    <a:custClr name="Blueberry">
      <a:srgbClr val="06A6EE"/>
    </a:custClr>
    <a:custClr name="Avocado">
      <a:srgbClr val="31CAA8"/>
    </a:custClr>
    <a:custClr name="Stone gray 3">
      <a:srgbClr val="808DA5"/>
    </a:custClr>
    <a:custClr name="Pomegranate">
      <a:srgbClr val="FF2380"/>
    </a:custClr>
    <a:custClr>
      <a:srgbClr val="FFFFFF"/>
    </a:custClr>
    <a:custClr>
      <a:srgbClr val="FFFFFF"/>
    </a:custClr>
    <a:custClr name="Stone gray 6">
      <a:srgbClr val="CCD1DB"/>
    </a:custClr>
    <a:custClr name="Stone gray 2">
      <a:srgbClr val="616E90"/>
    </a:custClr>
    <a:custClr name="Grapefruit 60%">
      <a:srgbClr val="FF8D80"/>
    </a:custClr>
    <a:custClr name="Plum 60%">
      <a:srgbClr val="C57FFF"/>
    </a:custClr>
    <a:custClr name="Blueberry 60%">
      <a:srgbClr val="6ACAF5"/>
    </a:custClr>
    <a:custClr name="Avocado 60%">
      <a:srgbClr val="83DFCB"/>
    </a:custClr>
    <a:custClr name="Stone gray 4">
      <a:srgbClr val="99A4B7"/>
    </a:custClr>
    <a:custClr name="Pomegranate 60%">
      <a:srgbClr val="FF7BB3"/>
    </a:custClr>
    <a:custClr>
      <a:srgbClr val="FFFFFF"/>
    </a:custClr>
    <a:custClr>
      <a:srgbClr val="FFFFFF"/>
    </a:custClr>
    <a:custClr>
      <a:srgbClr val="FFFFFF"/>
    </a:custClr>
    <a:custClr>
      <a:srgbClr val="FFFFFF"/>
    </a:custClr>
    <a:custClr name="Grapefruit 80%">
      <a:srgbClr val="FF6756"/>
    </a:custClr>
    <a:custClr name="Plum 80%">
      <a:srgbClr val="B254FF"/>
    </a:custClr>
    <a:custClr name="Blueberry 80%">
      <a:srgbClr val="38B8F1"/>
    </a:custClr>
    <a:custClr name="Avocado 80%">
      <a:srgbClr val="5AD5B9"/>
    </a:custClr>
    <a:custClr name="Stone gray 5">
      <a:srgbClr val="B3BBC9"/>
    </a:custClr>
    <a:custClr name="Pomegranate 80%">
      <a:srgbClr val="FF4F99"/>
    </a:custClr>
    <a:custClr>
      <a:srgbClr val="FFFFFF"/>
    </a:custClr>
    <a:custClr>
      <a:srgbClr val="FFFFFF"/>
    </a:custClr>
    <a:custClr>
      <a:srgbClr val="FFFFFF"/>
    </a:custClr>
    <a:custClr>
      <a:srgbClr val="FFFFFF"/>
    </a:custClr>
    <a:custClr name="Grapefruit dark 1">
      <a:srgbClr val="E8281E"/>
    </a:custClr>
    <a:custClr name="Plum dark 1">
      <a:srgbClr val="8001D8"/>
    </a:custClr>
    <a:custClr name="Blueberry dark 1">
      <a:srgbClr val="006BDB"/>
    </a:custClr>
    <a:custClr name="Avocado dark 1">
      <a:srgbClr val="149678"/>
    </a:custClr>
    <a:custClr>
      <a:srgbClr val="FFFFFF"/>
    </a:custClr>
    <a:custClr name="Pomegranate dark 1">
      <a:srgbClr val="CD0E28"/>
    </a:custClr>
    <a:custClr name="Color has no name">
      <a:srgbClr val="FFFFFF"/>
    </a:custClr>
    <a:custClr name="Color has no name">
      <a:srgbClr val="FFFFFF"/>
    </a:custClr>
    <a:custClr>
      <a:srgbClr val="FFFFFF"/>
    </a:custClr>
    <a:custClr>
      <a:srgbClr val="FFFFFF"/>
    </a:custClr>
    <a:custClr name="Grapefruit dark 2">
      <a:srgbClr val="C20800"/>
    </a:custClr>
    <a:custClr name="Plum dark 2">
      <a:srgbClr val="6600AB"/>
    </a:custClr>
    <a:custClr name="Blueberry dark 2">
      <a:srgbClr val="003CAB"/>
    </a:custClr>
    <a:custClr name="Avocado dark 2">
      <a:srgbClr val="006B46"/>
    </a:custClr>
    <a:custClr>
      <a:srgbClr val="FFFFFF"/>
    </a:custClr>
    <a:custClr name="Pomegranate dark 2">
      <a:srgbClr val="A50115"/>
    </a:custClr>
  </a:custClrLst>
  <a:extLst>
    <a:ext uri="{05A4C25C-085E-4340-85A3-A5531E510DB2}">
      <thm15:themeFamily xmlns:thm15="http://schemas.microsoft.com/office/thememl/2012/main" name="YouGov Basic Template" id="{2ABC111E-CF0B-4655-9DF7-CAA6315608E5}" vid="{B52FC445-8EBD-4F33-8B36-CC9610B1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SlideFormConfiguration><![CDATA[{"formFields":[],"formDataEntries":[]}]]></TemplafySlideFormConfiguration>
</file>

<file path=customXml/item2.xml><?xml version="1.0" encoding="utf-8"?>
<TemplafySlideTemplateConfiguration><![CDATA[{"slideVersion":1,"isValidatorEnabled":false,"isLocked":false,"elementsMetadata":[],"slideId":"637800042063697557","enableDocumentContentUpdater":false,"version":"2.0"}]]></TemplafySlideTemplateConfiguration>
</file>

<file path=customXml/itemProps1.xml><?xml version="1.0" encoding="utf-8"?>
<ds:datastoreItem xmlns:ds="http://schemas.openxmlformats.org/officeDocument/2006/customXml" ds:itemID="{0F67B314-D988-4455-8D4B-188D68B335C9}">
  <ds:schemaRefs/>
</ds:datastoreItem>
</file>

<file path=customXml/itemProps2.xml><?xml version="1.0" encoding="utf-8"?>
<ds:datastoreItem xmlns:ds="http://schemas.openxmlformats.org/officeDocument/2006/customXml" ds:itemID="{8FB07BA2-1A96-4910-83BE-E433678706C5}">
  <ds:schemaRefs/>
</ds:datastoreItem>
</file>

<file path=docProps/app.xml><?xml version="1.0" encoding="utf-8"?>
<Properties xmlns="http://schemas.openxmlformats.org/officeDocument/2006/extended-properties" xmlns:vt="http://schemas.openxmlformats.org/officeDocument/2006/docPropsVTypes">
  <TotalTime>7447</TotalTime>
  <Words>3512</Words>
  <Application>Microsoft Macintosh PowerPoint</Application>
  <PresentationFormat>Widescreen</PresentationFormat>
  <Paragraphs>285</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Aharoni</vt:lpstr>
      <vt:lpstr>Arial</vt:lpstr>
      <vt:lpstr>Arial Black</vt:lpstr>
      <vt:lpstr>Avenir Next LT Pro</vt:lpstr>
      <vt:lpstr>Calibri</vt:lpstr>
      <vt:lpstr>Roboto</vt:lpstr>
      <vt:lpstr>FadeVTI</vt:lpstr>
      <vt:lpstr>YouGov</vt:lpstr>
      <vt:lpstr>BLUEJAYS: Drive Your Brand to the Next Level</vt:lpstr>
      <vt:lpstr>Agenda</vt:lpstr>
      <vt:lpstr>Introduction</vt:lpstr>
      <vt:lpstr>Consumer Demographics And Behavior</vt:lpstr>
      <vt:lpstr>Demographics</vt:lpstr>
      <vt:lpstr>PowerPoint Presentation</vt:lpstr>
      <vt:lpstr>PowerPoint Presentation</vt:lpstr>
      <vt:lpstr>PowerPoint Presentation</vt:lpstr>
      <vt:lpstr>Car Purchase</vt:lpstr>
      <vt:lpstr>Brand Perception Analysis </vt:lpstr>
      <vt:lpstr>Brand Perception Analysis </vt:lpstr>
      <vt:lpstr>Brand Perception Analysis </vt:lpstr>
      <vt:lpstr>Brand Perception Analysis </vt:lpstr>
      <vt:lpstr>Brand Perception Analysis </vt:lpstr>
      <vt:lpstr>Key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Idea for Potential Automotive Sponsor</dc:title>
  <dc:creator>Shiffali Singh</dc:creator>
  <cp:lastModifiedBy>Shiffali Singh</cp:lastModifiedBy>
  <cp:revision>246</cp:revision>
  <dcterms:created xsi:type="dcterms:W3CDTF">2023-08-27T23:23:04Z</dcterms:created>
  <dcterms:modified xsi:type="dcterms:W3CDTF">2023-09-04T19:07:16Z</dcterms:modified>
</cp:coreProperties>
</file>