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57" r:id="rId6"/>
    <p:sldId id="258" r:id="rId7"/>
    <p:sldId id="305" r:id="rId8"/>
    <p:sldId id="267" r:id="rId9"/>
    <p:sldId id="266" r:id="rId10"/>
    <p:sldId id="271" r:id="rId11"/>
    <p:sldId id="276" r:id="rId12"/>
    <p:sldId id="270" r:id="rId13"/>
    <p:sldId id="259" r:id="rId14"/>
    <p:sldId id="272" r:id="rId15"/>
    <p:sldId id="282" r:id="rId16"/>
    <p:sldId id="273" r:id="rId17"/>
    <p:sldId id="274" r:id="rId18"/>
    <p:sldId id="275" r:id="rId19"/>
    <p:sldId id="277" r:id="rId20"/>
    <p:sldId id="279" r:id="rId21"/>
    <p:sldId id="280" r:id="rId22"/>
    <p:sldId id="281" r:id="rId23"/>
    <p:sldId id="283" r:id="rId24"/>
    <p:sldId id="309" r:id="rId25"/>
    <p:sldId id="285" r:id="rId26"/>
    <p:sldId id="286" r:id="rId27"/>
    <p:sldId id="287" r:id="rId28"/>
    <p:sldId id="289" r:id="rId29"/>
    <p:sldId id="290" r:id="rId30"/>
    <p:sldId id="291" r:id="rId31"/>
    <p:sldId id="308" r:id="rId32"/>
    <p:sldId id="292" r:id="rId33"/>
    <p:sldId id="304" r:id="rId34"/>
    <p:sldId id="293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6" r:id="rId45"/>
    <p:sldId id="307" r:id="rId46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3B"/>
    <a:srgbClr val="EE7700"/>
    <a:srgbClr val="00B9EF"/>
    <a:srgbClr val="B5B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6327" autoAdjust="0"/>
  </p:normalViewPr>
  <p:slideViewPr>
    <p:cSldViewPr>
      <p:cViewPr varScale="1">
        <p:scale>
          <a:sx n="112" d="100"/>
          <a:sy n="112" d="100"/>
        </p:scale>
        <p:origin x="2120" y="18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웅" userId="49590437-e242-4c33-bab2-3b0a2040194b" providerId="ADAL" clId="{1538368C-8BF0-4298-BD23-1CD7CA915757}"/>
    <pc:docChg chg="undo redo custSel addSld delSld modSld">
      <pc:chgData name="김지웅" userId="49590437-e242-4c33-bab2-3b0a2040194b" providerId="ADAL" clId="{1538368C-8BF0-4298-BD23-1CD7CA915757}" dt="2019-12-13T14:43:22.661" v="16242" actId="20577"/>
      <pc:docMkLst>
        <pc:docMk/>
      </pc:docMkLst>
      <pc:sldChg chg="del">
        <pc:chgData name="김지웅" userId="49590437-e242-4c33-bab2-3b0a2040194b" providerId="ADAL" clId="{1538368C-8BF0-4298-BD23-1CD7CA915757}" dt="2019-12-11T07:49:30.429" v="262" actId="47"/>
        <pc:sldMkLst>
          <pc:docMk/>
          <pc:sldMk cId="0" sldId="256"/>
        </pc:sldMkLst>
      </pc:sldChg>
      <pc:sldChg chg="addSp delSp modSp">
        <pc:chgData name="김지웅" userId="49590437-e242-4c33-bab2-3b0a2040194b" providerId="ADAL" clId="{1538368C-8BF0-4298-BD23-1CD7CA915757}" dt="2019-12-13T13:41:19.132" v="13379"/>
        <pc:sldMkLst>
          <pc:docMk/>
          <pc:sldMk cId="0" sldId="257"/>
        </pc:sldMkLst>
        <pc:spChg chg="mod">
          <ac:chgData name="김지웅" userId="49590437-e242-4c33-bab2-3b0a2040194b" providerId="ADAL" clId="{1538368C-8BF0-4298-BD23-1CD7CA915757}" dt="2019-12-13T13:41:19.132" v="13379"/>
          <ac:spMkLst>
            <pc:docMk/>
            <pc:sldMk cId="0" sldId="257"/>
            <ac:spMk id="5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3T13:26:26.924" v="12935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1T12:23:00.819" v="3266" actId="2711"/>
          <ac:spMkLst>
            <pc:docMk/>
            <pc:sldMk cId="0" sldId="257"/>
            <ac:spMk id="7" creationId="{00000000-0000-0000-0000-000000000000}"/>
          </ac:spMkLst>
        </pc:spChg>
        <pc:spChg chg="add del">
          <ac:chgData name="김지웅" userId="49590437-e242-4c33-bab2-3b0a2040194b" providerId="ADAL" clId="{1538368C-8BF0-4298-BD23-1CD7CA915757}" dt="2019-12-13T13:31:20.260" v="13043"/>
          <ac:spMkLst>
            <pc:docMk/>
            <pc:sldMk cId="0" sldId="257"/>
            <ac:spMk id="8" creationId="{E490CDA7-32AE-4BF1-9072-8F053B6530A5}"/>
          </ac:spMkLst>
        </pc:spChg>
      </pc:sldChg>
      <pc:sldChg chg="addSp delSp modSp">
        <pc:chgData name="김지웅" userId="49590437-e242-4c33-bab2-3b0a2040194b" providerId="ADAL" clId="{1538368C-8BF0-4298-BD23-1CD7CA915757}" dt="2019-12-13T14:05:15.253" v="14826" actId="20577"/>
        <pc:sldMkLst>
          <pc:docMk/>
          <pc:sldMk cId="0" sldId="258"/>
        </pc:sldMkLst>
        <pc:spChg chg="add del mod">
          <ac:chgData name="김지웅" userId="49590437-e242-4c33-bab2-3b0a2040194b" providerId="ADAL" clId="{1538368C-8BF0-4298-BD23-1CD7CA915757}" dt="2019-12-11T08:05:11.564" v="550" actId="478"/>
          <ac:spMkLst>
            <pc:docMk/>
            <pc:sldMk cId="0" sldId="258"/>
            <ac:spMk id="4" creationId="{E48E2225-5177-40D4-A2DB-D2D999424F99}"/>
          </ac:spMkLst>
        </pc:spChg>
        <pc:spChg chg="del mod">
          <ac:chgData name="김지웅" userId="49590437-e242-4c33-bab2-3b0a2040194b" providerId="ADAL" clId="{1538368C-8BF0-4298-BD23-1CD7CA915757}" dt="2019-12-11T08:05:10.132" v="549" actId="478"/>
          <ac:spMkLst>
            <pc:docMk/>
            <pc:sldMk cId="0" sldId="258"/>
            <ac:spMk id="5" creationId="{00000000-0000-0000-0000-000000000000}"/>
          </ac:spMkLst>
        </pc:spChg>
        <pc:spChg chg="add mod">
          <ac:chgData name="김지웅" userId="49590437-e242-4c33-bab2-3b0a2040194b" providerId="ADAL" clId="{1538368C-8BF0-4298-BD23-1CD7CA915757}" dt="2019-12-13T14:05:15.253" v="14826" actId="20577"/>
          <ac:spMkLst>
            <pc:docMk/>
            <pc:sldMk cId="0" sldId="258"/>
            <ac:spMk id="5" creationId="{A64027C2-C90E-4198-B66D-75FD7E23E896}"/>
          </ac:spMkLst>
        </pc:spChg>
        <pc:spChg chg="mod">
          <ac:chgData name="김지웅" userId="49590437-e242-4c33-bab2-3b0a2040194b" providerId="ADAL" clId="{1538368C-8BF0-4298-BD23-1CD7CA915757}" dt="2019-12-13T13:31:52.535" v="13075" actId="20577"/>
          <ac:spMkLst>
            <pc:docMk/>
            <pc:sldMk cId="0" sldId="258"/>
            <ac:spMk id="6" creationId="{00000000-0000-0000-0000-000000000000}"/>
          </ac:spMkLst>
        </pc:spChg>
        <pc:spChg chg="add del mod">
          <ac:chgData name="김지웅" userId="49590437-e242-4c33-bab2-3b0a2040194b" providerId="ADAL" clId="{1538368C-8BF0-4298-BD23-1CD7CA915757}" dt="2019-12-13T13:38:22.738" v="13185" actId="478"/>
          <ac:spMkLst>
            <pc:docMk/>
            <pc:sldMk cId="0" sldId="258"/>
            <ac:spMk id="7" creationId="{93182995-392B-4B3C-A8D4-9738DB35B915}"/>
          </ac:spMkLst>
        </pc:spChg>
        <pc:spChg chg="add mod">
          <ac:chgData name="김지웅" userId="49590437-e242-4c33-bab2-3b0a2040194b" providerId="ADAL" clId="{1538368C-8BF0-4298-BD23-1CD7CA915757}" dt="2019-12-13T13:38:36.076" v="13209"/>
          <ac:spMkLst>
            <pc:docMk/>
            <pc:sldMk cId="0" sldId="258"/>
            <ac:spMk id="8" creationId="{4B74960C-0418-4341-886B-070AFC60632F}"/>
          </ac:spMkLst>
        </pc:spChg>
        <pc:spChg chg="add del mod">
          <ac:chgData name="김지웅" userId="49590437-e242-4c33-bab2-3b0a2040194b" providerId="ADAL" clId="{1538368C-8BF0-4298-BD23-1CD7CA915757}" dt="2019-12-11T08:12:33.605" v="787" actId="478"/>
          <ac:spMkLst>
            <pc:docMk/>
            <pc:sldMk cId="0" sldId="258"/>
            <ac:spMk id="8" creationId="{AFF70598-A2DE-42FE-93FA-E9903A822714}"/>
          </ac:spMkLst>
        </pc:spChg>
        <pc:spChg chg="del mod">
          <ac:chgData name="김지웅" userId="49590437-e242-4c33-bab2-3b0a2040194b" providerId="ADAL" clId="{1538368C-8BF0-4298-BD23-1CD7CA915757}" dt="2019-12-11T08:02:44.904" v="546" actId="478"/>
          <ac:spMkLst>
            <pc:docMk/>
            <pc:sldMk cId="0" sldId="258"/>
            <ac:spMk id="11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1T08:02:44.904" v="546" actId="478"/>
          <ac:spMkLst>
            <pc:docMk/>
            <pc:sldMk cId="0" sldId="258"/>
            <ac:spMk id="12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1T08:02:44.904" v="546" actId="478"/>
          <ac:spMkLst>
            <pc:docMk/>
            <pc:sldMk cId="0" sldId="258"/>
            <ac:spMk id="13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1T08:02:27.646" v="476" actId="478"/>
          <ac:spMkLst>
            <pc:docMk/>
            <pc:sldMk cId="0" sldId="258"/>
            <ac:spMk id="14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1T08:02:29.264" v="477" actId="478"/>
          <ac:spMkLst>
            <pc:docMk/>
            <pc:sldMk cId="0" sldId="258"/>
            <ac:spMk id="15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1T08:02:30.849" v="479" actId="478"/>
          <ac:spMkLst>
            <pc:docMk/>
            <pc:sldMk cId="0" sldId="258"/>
            <ac:spMk id="16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1T08:02:44.904" v="546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김지웅" userId="49590437-e242-4c33-bab2-3b0a2040194b" providerId="ADAL" clId="{1538368C-8BF0-4298-BD23-1CD7CA915757}" dt="2019-12-11T07:59:52.930" v="399" actId="478"/>
          <ac:spMkLst>
            <pc:docMk/>
            <pc:sldMk cId="0" sldId="258"/>
            <ac:spMk id="19" creationId="{00000000-0000-0000-0000-000000000000}"/>
          </ac:spMkLst>
        </pc:spChg>
        <pc:spChg chg="add del mod">
          <ac:chgData name="김지웅" userId="49590437-e242-4c33-bab2-3b0a2040194b" providerId="ADAL" clId="{1538368C-8BF0-4298-BD23-1CD7CA915757}" dt="2019-12-11T08:12:31.773" v="786" actId="478"/>
          <ac:spMkLst>
            <pc:docMk/>
            <pc:sldMk cId="0" sldId="258"/>
            <ac:spMk id="21" creationId="{94F9678B-6C13-43DA-926B-E49A016D507E}"/>
          </ac:spMkLst>
        </pc:spChg>
        <pc:picChg chg="add del mod">
          <ac:chgData name="김지웅" userId="49590437-e242-4c33-bab2-3b0a2040194b" providerId="ADAL" clId="{1538368C-8BF0-4298-BD23-1CD7CA915757}" dt="2019-12-11T08:07:30.765" v="564" actId="478"/>
          <ac:picMkLst>
            <pc:docMk/>
            <pc:sldMk cId="0" sldId="258"/>
            <ac:picMk id="2" creationId="{5AEEDE36-A922-43C4-9520-EC272663945C}"/>
          </ac:picMkLst>
        </pc:picChg>
        <pc:picChg chg="add del mod">
          <ac:chgData name="김지웅" userId="49590437-e242-4c33-bab2-3b0a2040194b" providerId="ADAL" clId="{1538368C-8BF0-4298-BD23-1CD7CA915757}" dt="2019-12-13T13:20:23.524" v="12325" actId="478"/>
          <ac:picMkLst>
            <pc:docMk/>
            <pc:sldMk cId="0" sldId="258"/>
            <ac:picMk id="9" creationId="{CA3D263A-32F0-4ED6-9E16-896526E2E752}"/>
          </ac:picMkLst>
        </pc:picChg>
        <pc:picChg chg="add del mod">
          <ac:chgData name="김지웅" userId="49590437-e242-4c33-bab2-3b0a2040194b" providerId="ADAL" clId="{1538368C-8BF0-4298-BD23-1CD7CA915757}" dt="2019-12-11T08:06:00.627" v="560"/>
          <ac:picMkLst>
            <pc:docMk/>
            <pc:sldMk cId="0" sldId="258"/>
            <ac:picMk id="20" creationId="{FBB40754-A8D3-414E-8C9B-D748D20F7B84}"/>
          </ac:picMkLst>
        </pc:picChg>
      </pc:sldChg>
      <pc:sldChg chg="addSp delSp modSp">
        <pc:chgData name="김지웅" userId="49590437-e242-4c33-bab2-3b0a2040194b" providerId="ADAL" clId="{1538368C-8BF0-4298-BD23-1CD7CA915757}" dt="2019-12-13T13:39:40.466" v="13303"/>
        <pc:sldMkLst>
          <pc:docMk/>
          <pc:sldMk cId="0" sldId="259"/>
        </pc:sldMkLst>
        <pc:spChg chg="add del mod">
          <ac:chgData name="김지웅" userId="49590437-e242-4c33-bab2-3b0a2040194b" providerId="ADAL" clId="{1538368C-8BF0-4298-BD23-1CD7CA915757}" dt="2019-12-13T13:27:33.038" v="12964"/>
          <ac:spMkLst>
            <pc:docMk/>
            <pc:sldMk cId="0" sldId="259"/>
            <ac:spMk id="2" creationId="{CC447D02-D06C-416E-B8DD-2C14C2618E12}"/>
          </ac:spMkLst>
        </pc:spChg>
        <pc:spChg chg="add del mod">
          <ac:chgData name="김지웅" userId="49590437-e242-4c33-bab2-3b0a2040194b" providerId="ADAL" clId="{1538368C-8BF0-4298-BD23-1CD7CA915757}" dt="2019-12-11T08:27:40.262" v="982" actId="478"/>
          <ac:spMkLst>
            <pc:docMk/>
            <pc:sldMk cId="0" sldId="259"/>
            <ac:spMk id="3" creationId="{198BECC0-41DA-4362-8A4B-679C1E2CB5F8}"/>
          </ac:spMkLst>
        </pc:spChg>
        <pc:spChg chg="add del mod">
          <ac:chgData name="김지웅" userId="49590437-e242-4c33-bab2-3b0a2040194b" providerId="ADAL" clId="{1538368C-8BF0-4298-BD23-1CD7CA915757}" dt="2019-12-13T13:39:22.970" v="13241" actId="478"/>
          <ac:spMkLst>
            <pc:docMk/>
            <pc:sldMk cId="0" sldId="259"/>
            <ac:spMk id="3" creationId="{C452DBED-965D-4F43-AB13-88BC551285CD}"/>
          </ac:spMkLst>
        </pc:spChg>
        <pc:spChg chg="del">
          <ac:chgData name="김지웅" userId="49590437-e242-4c33-bab2-3b0a2040194b" providerId="ADAL" clId="{1538368C-8BF0-4298-BD23-1CD7CA915757}" dt="2019-12-11T08:47:34.933" v="1300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김지웅" userId="49590437-e242-4c33-bab2-3b0a2040194b" providerId="ADAL" clId="{1538368C-8BF0-4298-BD23-1CD7CA915757}" dt="2019-12-11T08:27:38.430" v="981" actId="478"/>
          <ac:spMkLst>
            <pc:docMk/>
            <pc:sldMk cId="0" sldId="259"/>
            <ac:spMk id="8" creationId="{00000000-0000-0000-0000-000000000000}"/>
          </ac:spMkLst>
        </pc:spChg>
        <pc:spChg chg="add mod">
          <ac:chgData name="김지웅" userId="49590437-e242-4c33-bab2-3b0a2040194b" providerId="ADAL" clId="{1538368C-8BF0-4298-BD23-1CD7CA915757}" dt="2019-12-13T13:39:40.466" v="13303"/>
          <ac:spMkLst>
            <pc:docMk/>
            <pc:sldMk cId="0" sldId="259"/>
            <ac:spMk id="8" creationId="{44CD95D0-A098-4319-844A-7DAC20B40E1E}"/>
          </ac:spMkLst>
        </pc:spChg>
        <pc:spChg chg="del mod">
          <ac:chgData name="김지웅" userId="49590437-e242-4c33-bab2-3b0a2040194b" providerId="ADAL" clId="{1538368C-8BF0-4298-BD23-1CD7CA915757}" dt="2019-12-11T08:47:40.302" v="1302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김지웅" userId="49590437-e242-4c33-bab2-3b0a2040194b" providerId="ADAL" clId="{1538368C-8BF0-4298-BD23-1CD7CA915757}" dt="2019-12-11T08:47:46.694" v="1305" actId="478"/>
          <ac:spMkLst>
            <pc:docMk/>
            <pc:sldMk cId="0" sldId="259"/>
            <ac:spMk id="10" creationId="{00000000-0000-0000-0000-000000000000}"/>
          </ac:spMkLst>
        </pc:spChg>
        <pc:spChg chg="add del">
          <ac:chgData name="김지웅" userId="49590437-e242-4c33-bab2-3b0a2040194b" providerId="ADAL" clId="{1538368C-8BF0-4298-BD23-1CD7CA915757}" dt="2019-12-11T08:27:35.966" v="980" actId="478"/>
          <ac:spMkLst>
            <pc:docMk/>
            <pc:sldMk cId="0" sldId="259"/>
            <ac:spMk id="12" creationId="{FCF4C4B5-AE5C-4CD8-A381-3E6458030B45}"/>
          </ac:spMkLst>
        </pc:spChg>
        <pc:spChg chg="add mod">
          <ac:chgData name="김지웅" userId="49590437-e242-4c33-bab2-3b0a2040194b" providerId="ADAL" clId="{1538368C-8BF0-4298-BD23-1CD7CA915757}" dt="2019-12-13T13:27:07.826" v="12957" actId="20577"/>
          <ac:spMkLst>
            <pc:docMk/>
            <pc:sldMk cId="0" sldId="259"/>
            <ac:spMk id="13" creationId="{42FB2DB9-492B-4C40-92E2-44550F1F916C}"/>
          </ac:spMkLst>
        </pc:spChg>
        <pc:spChg chg="add del mod">
          <ac:chgData name="김지웅" userId="49590437-e242-4c33-bab2-3b0a2040194b" providerId="ADAL" clId="{1538368C-8BF0-4298-BD23-1CD7CA915757}" dt="2019-12-11T08:47:33.713" v="1299" actId="478"/>
          <ac:spMkLst>
            <pc:docMk/>
            <pc:sldMk cId="0" sldId="259"/>
            <ac:spMk id="14" creationId="{D718BCDB-4AEF-463A-8DE1-AEC873A8D54E}"/>
          </ac:spMkLst>
        </pc:spChg>
        <pc:spChg chg="del">
          <ac:chgData name="김지웅" userId="49590437-e242-4c33-bab2-3b0a2040194b" providerId="ADAL" clId="{1538368C-8BF0-4298-BD23-1CD7CA915757}" dt="2019-12-11T08:47:30.486" v="1296" actId="478"/>
          <ac:spMkLst>
            <pc:docMk/>
            <pc:sldMk cId="0" sldId="259"/>
            <ac:spMk id="15" creationId="{00000000-0000-0000-0000-000000000000}"/>
          </ac:spMkLst>
        </pc:spChg>
        <pc:spChg chg="del">
          <ac:chgData name="김지웅" userId="49590437-e242-4c33-bab2-3b0a2040194b" providerId="ADAL" clId="{1538368C-8BF0-4298-BD23-1CD7CA915757}" dt="2019-12-11T08:47:32.366" v="1297" actId="478"/>
          <ac:spMkLst>
            <pc:docMk/>
            <pc:sldMk cId="0" sldId="259"/>
            <ac:spMk id="16" creationId="{00000000-0000-0000-0000-000000000000}"/>
          </ac:spMkLst>
        </pc:spChg>
        <pc:spChg chg="add del mod">
          <ac:chgData name="김지웅" userId="49590437-e242-4c33-bab2-3b0a2040194b" providerId="ADAL" clId="{1538368C-8BF0-4298-BD23-1CD7CA915757}" dt="2019-12-11T08:47:32.789" v="1298" actId="478"/>
          <ac:spMkLst>
            <pc:docMk/>
            <pc:sldMk cId="0" sldId="259"/>
            <ac:spMk id="18" creationId="{CB6D8010-1E29-4120-8E24-9B118FE0458A}"/>
          </ac:spMkLst>
        </pc:spChg>
        <pc:spChg chg="add del mod">
          <ac:chgData name="김지웅" userId="49590437-e242-4c33-bab2-3b0a2040194b" providerId="ADAL" clId="{1538368C-8BF0-4298-BD23-1CD7CA915757}" dt="2019-12-11T08:47:36.261" v="1301" actId="478"/>
          <ac:spMkLst>
            <pc:docMk/>
            <pc:sldMk cId="0" sldId="259"/>
            <ac:spMk id="20" creationId="{D4A1ECCD-3FC0-4998-B625-760E007A958D}"/>
          </ac:spMkLst>
        </pc:spChg>
        <pc:spChg chg="add del mod">
          <ac:chgData name="김지웅" userId="49590437-e242-4c33-bab2-3b0a2040194b" providerId="ADAL" clId="{1538368C-8BF0-4298-BD23-1CD7CA915757}" dt="2019-12-11T08:47:42.605" v="1303" actId="478"/>
          <ac:spMkLst>
            <pc:docMk/>
            <pc:sldMk cId="0" sldId="259"/>
            <ac:spMk id="22" creationId="{FB0D25C9-FE89-44DF-AAC7-7BDA09DAC5B4}"/>
          </ac:spMkLst>
        </pc:spChg>
        <pc:spChg chg="add del mod">
          <ac:chgData name="김지웅" userId="49590437-e242-4c33-bab2-3b0a2040194b" providerId="ADAL" clId="{1538368C-8BF0-4298-BD23-1CD7CA915757}" dt="2019-12-11T08:47:48.485" v="1306" actId="478"/>
          <ac:spMkLst>
            <pc:docMk/>
            <pc:sldMk cId="0" sldId="259"/>
            <ac:spMk id="24" creationId="{15136492-7A1F-4229-9961-838E3143D919}"/>
          </ac:spMkLst>
        </pc:spChg>
        <pc:graphicFrameChg chg="add mod modGraphic">
          <ac:chgData name="김지웅" userId="49590437-e242-4c33-bab2-3b0a2040194b" providerId="ADAL" clId="{1538368C-8BF0-4298-BD23-1CD7CA915757}" dt="2019-12-11T12:27:21.193" v="3282" actId="20577"/>
          <ac:graphicFrameMkLst>
            <pc:docMk/>
            <pc:sldMk cId="0" sldId="259"/>
            <ac:graphicFrameMk id="4" creationId="{C7B86577-6854-42C3-B27D-9911263AEC2E}"/>
          </ac:graphicFrameMkLst>
        </pc:graphicFrameChg>
        <pc:picChg chg="add del mod">
          <ac:chgData name="김지웅" userId="49590437-e242-4c33-bab2-3b0a2040194b" providerId="ADAL" clId="{1538368C-8BF0-4298-BD23-1CD7CA915757}" dt="2019-12-13T13:27:22.743" v="12961" actId="478"/>
          <ac:picMkLst>
            <pc:docMk/>
            <pc:sldMk cId="0" sldId="259"/>
            <ac:picMk id="5" creationId="{5415EFD7-5AF9-4A93-905A-1E9741EC65D0}"/>
          </ac:picMkLst>
        </pc:picChg>
      </pc:sldChg>
      <pc:sldChg chg="del">
        <pc:chgData name="김지웅" userId="49590437-e242-4c33-bab2-3b0a2040194b" providerId="ADAL" clId="{1538368C-8BF0-4298-BD23-1CD7CA915757}" dt="2019-12-13T02:47:53.647" v="7996" actId="47"/>
        <pc:sldMkLst>
          <pc:docMk/>
          <pc:sldMk cId="0" sldId="260"/>
        </pc:sldMkLst>
      </pc:sldChg>
      <pc:sldChg chg="del">
        <pc:chgData name="김지웅" userId="49590437-e242-4c33-bab2-3b0a2040194b" providerId="ADAL" clId="{1538368C-8BF0-4298-BD23-1CD7CA915757}" dt="2019-12-13T02:47:53.647" v="7996" actId="47"/>
        <pc:sldMkLst>
          <pc:docMk/>
          <pc:sldMk cId="0" sldId="261"/>
        </pc:sldMkLst>
      </pc:sldChg>
      <pc:sldChg chg="del">
        <pc:chgData name="김지웅" userId="49590437-e242-4c33-bab2-3b0a2040194b" providerId="ADAL" clId="{1538368C-8BF0-4298-BD23-1CD7CA915757}" dt="2019-12-13T02:47:53.647" v="7996" actId="47"/>
        <pc:sldMkLst>
          <pc:docMk/>
          <pc:sldMk cId="0" sldId="262"/>
        </pc:sldMkLst>
      </pc:sldChg>
      <pc:sldChg chg="del">
        <pc:chgData name="김지웅" userId="49590437-e242-4c33-bab2-3b0a2040194b" providerId="ADAL" clId="{1538368C-8BF0-4298-BD23-1CD7CA915757}" dt="2019-12-13T13:41:26.406" v="13380" actId="47"/>
        <pc:sldMkLst>
          <pc:docMk/>
          <pc:sldMk cId="0" sldId="263"/>
        </pc:sldMkLst>
      </pc:sldChg>
      <pc:sldChg chg="modSp del">
        <pc:chgData name="김지웅" userId="49590437-e242-4c33-bab2-3b0a2040194b" providerId="ADAL" clId="{1538368C-8BF0-4298-BD23-1CD7CA915757}" dt="2019-12-13T13:57:13.619" v="14550" actId="47"/>
        <pc:sldMkLst>
          <pc:docMk/>
          <pc:sldMk cId="0" sldId="264"/>
        </pc:sldMkLst>
        <pc:spChg chg="mod">
          <ac:chgData name="김지웅" userId="49590437-e242-4c33-bab2-3b0a2040194b" providerId="ADAL" clId="{1538368C-8BF0-4298-BD23-1CD7CA915757}" dt="2019-12-13T13:56:30.698" v="14525" actId="113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김지웅" userId="49590437-e242-4c33-bab2-3b0a2040194b" providerId="ADAL" clId="{1538368C-8BF0-4298-BD23-1CD7CA915757}" dt="2019-12-11T07:49:16.721" v="261" actId="2710"/>
        <pc:sldMkLst>
          <pc:docMk/>
          <pc:sldMk cId="0" sldId="265"/>
        </pc:sldMkLst>
        <pc:spChg chg="mod">
          <ac:chgData name="김지웅" userId="49590437-e242-4c33-bab2-3b0a2040194b" providerId="ADAL" clId="{1538368C-8BF0-4298-BD23-1CD7CA915757}" dt="2019-12-11T07:48:57.736" v="215"/>
          <ac:spMkLst>
            <pc:docMk/>
            <pc:sldMk cId="0" sldId="265"/>
            <ac:spMk id="6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1T07:49:16.721" v="261" actId="2710"/>
          <ac:spMkLst>
            <pc:docMk/>
            <pc:sldMk cId="0" sldId="265"/>
            <ac:spMk id="7" creationId="{00000000-0000-0000-0000-000000000000}"/>
          </ac:spMkLst>
        </pc:spChg>
      </pc:sldChg>
      <pc:sldChg chg="addSp delSp modSp add">
        <pc:chgData name="김지웅" userId="49590437-e242-4c33-bab2-3b0a2040194b" providerId="ADAL" clId="{1538368C-8BF0-4298-BD23-1CD7CA915757}" dt="2019-12-13T13:38:47.511" v="13214"/>
        <pc:sldMkLst>
          <pc:docMk/>
          <pc:sldMk cId="3677203180" sldId="266"/>
        </pc:sldMkLst>
        <pc:spChg chg="mod">
          <ac:chgData name="김지웅" userId="49590437-e242-4c33-bab2-3b0a2040194b" providerId="ADAL" clId="{1538368C-8BF0-4298-BD23-1CD7CA915757}" dt="2019-12-11T12:22:41.120" v="3263" actId="2711"/>
          <ac:spMkLst>
            <pc:docMk/>
            <pc:sldMk cId="3677203180" sldId="266"/>
            <ac:spMk id="6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38:47.511" v="13214"/>
          <ac:spMkLst>
            <pc:docMk/>
            <pc:sldMk cId="3677203180" sldId="266"/>
            <ac:spMk id="8" creationId="{4E0B3CA2-9789-412B-B7CB-4FD61679FE03}"/>
          </ac:spMkLst>
        </pc:spChg>
        <pc:spChg chg="add del">
          <ac:chgData name="김지웅" userId="49590437-e242-4c33-bab2-3b0a2040194b" providerId="ADAL" clId="{1538368C-8BF0-4298-BD23-1CD7CA915757}" dt="2019-12-11T08:08:48.898" v="568"/>
          <ac:spMkLst>
            <pc:docMk/>
            <pc:sldMk cId="3677203180" sldId="266"/>
            <ac:spMk id="8" creationId="{B5C1E6E6-EEE4-463F-A227-D459D734EAD0}"/>
          </ac:spMkLst>
        </pc:spChg>
        <pc:spChg chg="add mod">
          <ac:chgData name="김지웅" userId="49590437-e242-4c33-bab2-3b0a2040194b" providerId="ADAL" clId="{1538368C-8BF0-4298-BD23-1CD7CA915757}" dt="2019-12-11T12:18:45.893" v="3253" actId="20577"/>
          <ac:spMkLst>
            <pc:docMk/>
            <pc:sldMk cId="3677203180" sldId="266"/>
            <ac:spMk id="9" creationId="{84362C1A-BAEB-45AA-AD88-8478ADC36162}"/>
          </ac:spMkLst>
        </pc:spChg>
        <pc:picChg chg="del">
          <ac:chgData name="김지웅" userId="49590437-e242-4c33-bab2-3b0a2040194b" providerId="ADAL" clId="{1538368C-8BF0-4298-BD23-1CD7CA915757}" dt="2019-12-11T08:05:50.307" v="554" actId="478"/>
          <ac:picMkLst>
            <pc:docMk/>
            <pc:sldMk cId="3677203180" sldId="266"/>
            <ac:picMk id="2" creationId="{5AEEDE36-A922-43C4-9520-EC272663945C}"/>
          </ac:picMkLst>
        </pc:picChg>
        <pc:picChg chg="add del">
          <ac:chgData name="김지웅" userId="49590437-e242-4c33-bab2-3b0a2040194b" providerId="ADAL" clId="{1538368C-8BF0-4298-BD23-1CD7CA915757}" dt="2019-12-11T08:05:53.323" v="556"/>
          <ac:picMkLst>
            <pc:docMk/>
            <pc:sldMk cId="3677203180" sldId="266"/>
            <ac:picMk id="3" creationId="{B938A390-F6FE-4695-AF99-9475E4FC71C5}"/>
          </ac:picMkLst>
        </pc:picChg>
        <pc:picChg chg="add mod">
          <ac:chgData name="김지웅" userId="49590437-e242-4c33-bab2-3b0a2040194b" providerId="ADAL" clId="{1538368C-8BF0-4298-BD23-1CD7CA915757}" dt="2019-12-11T08:06:14.869" v="562" actId="1076"/>
          <ac:picMkLst>
            <pc:docMk/>
            <pc:sldMk cId="3677203180" sldId="266"/>
            <ac:picMk id="7" creationId="{0B96FCA7-4021-4DB4-A3F4-02992A261F3F}"/>
          </ac:picMkLst>
        </pc:picChg>
      </pc:sldChg>
      <pc:sldChg chg="addSp modSp add">
        <pc:chgData name="김지웅" userId="49590437-e242-4c33-bab2-3b0a2040194b" providerId="ADAL" clId="{1538368C-8BF0-4298-BD23-1CD7CA915757}" dt="2019-12-13T13:38:45.910" v="13213"/>
        <pc:sldMkLst>
          <pc:docMk/>
          <pc:sldMk cId="278612424" sldId="267"/>
        </pc:sldMkLst>
        <pc:spChg chg="add">
          <ac:chgData name="김지웅" userId="49590437-e242-4c33-bab2-3b0a2040194b" providerId="ADAL" clId="{1538368C-8BF0-4298-BD23-1CD7CA915757}" dt="2019-12-13T13:38:45.910" v="13213"/>
          <ac:spMkLst>
            <pc:docMk/>
            <pc:sldMk cId="278612424" sldId="267"/>
            <ac:spMk id="5" creationId="{A27F059A-BEFF-4AD2-8875-A3F34B6E9977}"/>
          </ac:spMkLst>
        </pc:spChg>
        <pc:spChg chg="mod">
          <ac:chgData name="김지웅" userId="49590437-e242-4c33-bab2-3b0a2040194b" providerId="ADAL" clId="{1538368C-8BF0-4298-BD23-1CD7CA915757}" dt="2019-12-13T13:20:12.216" v="12323"/>
          <ac:spMkLst>
            <pc:docMk/>
            <pc:sldMk cId="278612424" sldId="267"/>
            <ac:spMk id="6" creationId="{00000000-0000-0000-0000-000000000000}"/>
          </ac:spMkLst>
        </pc:spChg>
      </pc:sldChg>
      <pc:sldChg chg="addSp delSp modSp add del">
        <pc:chgData name="김지웅" userId="49590437-e242-4c33-bab2-3b0a2040194b" providerId="ADAL" clId="{1538368C-8BF0-4298-BD23-1CD7CA915757}" dt="2019-12-11T11:59:11.697" v="3249" actId="47"/>
        <pc:sldMkLst>
          <pc:docMk/>
          <pc:sldMk cId="1507727353" sldId="268"/>
        </pc:sldMkLst>
        <pc:spChg chg="mod">
          <ac:chgData name="김지웅" userId="49590437-e242-4c33-bab2-3b0a2040194b" providerId="ADAL" clId="{1538368C-8BF0-4298-BD23-1CD7CA915757}" dt="2019-12-11T08:32:23.537" v="1107"/>
          <ac:spMkLst>
            <pc:docMk/>
            <pc:sldMk cId="1507727353" sldId="268"/>
            <ac:spMk id="6" creationId="{00000000-0000-0000-0000-000000000000}"/>
          </ac:spMkLst>
        </pc:spChg>
        <pc:spChg chg="add del mod">
          <ac:chgData name="김지웅" userId="49590437-e242-4c33-bab2-3b0a2040194b" providerId="ADAL" clId="{1538368C-8BF0-4298-BD23-1CD7CA915757}" dt="2019-12-11T08:31:28.257" v="1090" actId="478"/>
          <ac:spMkLst>
            <pc:docMk/>
            <pc:sldMk cId="1507727353" sldId="268"/>
            <ac:spMk id="8" creationId="{9399B0FF-9D73-4F7A-862E-971741438E0F}"/>
          </ac:spMkLst>
        </pc:spChg>
        <pc:spChg chg="del mod">
          <ac:chgData name="김지웅" userId="49590437-e242-4c33-bab2-3b0a2040194b" providerId="ADAL" clId="{1538368C-8BF0-4298-BD23-1CD7CA915757}" dt="2019-12-11T08:23:17.080" v="863" actId="478"/>
          <ac:spMkLst>
            <pc:docMk/>
            <pc:sldMk cId="1507727353" sldId="268"/>
            <ac:spMk id="9" creationId="{84362C1A-BAEB-45AA-AD88-8478ADC36162}"/>
          </ac:spMkLst>
        </pc:spChg>
        <pc:spChg chg="add del mod">
          <ac:chgData name="김지웅" userId="49590437-e242-4c33-bab2-3b0a2040194b" providerId="ADAL" clId="{1538368C-8BF0-4298-BD23-1CD7CA915757}" dt="2019-12-11T08:32:34.819" v="1117" actId="478"/>
          <ac:spMkLst>
            <pc:docMk/>
            <pc:sldMk cId="1507727353" sldId="268"/>
            <ac:spMk id="14" creationId="{88C317AF-3DA6-4AA2-BBE8-AB0755F1477D}"/>
          </ac:spMkLst>
        </pc:spChg>
        <pc:spChg chg="add del mod">
          <ac:chgData name="김지웅" userId="49590437-e242-4c33-bab2-3b0a2040194b" providerId="ADAL" clId="{1538368C-8BF0-4298-BD23-1CD7CA915757}" dt="2019-12-11T08:31:42.221" v="1091" actId="478"/>
          <ac:spMkLst>
            <pc:docMk/>
            <pc:sldMk cId="1507727353" sldId="268"/>
            <ac:spMk id="15" creationId="{332808B0-4A15-44F2-9C1B-965AB1E5B7E0}"/>
          </ac:spMkLst>
        </pc:spChg>
        <pc:spChg chg="add del mod">
          <ac:chgData name="김지웅" userId="49590437-e242-4c33-bab2-3b0a2040194b" providerId="ADAL" clId="{1538368C-8BF0-4298-BD23-1CD7CA915757}" dt="2019-12-11T08:39:07.378" v="1141" actId="478"/>
          <ac:spMkLst>
            <pc:docMk/>
            <pc:sldMk cId="1507727353" sldId="268"/>
            <ac:spMk id="19" creationId="{A844235B-7EC0-4177-B697-019CF028C0D5}"/>
          </ac:spMkLst>
        </pc:spChg>
        <pc:spChg chg="add del">
          <ac:chgData name="김지웅" userId="49590437-e242-4c33-bab2-3b0a2040194b" providerId="ADAL" clId="{1538368C-8BF0-4298-BD23-1CD7CA915757}" dt="2019-12-11T08:39:12.591" v="1143"/>
          <ac:spMkLst>
            <pc:docMk/>
            <pc:sldMk cId="1507727353" sldId="268"/>
            <ac:spMk id="20" creationId="{3F20FACD-792F-4909-8523-AC7C0656D417}"/>
          </ac:spMkLst>
        </pc:spChg>
        <pc:spChg chg="add mod">
          <ac:chgData name="김지웅" userId="49590437-e242-4c33-bab2-3b0a2040194b" providerId="ADAL" clId="{1538368C-8BF0-4298-BD23-1CD7CA915757}" dt="2019-12-11T08:40:51.873" v="1193" actId="20577"/>
          <ac:spMkLst>
            <pc:docMk/>
            <pc:sldMk cId="1507727353" sldId="268"/>
            <ac:spMk id="21" creationId="{DCF432DA-190C-45A6-A6C3-2192FD610C41}"/>
          </ac:spMkLst>
        </pc:spChg>
        <pc:spChg chg="add mod">
          <ac:chgData name="김지웅" userId="49590437-e242-4c33-bab2-3b0a2040194b" providerId="ADAL" clId="{1538368C-8BF0-4298-BD23-1CD7CA915757}" dt="2019-12-11T08:41:03.547" v="1195" actId="207"/>
          <ac:spMkLst>
            <pc:docMk/>
            <pc:sldMk cId="1507727353" sldId="268"/>
            <ac:spMk id="22" creationId="{E9C96A13-3875-4360-824D-CCC2F3C5C25A}"/>
          </ac:spMkLst>
        </pc:spChg>
        <pc:picChg chg="add del mod">
          <ac:chgData name="김지웅" userId="49590437-e242-4c33-bab2-3b0a2040194b" providerId="ADAL" clId="{1538368C-8BF0-4298-BD23-1CD7CA915757}" dt="2019-12-11T08:22:03.223" v="853" actId="478"/>
          <ac:picMkLst>
            <pc:docMk/>
            <pc:sldMk cId="1507727353" sldId="268"/>
            <ac:picMk id="2" creationId="{E80DA060-25BE-4E01-892F-904F17BB78BB}"/>
          </ac:picMkLst>
        </pc:picChg>
        <pc:picChg chg="add del mod">
          <ac:chgData name="김지웅" userId="49590437-e242-4c33-bab2-3b0a2040194b" providerId="ADAL" clId="{1538368C-8BF0-4298-BD23-1CD7CA915757}" dt="2019-12-11T08:32:25.666" v="1112" actId="478"/>
          <ac:picMkLst>
            <pc:docMk/>
            <pc:sldMk cId="1507727353" sldId="268"/>
            <ac:picMk id="3" creationId="{11F018F1-ABE3-47D5-B29B-353808FD059F}"/>
          </ac:picMkLst>
        </pc:picChg>
        <pc:picChg chg="add del mod">
          <ac:chgData name="김지웅" userId="49590437-e242-4c33-bab2-3b0a2040194b" providerId="ADAL" clId="{1538368C-8BF0-4298-BD23-1CD7CA915757}" dt="2019-12-11T08:32:24.322" v="1108" actId="478"/>
          <ac:picMkLst>
            <pc:docMk/>
            <pc:sldMk cId="1507727353" sldId="268"/>
            <ac:picMk id="4" creationId="{44DF5C09-A2C9-43A2-BAE8-84B94F727FD1}"/>
          </ac:picMkLst>
        </pc:picChg>
        <pc:picChg chg="add del mod">
          <ac:chgData name="김지웅" userId="49590437-e242-4c33-bab2-3b0a2040194b" providerId="ADAL" clId="{1538368C-8BF0-4298-BD23-1CD7CA915757}" dt="2019-12-11T08:32:24.931" v="1110" actId="478"/>
          <ac:picMkLst>
            <pc:docMk/>
            <pc:sldMk cId="1507727353" sldId="268"/>
            <ac:picMk id="5" creationId="{B00BB128-4FAD-492B-94EA-76221BE8C424}"/>
          </ac:picMkLst>
        </pc:picChg>
        <pc:picChg chg="del">
          <ac:chgData name="김지웅" userId="49590437-e242-4c33-bab2-3b0a2040194b" providerId="ADAL" clId="{1538368C-8BF0-4298-BD23-1CD7CA915757}" dt="2019-12-11T08:13:52.738" v="794" actId="478"/>
          <ac:picMkLst>
            <pc:docMk/>
            <pc:sldMk cId="1507727353" sldId="268"/>
            <ac:picMk id="7" creationId="{0B96FCA7-4021-4DB4-A3F4-02992A261F3F}"/>
          </ac:picMkLst>
        </pc:picChg>
        <pc:picChg chg="add del mod">
          <ac:chgData name="김지웅" userId="49590437-e242-4c33-bab2-3b0a2040194b" providerId="ADAL" clId="{1538368C-8BF0-4298-BD23-1CD7CA915757}" dt="2019-12-11T08:32:24.666" v="1109" actId="478"/>
          <ac:picMkLst>
            <pc:docMk/>
            <pc:sldMk cId="1507727353" sldId="268"/>
            <ac:picMk id="10" creationId="{FDCC8C3A-8AEB-419C-8E8A-CD2F63640A17}"/>
          </ac:picMkLst>
        </pc:picChg>
        <pc:picChg chg="add del mod">
          <ac:chgData name="김지웅" userId="49590437-e242-4c33-bab2-3b0a2040194b" providerId="ADAL" clId="{1538368C-8BF0-4298-BD23-1CD7CA915757}" dt="2019-12-11T08:32:26.050" v="1113" actId="478"/>
          <ac:picMkLst>
            <pc:docMk/>
            <pc:sldMk cId="1507727353" sldId="268"/>
            <ac:picMk id="11" creationId="{34E5C40B-7DAA-4A8C-A390-A64881A589B3}"/>
          </ac:picMkLst>
        </pc:picChg>
        <pc:picChg chg="add del mod">
          <ac:chgData name="김지웅" userId="49590437-e242-4c33-bab2-3b0a2040194b" providerId="ADAL" clId="{1538368C-8BF0-4298-BD23-1CD7CA915757}" dt="2019-12-11T08:32:25.242" v="1111" actId="478"/>
          <ac:picMkLst>
            <pc:docMk/>
            <pc:sldMk cId="1507727353" sldId="268"/>
            <ac:picMk id="12" creationId="{8A8AFC28-11A9-4B0F-A234-2C73EE8E4318}"/>
          </ac:picMkLst>
        </pc:picChg>
        <pc:picChg chg="add mod">
          <ac:chgData name="김지웅" userId="49590437-e242-4c33-bab2-3b0a2040194b" providerId="ADAL" clId="{1538368C-8BF0-4298-BD23-1CD7CA915757}" dt="2019-12-11T08:40:32.911" v="1185" actId="1076"/>
          <ac:picMkLst>
            <pc:docMk/>
            <pc:sldMk cId="1507727353" sldId="268"/>
            <ac:picMk id="16" creationId="{01CE21F4-B0BA-47EC-8F37-8D0542A32BEE}"/>
          </ac:picMkLst>
        </pc:picChg>
        <pc:picChg chg="add mod">
          <ac:chgData name="김지웅" userId="49590437-e242-4c33-bab2-3b0a2040194b" providerId="ADAL" clId="{1538368C-8BF0-4298-BD23-1CD7CA915757}" dt="2019-12-11T08:40:34.006" v="1186" actId="1076"/>
          <ac:picMkLst>
            <pc:docMk/>
            <pc:sldMk cId="1507727353" sldId="268"/>
            <ac:picMk id="18" creationId="{49B6207F-838B-469C-BF91-EA21496C2FAA}"/>
          </ac:picMkLst>
        </pc:picChg>
      </pc:sldChg>
      <pc:sldChg chg="addSp delSp modSp add del">
        <pc:chgData name="김지웅" userId="49590437-e242-4c33-bab2-3b0a2040194b" providerId="ADAL" clId="{1538368C-8BF0-4298-BD23-1CD7CA915757}" dt="2019-12-11T11:24:27.246" v="3033" actId="47"/>
        <pc:sldMkLst>
          <pc:docMk/>
          <pc:sldMk cId="2197551615" sldId="269"/>
        </pc:sldMkLst>
        <pc:spChg chg="add del mod">
          <ac:chgData name="김지웅" userId="49590437-e242-4c33-bab2-3b0a2040194b" providerId="ADAL" clId="{1538368C-8BF0-4298-BD23-1CD7CA915757}" dt="2019-12-11T11:09:42.939" v="2587" actId="478"/>
          <ac:spMkLst>
            <pc:docMk/>
            <pc:sldMk cId="2197551615" sldId="269"/>
            <ac:spMk id="3" creationId="{0663FB36-746A-4A20-B1D8-3002D3EA1671}"/>
          </ac:spMkLst>
        </pc:spChg>
        <pc:spChg chg="del">
          <ac:chgData name="김지웅" userId="49590437-e242-4c33-bab2-3b0a2040194b" providerId="ADAL" clId="{1538368C-8BF0-4298-BD23-1CD7CA915757}" dt="2019-12-11T11:09:39.750" v="2586" actId="478"/>
          <ac:spMkLst>
            <pc:docMk/>
            <pc:sldMk cId="2197551615" sldId="269"/>
            <ac:spMk id="7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1T11:22:18.104" v="2984" actId="113"/>
          <ac:spMkLst>
            <pc:docMk/>
            <pc:sldMk cId="2197551615" sldId="269"/>
            <ac:spMk id="9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1T11:22:57.499" v="2993" actId="207"/>
          <ac:spMkLst>
            <pc:docMk/>
            <pc:sldMk cId="2197551615" sldId="269"/>
            <ac:spMk id="10" creationId="{00000000-0000-0000-0000-000000000000}"/>
          </ac:spMkLst>
        </pc:spChg>
        <pc:spChg chg="add mod">
          <ac:chgData name="김지웅" userId="49590437-e242-4c33-bab2-3b0a2040194b" providerId="ADAL" clId="{1538368C-8BF0-4298-BD23-1CD7CA915757}" dt="2019-12-11T11:22:41.491" v="2989" actId="207"/>
          <ac:spMkLst>
            <pc:docMk/>
            <pc:sldMk cId="2197551615" sldId="269"/>
            <ac:spMk id="12" creationId="{E96AA68C-078F-4F19-A23F-666F4EE3E88E}"/>
          </ac:spMkLst>
        </pc:spChg>
        <pc:spChg chg="mod">
          <ac:chgData name="김지웅" userId="49590437-e242-4c33-bab2-3b0a2040194b" providerId="ADAL" clId="{1538368C-8BF0-4298-BD23-1CD7CA915757}" dt="2019-12-11T11:06:15.205" v="2355" actId="1076"/>
          <ac:spMkLst>
            <pc:docMk/>
            <pc:sldMk cId="2197551615" sldId="269"/>
            <ac:spMk id="13" creationId="{42FB2DB9-492B-4C40-92E2-44550F1F916C}"/>
          </ac:spMkLst>
        </pc:spChg>
        <pc:spChg chg="add mod">
          <ac:chgData name="김지웅" userId="49590437-e242-4c33-bab2-3b0a2040194b" providerId="ADAL" clId="{1538368C-8BF0-4298-BD23-1CD7CA915757}" dt="2019-12-11T11:22:51.639" v="2991" actId="207"/>
          <ac:spMkLst>
            <pc:docMk/>
            <pc:sldMk cId="2197551615" sldId="269"/>
            <ac:spMk id="14" creationId="{6ECAC2CD-8DF9-4FC1-9FCB-3F1605EBF7D5}"/>
          </ac:spMkLst>
        </pc:spChg>
        <pc:spChg chg="mod">
          <ac:chgData name="김지웅" userId="49590437-e242-4c33-bab2-3b0a2040194b" providerId="ADAL" clId="{1538368C-8BF0-4298-BD23-1CD7CA915757}" dt="2019-12-11T11:22:39.161" v="2988" actId="207"/>
          <ac:spMkLst>
            <pc:docMk/>
            <pc:sldMk cId="2197551615" sldId="269"/>
            <ac:spMk id="15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1T11:22:55.322" v="2992" actId="207"/>
          <ac:spMkLst>
            <pc:docMk/>
            <pc:sldMk cId="2197551615" sldId="269"/>
            <ac:spMk id="16" creationId="{00000000-0000-0000-0000-000000000000}"/>
          </ac:spMkLst>
        </pc:spChg>
        <pc:graphicFrameChg chg="del">
          <ac:chgData name="김지웅" userId="49590437-e242-4c33-bab2-3b0a2040194b" providerId="ADAL" clId="{1538368C-8BF0-4298-BD23-1CD7CA915757}" dt="2019-12-11T11:06:11.104" v="2353" actId="478"/>
          <ac:graphicFrameMkLst>
            <pc:docMk/>
            <pc:sldMk cId="2197551615" sldId="269"/>
            <ac:graphicFrameMk id="4" creationId="{C7B86577-6854-42C3-B27D-9911263AEC2E}"/>
          </ac:graphicFrameMkLst>
        </pc:graphicFrameChg>
      </pc:sldChg>
      <pc:sldChg chg="add del">
        <pc:chgData name="김지웅" userId="49590437-e242-4c33-bab2-3b0a2040194b" providerId="ADAL" clId="{1538368C-8BF0-4298-BD23-1CD7CA915757}" dt="2019-12-11T08:46:29.495" v="1293"/>
        <pc:sldMkLst>
          <pc:docMk/>
          <pc:sldMk cId="756566209" sldId="270"/>
        </pc:sldMkLst>
      </pc:sldChg>
      <pc:sldChg chg="addSp delSp modSp add">
        <pc:chgData name="김지웅" userId="49590437-e242-4c33-bab2-3b0a2040194b" providerId="ADAL" clId="{1538368C-8BF0-4298-BD23-1CD7CA915757}" dt="2019-12-13T13:39:17.758" v="13240"/>
        <pc:sldMkLst>
          <pc:docMk/>
          <pc:sldMk cId="3931024005" sldId="270"/>
        </pc:sldMkLst>
        <pc:spChg chg="add del mod">
          <ac:chgData name="김지웅" userId="49590437-e242-4c33-bab2-3b0a2040194b" providerId="ADAL" clId="{1538368C-8BF0-4298-BD23-1CD7CA915757}" dt="2019-12-11T09:15:20.944" v="1692" actId="478"/>
          <ac:spMkLst>
            <pc:docMk/>
            <pc:sldMk cId="3931024005" sldId="270"/>
            <ac:spMk id="3" creationId="{5FF358C2-8C0A-40D9-A285-6816644A3A6E}"/>
          </ac:spMkLst>
        </pc:spChg>
        <pc:spChg chg="add del">
          <ac:chgData name="김지웅" userId="49590437-e242-4c33-bab2-3b0a2040194b" providerId="ADAL" clId="{1538368C-8BF0-4298-BD23-1CD7CA915757}" dt="2019-12-13T13:39:14.615" v="13239"/>
          <ac:spMkLst>
            <pc:docMk/>
            <pc:sldMk cId="3931024005" sldId="270"/>
            <ac:spMk id="5" creationId="{DF24C734-DB51-4999-AAD7-BFE56F5739B6}"/>
          </ac:spMkLst>
        </pc:spChg>
        <pc:spChg chg="mod">
          <ac:chgData name="김지웅" userId="49590437-e242-4c33-bab2-3b0a2040194b" providerId="ADAL" clId="{1538368C-8BF0-4298-BD23-1CD7CA915757}" dt="2019-12-11T13:51:33.929" v="4576"/>
          <ac:spMkLst>
            <pc:docMk/>
            <pc:sldMk cId="3931024005" sldId="270"/>
            <ac:spMk id="6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39:17.758" v="13240"/>
          <ac:spMkLst>
            <pc:docMk/>
            <pc:sldMk cId="3931024005" sldId="270"/>
            <ac:spMk id="7" creationId="{8F7F7A53-E804-49CF-A5EE-1301A56300C4}"/>
          </ac:spMkLst>
        </pc:spChg>
        <pc:spChg chg="del mod">
          <ac:chgData name="김지웅" userId="49590437-e242-4c33-bab2-3b0a2040194b" providerId="ADAL" clId="{1538368C-8BF0-4298-BD23-1CD7CA915757}" dt="2019-12-11T09:15:19.231" v="1691" actId="478"/>
          <ac:spMkLst>
            <pc:docMk/>
            <pc:sldMk cId="3931024005" sldId="270"/>
            <ac:spMk id="21" creationId="{DCF432DA-190C-45A6-A6C3-2192FD610C41}"/>
          </ac:spMkLst>
        </pc:spChg>
        <pc:spChg chg="del">
          <ac:chgData name="김지웅" userId="49590437-e242-4c33-bab2-3b0a2040194b" providerId="ADAL" clId="{1538368C-8BF0-4298-BD23-1CD7CA915757}" dt="2019-12-11T09:15:18.601" v="1690" actId="478"/>
          <ac:spMkLst>
            <pc:docMk/>
            <pc:sldMk cId="3931024005" sldId="270"/>
            <ac:spMk id="22" creationId="{E9C96A13-3875-4360-824D-CCC2F3C5C25A}"/>
          </ac:spMkLst>
        </pc:spChg>
        <pc:graphicFrameChg chg="add mod modGraphic">
          <ac:chgData name="김지웅" userId="49590437-e242-4c33-bab2-3b0a2040194b" providerId="ADAL" clId="{1538368C-8BF0-4298-BD23-1CD7CA915757}" dt="2019-12-13T13:17:35.469" v="12236" actId="20577"/>
          <ac:graphicFrameMkLst>
            <pc:docMk/>
            <pc:sldMk cId="3931024005" sldId="270"/>
            <ac:graphicFrameMk id="10" creationId="{B11070F4-9DA0-4784-A492-75E2EA6788F3}"/>
          </ac:graphicFrameMkLst>
        </pc:graphicFrameChg>
        <pc:graphicFrameChg chg="add del mod">
          <ac:chgData name="김지웅" userId="49590437-e242-4c33-bab2-3b0a2040194b" providerId="ADAL" clId="{1538368C-8BF0-4298-BD23-1CD7CA915757}" dt="2019-12-11T11:04:42.947" v="2314" actId="478"/>
          <ac:graphicFrameMkLst>
            <pc:docMk/>
            <pc:sldMk cId="3931024005" sldId="270"/>
            <ac:graphicFrameMk id="11" creationId="{2113BADF-A0E7-4994-9255-EAF6F896B141}"/>
          </ac:graphicFrameMkLst>
        </pc:graphicFrameChg>
        <pc:picChg chg="del">
          <ac:chgData name="김지웅" userId="49590437-e242-4c33-bab2-3b0a2040194b" providerId="ADAL" clId="{1538368C-8BF0-4298-BD23-1CD7CA915757}" dt="2019-12-11T09:15:15.815" v="1687" actId="478"/>
          <ac:picMkLst>
            <pc:docMk/>
            <pc:sldMk cId="3931024005" sldId="270"/>
            <ac:picMk id="16" creationId="{01CE21F4-B0BA-47EC-8F37-8D0542A32BEE}"/>
          </ac:picMkLst>
        </pc:picChg>
        <pc:picChg chg="del">
          <ac:chgData name="김지웅" userId="49590437-e242-4c33-bab2-3b0a2040194b" providerId="ADAL" clId="{1538368C-8BF0-4298-BD23-1CD7CA915757}" dt="2019-12-11T09:15:16.139" v="1688" actId="478"/>
          <ac:picMkLst>
            <pc:docMk/>
            <pc:sldMk cId="3931024005" sldId="270"/>
            <ac:picMk id="18" creationId="{49B6207F-838B-469C-BF91-EA21496C2FAA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38:48.487" v="13215"/>
        <pc:sldMkLst>
          <pc:docMk/>
          <pc:sldMk cId="3240004569" sldId="271"/>
        </pc:sldMkLst>
        <pc:spChg chg="mod">
          <ac:chgData name="김지웅" userId="49590437-e242-4c33-bab2-3b0a2040194b" providerId="ADAL" clId="{1538368C-8BF0-4298-BD23-1CD7CA915757}" dt="2019-12-11T12:22:30.806" v="3262" actId="2711"/>
          <ac:spMkLst>
            <pc:docMk/>
            <pc:sldMk cId="3240004569" sldId="271"/>
            <ac:spMk id="6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38:48.487" v="13215"/>
          <ac:spMkLst>
            <pc:docMk/>
            <pc:sldMk cId="3240004569" sldId="271"/>
            <ac:spMk id="7" creationId="{5F57D313-74A6-47AE-82E1-0B0E67BDF80D}"/>
          </ac:spMkLst>
        </pc:spChg>
        <pc:spChg chg="mod">
          <ac:chgData name="김지웅" userId="49590437-e242-4c33-bab2-3b0a2040194b" providerId="ADAL" clId="{1538368C-8BF0-4298-BD23-1CD7CA915757}" dt="2019-12-11T12:18:38.663" v="3252" actId="20577"/>
          <ac:spMkLst>
            <pc:docMk/>
            <pc:sldMk cId="3240004569" sldId="271"/>
            <ac:spMk id="9" creationId="{84362C1A-BAEB-45AA-AD88-8478ADC36162}"/>
          </ac:spMkLst>
        </pc:spChg>
        <pc:graphicFrameChg chg="add mod modGraphic">
          <ac:chgData name="김지웅" userId="49590437-e242-4c33-bab2-3b0a2040194b" providerId="ADAL" clId="{1538368C-8BF0-4298-BD23-1CD7CA915757}" dt="2019-12-11T12:39:39.293" v="3662" actId="20577"/>
          <ac:graphicFrameMkLst>
            <pc:docMk/>
            <pc:sldMk cId="3240004569" sldId="271"/>
            <ac:graphicFrameMk id="8" creationId="{4DF90704-6A7A-4BBD-A83F-B84558DB919F}"/>
          </ac:graphicFrameMkLst>
        </pc:graphicFrameChg>
        <pc:picChg chg="del">
          <ac:chgData name="김지웅" userId="49590437-e242-4c33-bab2-3b0a2040194b" providerId="ADAL" clId="{1538368C-8BF0-4298-BD23-1CD7CA915757}" dt="2019-12-11T10:43:39.784" v="1828" actId="478"/>
          <ac:picMkLst>
            <pc:docMk/>
            <pc:sldMk cId="3240004569" sldId="271"/>
            <ac:picMk id="7" creationId="{0B96FCA7-4021-4DB4-A3F4-02992A261F3F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39:43.949" v="13304"/>
        <pc:sldMkLst>
          <pc:docMk/>
          <pc:sldMk cId="1816804543" sldId="272"/>
        </pc:sldMkLst>
        <pc:spChg chg="add del mod">
          <ac:chgData name="김지웅" userId="49590437-e242-4c33-bab2-3b0a2040194b" providerId="ADAL" clId="{1538368C-8BF0-4298-BD23-1CD7CA915757}" dt="2019-12-13T13:07:29.956" v="12055" actId="478"/>
          <ac:spMkLst>
            <pc:docMk/>
            <pc:sldMk cId="1816804543" sldId="272"/>
            <ac:spMk id="3" creationId="{4C6A7DA8-175E-4E78-AAB1-13D6D57A8758}"/>
          </ac:spMkLst>
        </pc:spChg>
        <pc:spChg chg="add del mod">
          <ac:chgData name="김지웅" userId="49590437-e242-4c33-bab2-3b0a2040194b" providerId="ADAL" clId="{1538368C-8BF0-4298-BD23-1CD7CA915757}" dt="2019-12-13T13:07:29.956" v="12055" actId="478"/>
          <ac:spMkLst>
            <pc:docMk/>
            <pc:sldMk cId="1816804543" sldId="272"/>
            <ac:spMk id="5" creationId="{0550522A-DAAC-4558-909F-B914A6EB274C}"/>
          </ac:spMkLst>
        </pc:spChg>
        <pc:spChg chg="del mod">
          <ac:chgData name="김지웅" userId="49590437-e242-4c33-bab2-3b0a2040194b" providerId="ADAL" clId="{1538368C-8BF0-4298-BD23-1CD7CA915757}" dt="2019-12-13T13:07:28.308" v="12054" actId="478"/>
          <ac:spMkLst>
            <pc:docMk/>
            <pc:sldMk cId="1816804543" sldId="272"/>
            <ac:spMk id="9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3T13:07:28.308" v="12054" actId="478"/>
          <ac:spMkLst>
            <pc:docMk/>
            <pc:sldMk cId="1816804543" sldId="272"/>
            <ac:spMk id="10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3T13:04:45.368" v="12040" actId="20577"/>
          <ac:spMkLst>
            <pc:docMk/>
            <pc:sldMk cId="1816804543" sldId="272"/>
            <ac:spMk id="12" creationId="{E96AA68C-078F-4F19-A23F-666F4EE3E88E}"/>
          </ac:spMkLst>
        </pc:spChg>
        <pc:spChg chg="mod">
          <ac:chgData name="김지웅" userId="49590437-e242-4c33-bab2-3b0a2040194b" providerId="ADAL" clId="{1538368C-8BF0-4298-BD23-1CD7CA915757}" dt="2019-12-11T12:23:39.005" v="3269" actId="2711"/>
          <ac:spMkLst>
            <pc:docMk/>
            <pc:sldMk cId="1816804543" sldId="272"/>
            <ac:spMk id="13" creationId="{42FB2DB9-492B-4C40-92E2-44550F1F916C}"/>
          </ac:spMkLst>
        </pc:spChg>
        <pc:spChg chg="mod">
          <ac:chgData name="김지웅" userId="49590437-e242-4c33-bab2-3b0a2040194b" providerId="ADAL" clId="{1538368C-8BF0-4298-BD23-1CD7CA915757}" dt="2019-12-12T17:50:37.903" v="7723" actId="20577"/>
          <ac:spMkLst>
            <pc:docMk/>
            <pc:sldMk cId="1816804543" sldId="272"/>
            <ac:spMk id="14" creationId="{6ECAC2CD-8DF9-4FC1-9FCB-3F1605EBF7D5}"/>
          </ac:spMkLst>
        </pc:spChg>
        <pc:spChg chg="mod">
          <ac:chgData name="김지웅" userId="49590437-e242-4c33-bab2-3b0a2040194b" providerId="ADAL" clId="{1538368C-8BF0-4298-BD23-1CD7CA915757}" dt="2019-12-11T12:23:53.690" v="3270" actId="2711"/>
          <ac:spMkLst>
            <pc:docMk/>
            <pc:sldMk cId="1816804543" sldId="272"/>
            <ac:spMk id="15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1T12:23:53.690" v="3270" actId="2711"/>
          <ac:spMkLst>
            <pc:docMk/>
            <pc:sldMk cId="1816804543" sldId="272"/>
            <ac:spMk id="16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06:29.024" v="12046"/>
          <ac:spMkLst>
            <pc:docMk/>
            <pc:sldMk cId="1816804543" sldId="272"/>
            <ac:spMk id="17" creationId="{6275A7C6-A8ED-4E36-84AE-BDB464544DBD}"/>
          </ac:spMkLst>
        </pc:spChg>
        <pc:spChg chg="add">
          <ac:chgData name="김지웅" userId="49590437-e242-4c33-bab2-3b0a2040194b" providerId="ADAL" clId="{1538368C-8BF0-4298-BD23-1CD7CA915757}" dt="2019-12-13T13:06:29.024" v="12046"/>
          <ac:spMkLst>
            <pc:docMk/>
            <pc:sldMk cId="1816804543" sldId="272"/>
            <ac:spMk id="18" creationId="{769FAD34-4564-434B-BD97-3A6C22DD0322}"/>
          </ac:spMkLst>
        </pc:spChg>
        <pc:spChg chg="add">
          <ac:chgData name="김지웅" userId="49590437-e242-4c33-bab2-3b0a2040194b" providerId="ADAL" clId="{1538368C-8BF0-4298-BD23-1CD7CA915757}" dt="2019-12-13T13:39:43.949" v="13304"/>
          <ac:spMkLst>
            <pc:docMk/>
            <pc:sldMk cId="1816804543" sldId="272"/>
            <ac:spMk id="19" creationId="{2AAA2496-DE29-4075-A777-673B0BEEA46A}"/>
          </ac:spMkLst>
        </pc:spChg>
      </pc:sldChg>
      <pc:sldChg chg="addSp delSp modSp add">
        <pc:chgData name="김지웅" userId="49590437-e242-4c33-bab2-3b0a2040194b" providerId="ADAL" clId="{1538368C-8BF0-4298-BD23-1CD7CA915757}" dt="2019-12-13T13:39:47.229" v="13306"/>
        <pc:sldMkLst>
          <pc:docMk/>
          <pc:sldMk cId="3028636797" sldId="273"/>
        </pc:sldMkLst>
        <pc:spChg chg="add del mod">
          <ac:chgData name="김지웅" userId="49590437-e242-4c33-bab2-3b0a2040194b" providerId="ADAL" clId="{1538368C-8BF0-4298-BD23-1CD7CA915757}" dt="2019-12-13T13:07:40.079" v="12058" actId="478"/>
          <ac:spMkLst>
            <pc:docMk/>
            <pc:sldMk cId="3028636797" sldId="273"/>
            <ac:spMk id="4" creationId="{D04F888F-0A06-4909-8340-AB1C6467E3ED}"/>
          </ac:spMkLst>
        </pc:spChg>
        <pc:spChg chg="add del mod">
          <ac:chgData name="김지웅" userId="49590437-e242-4c33-bab2-3b0a2040194b" providerId="ADAL" clId="{1538368C-8BF0-4298-BD23-1CD7CA915757}" dt="2019-12-11T11:26:56.214" v="3052" actId="478"/>
          <ac:spMkLst>
            <pc:docMk/>
            <pc:sldMk cId="3028636797" sldId="273"/>
            <ac:spMk id="5" creationId="{939E12D7-0EDC-4A91-8FE1-A4A7349065BC}"/>
          </ac:spMkLst>
        </pc:spChg>
        <pc:spChg chg="add del mod">
          <ac:chgData name="김지웅" userId="49590437-e242-4c33-bab2-3b0a2040194b" providerId="ADAL" clId="{1538368C-8BF0-4298-BD23-1CD7CA915757}" dt="2019-12-13T13:07:39.341" v="12057" actId="478"/>
          <ac:spMkLst>
            <pc:docMk/>
            <pc:sldMk cId="3028636797" sldId="273"/>
            <ac:spMk id="6" creationId="{543ED385-9574-48D1-B1DD-DD4E5DE1339E}"/>
          </ac:spMkLst>
        </pc:spChg>
        <pc:spChg chg="add del mod">
          <ac:chgData name="김지웅" userId="49590437-e242-4c33-bab2-3b0a2040194b" providerId="ADAL" clId="{1538368C-8BF0-4298-BD23-1CD7CA915757}" dt="2019-12-11T11:26:59.084" v="3054" actId="478"/>
          <ac:spMkLst>
            <pc:docMk/>
            <pc:sldMk cId="3028636797" sldId="273"/>
            <ac:spMk id="7" creationId="{7427622A-9929-4280-A93A-A6D47AB87F1A}"/>
          </ac:spMkLst>
        </pc:spChg>
        <pc:spChg chg="del mod">
          <ac:chgData name="김지웅" userId="49590437-e242-4c33-bab2-3b0a2040194b" providerId="ADAL" clId="{1538368C-8BF0-4298-BD23-1CD7CA915757}" dt="2019-12-13T13:07:36.132" v="12056" actId="478"/>
          <ac:spMkLst>
            <pc:docMk/>
            <pc:sldMk cId="3028636797" sldId="273"/>
            <ac:spMk id="9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3T13:07:36.132" v="12056" actId="478"/>
          <ac:spMkLst>
            <pc:docMk/>
            <pc:sldMk cId="3028636797" sldId="273"/>
            <ac:spMk id="10" creationId="{00000000-0000-0000-0000-000000000000}"/>
          </ac:spMkLst>
        </pc:spChg>
        <pc:spChg chg="add mod">
          <ac:chgData name="김지웅" userId="49590437-e242-4c33-bab2-3b0a2040194b" providerId="ADAL" clId="{1538368C-8BF0-4298-BD23-1CD7CA915757}" dt="2019-12-13T13:08:12.856" v="12067" actId="1076"/>
          <ac:spMkLst>
            <pc:docMk/>
            <pc:sldMk cId="3028636797" sldId="273"/>
            <ac:spMk id="12" creationId="{60C66ED8-48B8-4C65-8BEC-189C897BCC7E}"/>
          </ac:spMkLst>
        </pc:spChg>
        <pc:spChg chg="del">
          <ac:chgData name="김지웅" userId="49590437-e242-4c33-bab2-3b0a2040194b" providerId="ADAL" clId="{1538368C-8BF0-4298-BD23-1CD7CA915757}" dt="2019-12-11T11:27:01.183" v="3055" actId="478"/>
          <ac:spMkLst>
            <pc:docMk/>
            <pc:sldMk cId="3028636797" sldId="273"/>
            <ac:spMk id="12" creationId="{E96AA68C-078F-4F19-A23F-666F4EE3E88E}"/>
          </ac:spMkLst>
        </pc:spChg>
        <pc:spChg chg="mod">
          <ac:chgData name="김지웅" userId="49590437-e242-4c33-bab2-3b0a2040194b" providerId="ADAL" clId="{1538368C-8BF0-4298-BD23-1CD7CA915757}" dt="2019-12-11T12:24:08.747" v="3271" actId="2711"/>
          <ac:spMkLst>
            <pc:docMk/>
            <pc:sldMk cId="3028636797" sldId="273"/>
            <ac:spMk id="13" creationId="{42FB2DB9-492B-4C40-92E2-44550F1F916C}"/>
          </ac:spMkLst>
        </pc:spChg>
        <pc:spChg chg="add">
          <ac:chgData name="김지웅" userId="49590437-e242-4c33-bab2-3b0a2040194b" providerId="ADAL" clId="{1538368C-8BF0-4298-BD23-1CD7CA915757}" dt="2019-12-13T13:06:23.505" v="12043"/>
          <ac:spMkLst>
            <pc:docMk/>
            <pc:sldMk cId="3028636797" sldId="273"/>
            <ac:spMk id="14" creationId="{2E0516F9-FE2B-448F-9B63-5F5B7990A569}"/>
          </ac:spMkLst>
        </pc:spChg>
        <pc:spChg chg="del">
          <ac:chgData name="김지웅" userId="49590437-e242-4c33-bab2-3b0a2040194b" providerId="ADAL" clId="{1538368C-8BF0-4298-BD23-1CD7CA915757}" dt="2019-12-11T11:27:01.183" v="3055" actId="478"/>
          <ac:spMkLst>
            <pc:docMk/>
            <pc:sldMk cId="3028636797" sldId="273"/>
            <ac:spMk id="14" creationId="{6ECAC2CD-8DF9-4FC1-9FCB-3F1605EBF7D5}"/>
          </ac:spMkLst>
        </pc:spChg>
        <pc:spChg chg="del">
          <ac:chgData name="김지웅" userId="49590437-e242-4c33-bab2-3b0a2040194b" providerId="ADAL" clId="{1538368C-8BF0-4298-BD23-1CD7CA915757}" dt="2019-12-11T11:26:54.342" v="3051" actId="478"/>
          <ac:spMkLst>
            <pc:docMk/>
            <pc:sldMk cId="3028636797" sldId="273"/>
            <ac:spMk id="15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06:23.505" v="12043"/>
          <ac:spMkLst>
            <pc:docMk/>
            <pc:sldMk cId="3028636797" sldId="273"/>
            <ac:spMk id="15" creationId="{D18F2EFD-1F7C-40D0-81AD-E6F73BA17DAC}"/>
          </ac:spMkLst>
        </pc:spChg>
        <pc:spChg chg="del">
          <ac:chgData name="김지웅" userId="49590437-e242-4c33-bab2-3b0a2040194b" providerId="ADAL" clId="{1538368C-8BF0-4298-BD23-1CD7CA915757}" dt="2019-12-11T11:26:57.479" v="3053" actId="478"/>
          <ac:spMkLst>
            <pc:docMk/>
            <pc:sldMk cId="3028636797" sldId="273"/>
            <ac:spMk id="16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39:47.229" v="13306"/>
          <ac:spMkLst>
            <pc:docMk/>
            <pc:sldMk cId="3028636797" sldId="273"/>
            <ac:spMk id="19" creationId="{DF0C7F28-EA72-4A7E-B91F-4849DD4FE3CD}"/>
          </ac:spMkLst>
        </pc:spChg>
        <pc:picChg chg="add del mod modCrop">
          <ac:chgData name="김지웅" userId="49590437-e242-4c33-bab2-3b0a2040194b" providerId="ADAL" clId="{1538368C-8BF0-4298-BD23-1CD7CA915757}" dt="2019-12-13T13:08:05.745" v="12066" actId="1076"/>
          <ac:picMkLst>
            <pc:docMk/>
            <pc:sldMk cId="3028636797" sldId="273"/>
            <ac:picMk id="3" creationId="{AF765F8B-2839-4D5A-A982-A7D8013C40ED}"/>
          </ac:picMkLst>
        </pc:picChg>
        <pc:picChg chg="del">
          <ac:chgData name="김지웅" userId="49590437-e242-4c33-bab2-3b0a2040194b" providerId="ADAL" clId="{1538368C-8BF0-4298-BD23-1CD7CA915757}" dt="2019-12-11T11:27:01.183" v="3055" actId="478"/>
          <ac:picMkLst>
            <pc:docMk/>
            <pc:sldMk cId="3028636797" sldId="273"/>
            <ac:picMk id="11" creationId="{00000000-0000-0000-0000-000000000000}"/>
          </ac:picMkLst>
        </pc:picChg>
        <pc:picChg chg="add mod modCrop">
          <ac:chgData name="김지웅" userId="49590437-e242-4c33-bab2-3b0a2040194b" providerId="ADAL" clId="{1538368C-8BF0-4298-BD23-1CD7CA915757}" dt="2019-12-13T13:08:05.745" v="12066" actId="1076"/>
          <ac:picMkLst>
            <pc:docMk/>
            <pc:sldMk cId="3028636797" sldId="273"/>
            <ac:picMk id="17" creationId="{ACF712F7-80B2-41A8-B3DB-856C7B6CE296}"/>
          </ac:picMkLst>
        </pc:picChg>
        <pc:picChg chg="add del mod modCrop">
          <ac:chgData name="김지웅" userId="49590437-e242-4c33-bab2-3b0a2040194b" providerId="ADAL" clId="{1538368C-8BF0-4298-BD23-1CD7CA915757}" dt="2019-12-11T11:33:26.578" v="3121" actId="478"/>
          <ac:picMkLst>
            <pc:docMk/>
            <pc:sldMk cId="3028636797" sldId="273"/>
            <ac:picMk id="19" creationId="{E0A624BF-7C5F-47DE-B925-8CA60AE22A45}"/>
          </ac:picMkLst>
        </pc:picChg>
        <pc:picChg chg="add del mod">
          <ac:chgData name="김지웅" userId="49590437-e242-4c33-bab2-3b0a2040194b" providerId="ADAL" clId="{1538368C-8BF0-4298-BD23-1CD7CA915757}" dt="2019-12-13T13:07:36.132" v="12056" actId="478"/>
          <ac:picMkLst>
            <pc:docMk/>
            <pc:sldMk cId="3028636797" sldId="273"/>
            <ac:picMk id="20" creationId="{8B59093C-E7C3-43BF-A0C8-8A80101B3CEB}"/>
          </ac:picMkLst>
        </pc:picChg>
        <pc:picChg chg="add mod modCrop">
          <ac:chgData name="김지웅" userId="49590437-e242-4c33-bab2-3b0a2040194b" providerId="ADAL" clId="{1538368C-8BF0-4298-BD23-1CD7CA915757}" dt="2019-12-13T13:08:05.745" v="12066" actId="1076"/>
          <ac:picMkLst>
            <pc:docMk/>
            <pc:sldMk cId="3028636797" sldId="273"/>
            <ac:picMk id="22" creationId="{4911EB6E-9780-4AC6-A440-E6B14F6D1DFC}"/>
          </ac:picMkLst>
        </pc:picChg>
        <pc:picChg chg="add mod modCrop">
          <ac:chgData name="김지웅" userId="49590437-e242-4c33-bab2-3b0a2040194b" providerId="ADAL" clId="{1538368C-8BF0-4298-BD23-1CD7CA915757}" dt="2019-12-13T13:08:05.745" v="12066" actId="1076"/>
          <ac:picMkLst>
            <pc:docMk/>
            <pc:sldMk cId="3028636797" sldId="273"/>
            <ac:picMk id="24" creationId="{75833486-3D70-499F-BB0D-B8DC8FBE97DD}"/>
          </ac:picMkLst>
        </pc:picChg>
        <pc:picChg chg="add mod modCrop">
          <ac:chgData name="김지웅" userId="49590437-e242-4c33-bab2-3b0a2040194b" providerId="ADAL" clId="{1538368C-8BF0-4298-BD23-1CD7CA915757}" dt="2019-12-13T13:08:05.745" v="12066" actId="1076"/>
          <ac:picMkLst>
            <pc:docMk/>
            <pc:sldMk cId="3028636797" sldId="273"/>
            <ac:picMk id="26" creationId="{E2F334BE-BA63-44E3-A7CA-7855C41E2F25}"/>
          </ac:picMkLst>
        </pc:picChg>
        <pc:picChg chg="add">
          <ac:chgData name="김지웅" userId="49590437-e242-4c33-bab2-3b0a2040194b" providerId="ADAL" clId="{1538368C-8BF0-4298-BD23-1CD7CA915757}" dt="2019-12-11T11:46:19.071" v="3213"/>
          <ac:picMkLst>
            <pc:docMk/>
            <pc:sldMk cId="3028636797" sldId="273"/>
            <ac:picMk id="27" creationId="{038A4FB0-8057-4D17-AFCF-BC9B5A03CF4D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39:50.461" v="13307"/>
        <pc:sldMkLst>
          <pc:docMk/>
          <pc:sldMk cId="227440536" sldId="274"/>
        </pc:sldMkLst>
        <pc:spChg chg="add del mod">
          <ac:chgData name="김지웅" userId="49590437-e242-4c33-bab2-3b0a2040194b" providerId="ADAL" clId="{1538368C-8BF0-4298-BD23-1CD7CA915757}" dt="2019-12-13T13:07:47.894" v="12062" actId="478"/>
          <ac:spMkLst>
            <pc:docMk/>
            <pc:sldMk cId="227440536" sldId="274"/>
            <ac:spMk id="3" creationId="{AB033B84-2904-4643-A6AC-018A805A80ED}"/>
          </ac:spMkLst>
        </pc:spChg>
        <pc:spChg chg="add del mod">
          <ac:chgData name="김지웅" userId="49590437-e242-4c33-bab2-3b0a2040194b" providerId="ADAL" clId="{1538368C-8BF0-4298-BD23-1CD7CA915757}" dt="2019-12-13T13:07:49.646" v="12064" actId="478"/>
          <ac:spMkLst>
            <pc:docMk/>
            <pc:sldMk cId="227440536" sldId="274"/>
            <ac:spMk id="6" creationId="{D36F3728-1459-4E6D-9993-905FEACC7B89}"/>
          </ac:spMkLst>
        </pc:spChg>
        <pc:spChg chg="del mod">
          <ac:chgData name="김지웅" userId="49590437-e242-4c33-bab2-3b0a2040194b" providerId="ADAL" clId="{1538368C-8BF0-4298-BD23-1CD7CA915757}" dt="2019-12-13T13:07:44.705" v="12059" actId="478"/>
          <ac:spMkLst>
            <pc:docMk/>
            <pc:sldMk cId="227440536" sldId="274"/>
            <ac:spMk id="9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3T13:07:48.922" v="12063" actId="478"/>
          <ac:spMkLst>
            <pc:docMk/>
            <pc:sldMk cId="227440536" sldId="274"/>
            <ac:spMk id="10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06:24.632" v="12044"/>
          <ac:spMkLst>
            <pc:docMk/>
            <pc:sldMk cId="227440536" sldId="274"/>
            <ac:spMk id="11" creationId="{A5AF3F27-4C6E-4505-8C98-0638ED9CAEB5}"/>
          </ac:spMkLst>
        </pc:spChg>
        <pc:spChg chg="mod">
          <ac:chgData name="김지웅" userId="49590437-e242-4c33-bab2-3b0a2040194b" providerId="ADAL" clId="{1538368C-8BF0-4298-BD23-1CD7CA915757}" dt="2019-12-11T12:24:15.411" v="3272" actId="2711"/>
          <ac:spMkLst>
            <pc:docMk/>
            <pc:sldMk cId="227440536" sldId="274"/>
            <ac:spMk id="13" creationId="{42FB2DB9-492B-4C40-92E2-44550F1F916C}"/>
          </ac:spMkLst>
        </pc:spChg>
        <pc:spChg chg="add mod">
          <ac:chgData name="김지웅" userId="49590437-e242-4c33-bab2-3b0a2040194b" providerId="ADAL" clId="{1538368C-8BF0-4298-BD23-1CD7CA915757}" dt="2019-12-13T13:07:46.556" v="12061" actId="1076"/>
          <ac:spMkLst>
            <pc:docMk/>
            <pc:sldMk cId="227440536" sldId="274"/>
            <ac:spMk id="14" creationId="{9F946D25-46BB-489F-8C4D-303872B7E283}"/>
          </ac:spMkLst>
        </pc:spChg>
        <pc:spChg chg="add">
          <ac:chgData name="김지웅" userId="49590437-e242-4c33-bab2-3b0a2040194b" providerId="ADAL" clId="{1538368C-8BF0-4298-BD23-1CD7CA915757}" dt="2019-12-13T13:39:50.461" v="13307"/>
          <ac:spMkLst>
            <pc:docMk/>
            <pc:sldMk cId="227440536" sldId="274"/>
            <ac:spMk id="15" creationId="{330521C2-43C2-4E43-B74E-E4B1BB2884A1}"/>
          </ac:spMkLst>
        </pc:spChg>
        <pc:picChg chg="del">
          <ac:chgData name="김지웅" userId="49590437-e242-4c33-bab2-3b0a2040194b" providerId="ADAL" clId="{1538368C-8BF0-4298-BD23-1CD7CA915757}" dt="2019-12-11T11:36:45.815" v="3135" actId="478"/>
          <ac:picMkLst>
            <pc:docMk/>
            <pc:sldMk cId="227440536" sldId="274"/>
            <ac:picMk id="3" creationId="{AF765F8B-2839-4D5A-A982-A7D8013C40ED}"/>
          </ac:picMkLst>
        </pc:picChg>
        <pc:picChg chg="add mod">
          <ac:chgData name="김지웅" userId="49590437-e242-4c33-bab2-3b0a2040194b" providerId="ADAL" clId="{1538368C-8BF0-4298-BD23-1CD7CA915757}" dt="2019-12-13T13:07:56.459" v="12065" actId="1076"/>
          <ac:picMkLst>
            <pc:docMk/>
            <pc:sldMk cId="227440536" sldId="274"/>
            <ac:picMk id="4" creationId="{D6FCEC73-A91A-4F8B-AF8C-DCA6968C9D61}"/>
          </ac:picMkLst>
        </pc:picChg>
        <pc:picChg chg="add del mod">
          <ac:chgData name="김지웅" userId="49590437-e242-4c33-bab2-3b0a2040194b" providerId="ADAL" clId="{1538368C-8BF0-4298-BD23-1CD7CA915757}" dt="2019-12-11T11:37:19.055" v="3143" actId="478"/>
          <ac:picMkLst>
            <pc:docMk/>
            <pc:sldMk cId="227440536" sldId="274"/>
            <ac:picMk id="6" creationId="{23F944B3-4528-4E31-838F-1CDDB304AA93}"/>
          </ac:picMkLst>
        </pc:picChg>
        <pc:picChg chg="add mod">
          <ac:chgData name="김지웅" userId="49590437-e242-4c33-bab2-3b0a2040194b" providerId="ADAL" clId="{1538368C-8BF0-4298-BD23-1CD7CA915757}" dt="2019-12-13T13:07:56.459" v="12065" actId="1076"/>
          <ac:picMkLst>
            <pc:docMk/>
            <pc:sldMk cId="227440536" sldId="274"/>
            <ac:picMk id="8" creationId="{B607AA50-EEBB-456F-91B1-01487E2D206E}"/>
          </ac:picMkLst>
        </pc:picChg>
        <pc:picChg chg="add del mod modCrop">
          <ac:chgData name="김지웅" userId="49590437-e242-4c33-bab2-3b0a2040194b" providerId="ADAL" clId="{1538368C-8BF0-4298-BD23-1CD7CA915757}" dt="2019-12-11T11:39:10.447" v="3153" actId="478"/>
          <ac:picMkLst>
            <pc:docMk/>
            <pc:sldMk cId="227440536" sldId="274"/>
            <ac:picMk id="11" creationId="{7794C282-CE33-458C-9CBE-245647F55F55}"/>
          </ac:picMkLst>
        </pc:picChg>
        <pc:picChg chg="add mod">
          <ac:chgData name="김지웅" userId="49590437-e242-4c33-bab2-3b0a2040194b" providerId="ADAL" clId="{1538368C-8BF0-4298-BD23-1CD7CA915757}" dt="2019-12-13T13:07:56.459" v="12065" actId="1076"/>
          <ac:picMkLst>
            <pc:docMk/>
            <pc:sldMk cId="227440536" sldId="274"/>
            <ac:picMk id="12" creationId="{E16C7540-3734-40F2-99C8-9E58FA21A7DC}"/>
          </ac:picMkLst>
        </pc:picChg>
        <pc:picChg chg="del">
          <ac:chgData name="김지웅" userId="49590437-e242-4c33-bab2-3b0a2040194b" providerId="ADAL" clId="{1538368C-8BF0-4298-BD23-1CD7CA915757}" dt="2019-12-11T11:37:01.888" v="3138" actId="478"/>
          <ac:picMkLst>
            <pc:docMk/>
            <pc:sldMk cId="227440536" sldId="274"/>
            <ac:picMk id="17" creationId="{ACF712F7-80B2-41A8-B3DB-856C7B6CE296}"/>
          </ac:picMkLst>
        </pc:picChg>
        <pc:picChg chg="add del">
          <ac:chgData name="김지웅" userId="49590437-e242-4c33-bab2-3b0a2040194b" providerId="ADAL" clId="{1538368C-8BF0-4298-BD23-1CD7CA915757}" dt="2019-12-11T11:46:13.476" v="3210"/>
          <ac:picMkLst>
            <pc:docMk/>
            <pc:sldMk cId="227440536" sldId="274"/>
            <ac:picMk id="19" creationId="{3A988398-4198-43AD-8A62-4180AF1F4681}"/>
          </ac:picMkLst>
        </pc:picChg>
        <pc:picChg chg="del">
          <ac:chgData name="김지웅" userId="49590437-e242-4c33-bab2-3b0a2040194b" providerId="ADAL" clId="{1538368C-8BF0-4298-BD23-1CD7CA915757}" dt="2019-12-11T11:36:46.160" v="3136" actId="478"/>
          <ac:picMkLst>
            <pc:docMk/>
            <pc:sldMk cId="227440536" sldId="274"/>
            <ac:picMk id="20" creationId="{8B59093C-E7C3-43BF-A0C8-8A80101B3CEB}"/>
          </ac:picMkLst>
        </pc:picChg>
        <pc:picChg chg="add">
          <ac:chgData name="김지웅" userId="49590437-e242-4c33-bab2-3b0a2040194b" providerId="ADAL" clId="{1538368C-8BF0-4298-BD23-1CD7CA915757}" dt="2019-12-11T11:46:14.655" v="3211"/>
          <ac:picMkLst>
            <pc:docMk/>
            <pc:sldMk cId="227440536" sldId="274"/>
            <ac:picMk id="21" creationId="{847105AC-22B5-43D4-AF2B-D1E93A417CE2}"/>
          </ac:picMkLst>
        </pc:picChg>
        <pc:picChg chg="del">
          <ac:chgData name="김지웅" userId="49590437-e242-4c33-bab2-3b0a2040194b" providerId="ADAL" clId="{1538368C-8BF0-4298-BD23-1CD7CA915757}" dt="2019-12-11T11:37:06.703" v="3139" actId="478"/>
          <ac:picMkLst>
            <pc:docMk/>
            <pc:sldMk cId="227440536" sldId="274"/>
            <ac:picMk id="22" creationId="{4911EB6E-9780-4AC6-A440-E6B14F6D1DFC}"/>
          </ac:picMkLst>
        </pc:picChg>
        <pc:picChg chg="del">
          <ac:chgData name="김지웅" userId="49590437-e242-4c33-bab2-3b0a2040194b" providerId="ADAL" clId="{1538368C-8BF0-4298-BD23-1CD7CA915757}" dt="2019-12-11T11:36:44.185" v="3133" actId="478"/>
          <ac:picMkLst>
            <pc:docMk/>
            <pc:sldMk cId="227440536" sldId="274"/>
            <ac:picMk id="24" creationId="{75833486-3D70-499F-BB0D-B8DC8FBE97DD}"/>
          </ac:picMkLst>
        </pc:picChg>
        <pc:picChg chg="del">
          <ac:chgData name="김지웅" userId="49590437-e242-4c33-bab2-3b0a2040194b" providerId="ADAL" clId="{1538368C-8BF0-4298-BD23-1CD7CA915757}" dt="2019-12-11T11:36:44.824" v="3134" actId="478"/>
          <ac:picMkLst>
            <pc:docMk/>
            <pc:sldMk cId="227440536" sldId="274"/>
            <ac:picMk id="26" creationId="{E2F334BE-BA63-44E3-A7CA-7855C41E2F25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39:52.183" v="13308"/>
        <pc:sldMkLst>
          <pc:docMk/>
          <pc:sldMk cId="351115495" sldId="275"/>
        </pc:sldMkLst>
        <pc:spChg chg="add del mod">
          <ac:chgData name="김지웅" userId="49590437-e242-4c33-bab2-3b0a2040194b" providerId="ADAL" clId="{1538368C-8BF0-4298-BD23-1CD7CA915757}" dt="2019-12-13T13:08:25.323" v="12069" actId="478"/>
          <ac:spMkLst>
            <pc:docMk/>
            <pc:sldMk cId="351115495" sldId="275"/>
            <ac:spMk id="4" creationId="{18098A00-642C-46BA-A233-9BBFDB48E8C6}"/>
          </ac:spMkLst>
        </pc:spChg>
        <pc:spChg chg="add del mod">
          <ac:chgData name="김지웅" userId="49590437-e242-4c33-bab2-3b0a2040194b" providerId="ADAL" clId="{1538368C-8BF0-4298-BD23-1CD7CA915757}" dt="2019-12-13T13:08:25.323" v="12069" actId="478"/>
          <ac:spMkLst>
            <pc:docMk/>
            <pc:sldMk cId="351115495" sldId="275"/>
            <ac:spMk id="8" creationId="{94BA656A-8146-4024-8346-04703143B8FD}"/>
          </ac:spMkLst>
        </pc:spChg>
        <pc:spChg chg="del mod">
          <ac:chgData name="김지웅" userId="49590437-e242-4c33-bab2-3b0a2040194b" providerId="ADAL" clId="{1538368C-8BF0-4298-BD23-1CD7CA915757}" dt="2019-12-13T13:08:22.907" v="12068" actId="478"/>
          <ac:spMkLst>
            <pc:docMk/>
            <pc:sldMk cId="351115495" sldId="275"/>
            <ac:spMk id="9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3T13:08:22.907" v="12068" actId="478"/>
          <ac:spMkLst>
            <pc:docMk/>
            <pc:sldMk cId="351115495" sldId="275"/>
            <ac:spMk id="10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06:25.609" v="12045"/>
          <ac:spMkLst>
            <pc:docMk/>
            <pc:sldMk cId="351115495" sldId="275"/>
            <ac:spMk id="11" creationId="{2F3FF685-C0D7-4984-B4BF-997A945D8596}"/>
          </ac:spMkLst>
        </pc:spChg>
        <pc:spChg chg="add">
          <ac:chgData name="김지웅" userId="49590437-e242-4c33-bab2-3b0a2040194b" providerId="ADAL" clId="{1538368C-8BF0-4298-BD23-1CD7CA915757}" dt="2019-12-13T13:06:25.609" v="12045"/>
          <ac:spMkLst>
            <pc:docMk/>
            <pc:sldMk cId="351115495" sldId="275"/>
            <ac:spMk id="12" creationId="{BC93BDEF-5867-4311-B088-78137A0A5430}"/>
          </ac:spMkLst>
        </pc:spChg>
        <pc:spChg chg="mod">
          <ac:chgData name="김지웅" userId="49590437-e242-4c33-bab2-3b0a2040194b" providerId="ADAL" clId="{1538368C-8BF0-4298-BD23-1CD7CA915757}" dt="2019-12-11T12:24:22.591" v="3273" actId="2711"/>
          <ac:spMkLst>
            <pc:docMk/>
            <pc:sldMk cId="351115495" sldId="275"/>
            <ac:spMk id="13" creationId="{42FB2DB9-492B-4C40-92E2-44550F1F916C}"/>
          </ac:spMkLst>
        </pc:spChg>
        <pc:spChg chg="add">
          <ac:chgData name="김지웅" userId="49590437-e242-4c33-bab2-3b0a2040194b" providerId="ADAL" clId="{1538368C-8BF0-4298-BD23-1CD7CA915757}" dt="2019-12-13T13:39:52.183" v="13308"/>
          <ac:spMkLst>
            <pc:docMk/>
            <pc:sldMk cId="351115495" sldId="275"/>
            <ac:spMk id="15" creationId="{B99D1BB0-7A83-4EC5-AF09-986BA577511F}"/>
          </ac:spMkLst>
        </pc:spChg>
        <pc:picChg chg="add mod">
          <ac:chgData name="김지웅" userId="49590437-e242-4c33-bab2-3b0a2040194b" providerId="ADAL" clId="{1538368C-8BF0-4298-BD23-1CD7CA915757}" dt="2019-12-13T13:08:31.080" v="12070" actId="1076"/>
          <ac:picMkLst>
            <pc:docMk/>
            <pc:sldMk cId="351115495" sldId="275"/>
            <ac:picMk id="3" creationId="{E54F3108-FEFF-447A-B937-ED9E484B2A12}"/>
          </ac:picMkLst>
        </pc:picChg>
        <pc:picChg chg="del mod">
          <ac:chgData name="김지웅" userId="49590437-e242-4c33-bab2-3b0a2040194b" providerId="ADAL" clId="{1538368C-8BF0-4298-BD23-1CD7CA915757}" dt="2019-12-11T11:41:56.518" v="3180" actId="478"/>
          <ac:picMkLst>
            <pc:docMk/>
            <pc:sldMk cId="351115495" sldId="275"/>
            <ac:picMk id="4" creationId="{D6FCEC73-A91A-4F8B-AF8C-DCA6968C9D61}"/>
          </ac:picMkLst>
        </pc:picChg>
        <pc:picChg chg="add mod">
          <ac:chgData name="김지웅" userId="49590437-e242-4c33-bab2-3b0a2040194b" providerId="ADAL" clId="{1538368C-8BF0-4298-BD23-1CD7CA915757}" dt="2019-12-13T13:08:31.080" v="12070" actId="1076"/>
          <ac:picMkLst>
            <pc:docMk/>
            <pc:sldMk cId="351115495" sldId="275"/>
            <ac:picMk id="6" creationId="{25983092-8367-492A-96A0-5681DC0C1C06}"/>
          </ac:picMkLst>
        </pc:picChg>
        <pc:picChg chg="add mod">
          <ac:chgData name="김지웅" userId="49590437-e242-4c33-bab2-3b0a2040194b" providerId="ADAL" clId="{1538368C-8BF0-4298-BD23-1CD7CA915757}" dt="2019-12-13T13:08:31.080" v="12070" actId="1076"/>
          <ac:picMkLst>
            <pc:docMk/>
            <pc:sldMk cId="351115495" sldId="275"/>
            <ac:picMk id="7" creationId="{1603037F-BE0B-4A1F-810A-3E25774A9811}"/>
          </ac:picMkLst>
        </pc:picChg>
        <pc:picChg chg="del">
          <ac:chgData name="김지웅" userId="49590437-e242-4c33-bab2-3b0a2040194b" providerId="ADAL" clId="{1538368C-8BF0-4298-BD23-1CD7CA915757}" dt="2019-12-11T11:42:16.566" v="3186" actId="478"/>
          <ac:picMkLst>
            <pc:docMk/>
            <pc:sldMk cId="351115495" sldId="275"/>
            <ac:picMk id="8" creationId="{B607AA50-EEBB-456F-91B1-01487E2D206E}"/>
          </ac:picMkLst>
        </pc:picChg>
        <pc:picChg chg="del">
          <ac:chgData name="김지웅" userId="49590437-e242-4c33-bab2-3b0a2040194b" providerId="ADAL" clId="{1538368C-8BF0-4298-BD23-1CD7CA915757}" dt="2019-12-11T11:41:57.886" v="3181" actId="478"/>
          <ac:picMkLst>
            <pc:docMk/>
            <pc:sldMk cId="351115495" sldId="275"/>
            <ac:picMk id="12" creationId="{E16C7540-3734-40F2-99C8-9E58FA21A7DC}"/>
          </ac:picMkLst>
        </pc:picChg>
        <pc:picChg chg="add">
          <ac:chgData name="김지웅" userId="49590437-e242-4c33-bab2-3b0a2040194b" providerId="ADAL" clId="{1538368C-8BF0-4298-BD23-1CD7CA915757}" dt="2019-12-11T11:46:15.944" v="3212"/>
          <ac:picMkLst>
            <pc:docMk/>
            <pc:sldMk cId="351115495" sldId="275"/>
            <ac:picMk id="14" creationId="{6CE65238-B11B-4715-B502-E30B22E502AC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39:11.589" v="13237"/>
        <pc:sldMkLst>
          <pc:docMk/>
          <pc:sldMk cId="2184089887" sldId="276"/>
        </pc:sldMkLst>
        <pc:spChg chg="add del mod">
          <ac:chgData name="김지웅" userId="49590437-e242-4c33-bab2-3b0a2040194b" providerId="ADAL" clId="{1538368C-8BF0-4298-BD23-1CD7CA915757}" dt="2019-12-13T13:06:47.757" v="12049" actId="478"/>
          <ac:spMkLst>
            <pc:docMk/>
            <pc:sldMk cId="2184089887" sldId="276"/>
            <ac:spMk id="3" creationId="{A221890B-0577-4D56-8571-E205953355AD}"/>
          </ac:spMkLst>
        </pc:spChg>
        <pc:spChg chg="add del mod">
          <ac:chgData name="김지웅" userId="49590437-e242-4c33-bab2-3b0a2040194b" providerId="ADAL" clId="{1538368C-8BF0-4298-BD23-1CD7CA915757}" dt="2019-12-11T11:57:50.904" v="3240" actId="478"/>
          <ac:spMkLst>
            <pc:docMk/>
            <pc:sldMk cId="2184089887" sldId="276"/>
            <ac:spMk id="3" creationId="{EA5429B0-6A02-4FB1-8D32-D3002778EFC7}"/>
          </ac:spMkLst>
        </pc:spChg>
        <pc:spChg chg="add del mod">
          <ac:chgData name="김지웅" userId="49590437-e242-4c33-bab2-3b0a2040194b" providerId="ADAL" clId="{1538368C-8BF0-4298-BD23-1CD7CA915757}" dt="2019-12-13T13:06:47.757" v="12049" actId="478"/>
          <ac:spMkLst>
            <pc:docMk/>
            <pc:sldMk cId="2184089887" sldId="276"/>
            <ac:spMk id="5" creationId="{08C1B748-AA50-4DE6-A025-4D5B74028636}"/>
          </ac:spMkLst>
        </pc:spChg>
        <pc:spChg chg="add del mod">
          <ac:chgData name="김지웅" userId="49590437-e242-4c33-bab2-3b0a2040194b" providerId="ADAL" clId="{1538368C-8BF0-4298-BD23-1CD7CA915757}" dt="2019-12-11T11:57:50.904" v="3240" actId="478"/>
          <ac:spMkLst>
            <pc:docMk/>
            <pc:sldMk cId="2184089887" sldId="276"/>
            <ac:spMk id="5" creationId="{4C99D22C-D58A-43CB-9FB9-316B20E28858}"/>
          </ac:spMkLst>
        </pc:spChg>
        <pc:spChg chg="add del mod">
          <ac:chgData name="김지웅" userId="49590437-e242-4c33-bab2-3b0a2040194b" providerId="ADAL" clId="{1538368C-8BF0-4298-BD23-1CD7CA915757}" dt="2019-12-13T13:06:55.261" v="12051" actId="478"/>
          <ac:spMkLst>
            <pc:docMk/>
            <pc:sldMk cId="2184089887" sldId="276"/>
            <ac:spMk id="7" creationId="{4CB1D07D-CDD9-48FB-8E5C-6856E26F7CDD}"/>
          </ac:spMkLst>
        </pc:spChg>
        <pc:spChg chg="add">
          <ac:chgData name="김지웅" userId="49590437-e242-4c33-bab2-3b0a2040194b" providerId="ADAL" clId="{1538368C-8BF0-4298-BD23-1CD7CA915757}" dt="2019-12-13T13:06:32.802" v="12047"/>
          <ac:spMkLst>
            <pc:docMk/>
            <pc:sldMk cId="2184089887" sldId="276"/>
            <ac:spMk id="8" creationId="{6CC94E6B-1BC8-46B9-A880-127F2C575B8E}"/>
          </ac:spMkLst>
        </pc:spChg>
        <pc:spChg chg="add del mod">
          <ac:chgData name="김지웅" userId="49590437-e242-4c33-bab2-3b0a2040194b" providerId="ADAL" clId="{1538368C-8BF0-4298-BD23-1CD7CA915757}" dt="2019-12-13T13:07:00.118" v="12052" actId="478"/>
          <ac:spMkLst>
            <pc:docMk/>
            <pc:sldMk cId="2184089887" sldId="276"/>
            <ac:spMk id="9" creationId="{00000000-0000-0000-0000-000000000000}"/>
          </ac:spMkLst>
        </pc:spChg>
        <pc:spChg chg="add del mod">
          <ac:chgData name="김지웅" userId="49590437-e242-4c33-bab2-3b0a2040194b" providerId="ADAL" clId="{1538368C-8BF0-4298-BD23-1CD7CA915757}" dt="2019-12-13T13:06:53.023" v="12050" actId="478"/>
          <ac:spMkLst>
            <pc:docMk/>
            <pc:sldMk cId="2184089887" sldId="276"/>
            <ac:spMk id="10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06:32.802" v="12047"/>
          <ac:spMkLst>
            <pc:docMk/>
            <pc:sldMk cId="2184089887" sldId="276"/>
            <ac:spMk id="12" creationId="{8FC389EF-DA10-4774-9234-19B380CE3AE6}"/>
          </ac:spMkLst>
        </pc:spChg>
        <pc:spChg chg="del">
          <ac:chgData name="김지웅" userId="49590437-e242-4c33-bab2-3b0a2040194b" providerId="ADAL" clId="{1538368C-8BF0-4298-BD23-1CD7CA915757}" dt="2019-12-11T11:57:48.446" v="3239" actId="478"/>
          <ac:spMkLst>
            <pc:docMk/>
            <pc:sldMk cId="2184089887" sldId="276"/>
            <ac:spMk id="12" creationId="{E96AA68C-078F-4F19-A23F-666F4EE3E88E}"/>
          </ac:spMkLst>
        </pc:spChg>
        <pc:spChg chg="mod">
          <ac:chgData name="김지웅" userId="49590437-e242-4c33-bab2-3b0a2040194b" providerId="ADAL" clId="{1538368C-8BF0-4298-BD23-1CD7CA915757}" dt="2019-12-11T12:22:21.058" v="3261" actId="2711"/>
          <ac:spMkLst>
            <pc:docMk/>
            <pc:sldMk cId="2184089887" sldId="276"/>
            <ac:spMk id="13" creationId="{42FB2DB9-492B-4C40-92E2-44550F1F916C}"/>
          </ac:spMkLst>
        </pc:spChg>
        <pc:spChg chg="del">
          <ac:chgData name="김지웅" userId="49590437-e242-4c33-bab2-3b0a2040194b" providerId="ADAL" clId="{1538368C-8BF0-4298-BD23-1CD7CA915757}" dt="2019-12-11T11:57:48.446" v="3239" actId="478"/>
          <ac:spMkLst>
            <pc:docMk/>
            <pc:sldMk cId="2184089887" sldId="276"/>
            <ac:spMk id="14" creationId="{6ECAC2CD-8DF9-4FC1-9FCB-3F1605EBF7D5}"/>
          </ac:spMkLst>
        </pc:spChg>
        <pc:spChg chg="del">
          <ac:chgData name="김지웅" userId="49590437-e242-4c33-bab2-3b0a2040194b" providerId="ADAL" clId="{1538368C-8BF0-4298-BD23-1CD7CA915757}" dt="2019-12-11T11:57:48.446" v="3239" actId="478"/>
          <ac:spMkLst>
            <pc:docMk/>
            <pc:sldMk cId="2184089887" sldId="276"/>
            <ac:spMk id="15" creationId="{00000000-0000-0000-0000-000000000000}"/>
          </ac:spMkLst>
        </pc:spChg>
        <pc:spChg chg="add del mod">
          <ac:chgData name="김지웅" userId="49590437-e242-4c33-bab2-3b0a2040194b" providerId="ADAL" clId="{1538368C-8BF0-4298-BD23-1CD7CA915757}" dt="2019-12-13T13:07:01.126" v="12053" actId="478"/>
          <ac:spMkLst>
            <pc:docMk/>
            <pc:sldMk cId="2184089887" sldId="276"/>
            <ac:spMk id="15" creationId="{D5FF4B00-1C63-442F-8E18-F3A7C5FD4D89}"/>
          </ac:spMkLst>
        </pc:spChg>
        <pc:spChg chg="del">
          <ac:chgData name="김지웅" userId="49590437-e242-4c33-bab2-3b0a2040194b" providerId="ADAL" clId="{1538368C-8BF0-4298-BD23-1CD7CA915757}" dt="2019-12-11T11:57:48.446" v="3239" actId="478"/>
          <ac:spMkLst>
            <pc:docMk/>
            <pc:sldMk cId="2184089887" sldId="276"/>
            <ac:spMk id="16" creationId="{00000000-0000-0000-0000-000000000000}"/>
          </ac:spMkLst>
        </pc:spChg>
        <pc:spChg chg="add mod">
          <ac:chgData name="김지웅" userId="49590437-e242-4c33-bab2-3b0a2040194b" providerId="ADAL" clId="{1538368C-8BF0-4298-BD23-1CD7CA915757}" dt="2019-12-13T13:39:11.589" v="13237"/>
          <ac:spMkLst>
            <pc:docMk/>
            <pc:sldMk cId="2184089887" sldId="276"/>
            <ac:spMk id="19" creationId="{45B09F8B-9514-4977-BB97-998D6F926A44}"/>
          </ac:spMkLst>
        </pc:spChg>
        <pc:picChg chg="add mod">
          <ac:chgData name="김지웅" userId="49590437-e242-4c33-bab2-3b0a2040194b" providerId="ADAL" clId="{1538368C-8BF0-4298-BD23-1CD7CA915757}" dt="2019-12-11T11:58:37.776" v="3247" actId="1076"/>
          <ac:picMkLst>
            <pc:docMk/>
            <pc:sldMk cId="2184089887" sldId="276"/>
            <ac:picMk id="17" creationId="{2933476C-5300-498B-A310-A582EC46A269}"/>
          </ac:picMkLst>
        </pc:picChg>
        <pc:picChg chg="add mod">
          <ac:chgData name="김지웅" userId="49590437-e242-4c33-bab2-3b0a2040194b" providerId="ADAL" clId="{1538368C-8BF0-4298-BD23-1CD7CA915757}" dt="2019-12-11T11:58:50.865" v="3248" actId="1076"/>
          <ac:picMkLst>
            <pc:docMk/>
            <pc:sldMk cId="2184089887" sldId="276"/>
            <ac:picMk id="18" creationId="{39D5EE0C-4C73-4AE6-9675-901F315C4962}"/>
          </ac:picMkLst>
        </pc:picChg>
      </pc:sldChg>
      <pc:sldChg chg="addSp delSp modSp add">
        <pc:chgData name="김지웅" userId="49590437-e242-4c33-bab2-3b0a2040194b" providerId="ADAL" clId="{1538368C-8BF0-4298-BD23-1CD7CA915757}" dt="2019-12-13T14:27:29.138" v="16137" actId="20577"/>
        <pc:sldMkLst>
          <pc:docMk/>
          <pc:sldMk cId="610938712" sldId="277"/>
        </pc:sldMkLst>
        <pc:spChg chg="add del mod">
          <ac:chgData name="김지웅" userId="49590437-e242-4c33-bab2-3b0a2040194b" providerId="ADAL" clId="{1538368C-8BF0-4298-BD23-1CD7CA915757}" dt="2019-12-11T12:29:56.288" v="3324" actId="478"/>
          <ac:spMkLst>
            <pc:docMk/>
            <pc:sldMk cId="610938712" sldId="277"/>
            <ac:spMk id="4" creationId="{9859F09C-C516-4C70-9C00-752CF95EF546}"/>
          </ac:spMkLst>
        </pc:spChg>
        <pc:spChg chg="add del">
          <ac:chgData name="김지웅" userId="49590437-e242-4c33-bab2-3b0a2040194b" providerId="ADAL" clId="{1538368C-8BF0-4298-BD23-1CD7CA915757}" dt="2019-12-13T13:39:54.439" v="13310"/>
          <ac:spMkLst>
            <pc:docMk/>
            <pc:sldMk cId="610938712" sldId="277"/>
            <ac:spMk id="5" creationId="{C130D602-F78C-4667-B20E-F7018113307E}"/>
          </ac:spMkLst>
        </pc:spChg>
        <pc:spChg chg="add mod">
          <ac:chgData name="김지웅" userId="49590437-e242-4c33-bab2-3b0a2040194b" providerId="ADAL" clId="{1538368C-8BF0-4298-BD23-1CD7CA915757}" dt="2019-12-13T13:40:25.289" v="13349"/>
          <ac:spMkLst>
            <pc:docMk/>
            <pc:sldMk cId="610938712" sldId="277"/>
            <ac:spMk id="6" creationId="{960BB679-F162-47CC-A316-37DCF742FADF}"/>
          </ac:spMkLst>
        </pc:spChg>
        <pc:spChg chg="add del mod">
          <ac:chgData name="김지웅" userId="49590437-e242-4c33-bab2-3b0a2040194b" providerId="ADAL" clId="{1538368C-8BF0-4298-BD23-1CD7CA915757}" dt="2019-12-11T12:29:56.288" v="3324" actId="478"/>
          <ac:spMkLst>
            <pc:docMk/>
            <pc:sldMk cId="610938712" sldId="277"/>
            <ac:spMk id="8" creationId="{D5A55A31-FD33-49AF-A604-420496C15B29}"/>
          </ac:spMkLst>
        </pc:spChg>
        <pc:spChg chg="del">
          <ac:chgData name="김지웅" userId="49590437-e242-4c33-bab2-3b0a2040194b" providerId="ADAL" clId="{1538368C-8BF0-4298-BD23-1CD7CA915757}" dt="2019-12-11T12:29:53.548" v="3322" actId="478"/>
          <ac:spMkLst>
            <pc:docMk/>
            <pc:sldMk cId="610938712" sldId="277"/>
            <ac:spMk id="9" creationId="{00000000-0000-0000-0000-000000000000}"/>
          </ac:spMkLst>
        </pc:spChg>
        <pc:spChg chg="del">
          <ac:chgData name="김지웅" userId="49590437-e242-4c33-bab2-3b0a2040194b" providerId="ADAL" clId="{1538368C-8BF0-4298-BD23-1CD7CA915757}" dt="2019-12-11T12:29:54.746" v="3323" actId="478"/>
          <ac:spMkLst>
            <pc:docMk/>
            <pc:sldMk cId="610938712" sldId="277"/>
            <ac:spMk id="10" creationId="{00000000-0000-0000-0000-000000000000}"/>
          </ac:spMkLst>
        </pc:spChg>
        <pc:spChg chg="add mod">
          <ac:chgData name="김지웅" userId="49590437-e242-4c33-bab2-3b0a2040194b" providerId="ADAL" clId="{1538368C-8BF0-4298-BD23-1CD7CA915757}" dt="2019-12-13T14:27:29.138" v="16137" actId="20577"/>
          <ac:spMkLst>
            <pc:docMk/>
            <pc:sldMk cId="610938712" sldId="277"/>
            <ac:spMk id="11" creationId="{9A743487-375B-48DE-8EAA-6891D9E95C2D}"/>
          </ac:spMkLst>
        </pc:spChg>
        <pc:spChg chg="mod">
          <ac:chgData name="김지웅" userId="49590437-e242-4c33-bab2-3b0a2040194b" providerId="ADAL" clId="{1538368C-8BF0-4298-BD23-1CD7CA915757}" dt="2019-12-11T12:46:14.390" v="3776" actId="20577"/>
          <ac:spMkLst>
            <pc:docMk/>
            <pc:sldMk cId="610938712" sldId="277"/>
            <ac:spMk id="13" creationId="{42FB2DB9-492B-4C40-92E2-44550F1F916C}"/>
          </ac:spMkLst>
        </pc:spChg>
        <pc:picChg chg="del">
          <ac:chgData name="김지웅" userId="49590437-e242-4c33-bab2-3b0a2040194b" providerId="ADAL" clId="{1538368C-8BF0-4298-BD23-1CD7CA915757}" dt="2019-12-11T12:29:50.393" v="3319" actId="478"/>
          <ac:picMkLst>
            <pc:docMk/>
            <pc:sldMk cId="610938712" sldId="277"/>
            <ac:picMk id="3" creationId="{E54F3108-FEFF-447A-B937-ED9E484B2A12}"/>
          </ac:picMkLst>
        </pc:picChg>
        <pc:picChg chg="del">
          <ac:chgData name="김지웅" userId="49590437-e242-4c33-bab2-3b0a2040194b" providerId="ADAL" clId="{1538368C-8BF0-4298-BD23-1CD7CA915757}" dt="2019-12-11T12:29:50.921" v="3320" actId="478"/>
          <ac:picMkLst>
            <pc:docMk/>
            <pc:sldMk cId="610938712" sldId="277"/>
            <ac:picMk id="6" creationId="{25983092-8367-492A-96A0-5681DC0C1C06}"/>
          </ac:picMkLst>
        </pc:picChg>
        <pc:picChg chg="del">
          <ac:chgData name="김지웅" userId="49590437-e242-4c33-bab2-3b0a2040194b" providerId="ADAL" clId="{1538368C-8BF0-4298-BD23-1CD7CA915757}" dt="2019-12-11T12:29:51.880" v="3321" actId="478"/>
          <ac:picMkLst>
            <pc:docMk/>
            <pc:sldMk cId="610938712" sldId="277"/>
            <ac:picMk id="7" creationId="{1603037F-BE0B-4A1F-810A-3E25774A9811}"/>
          </ac:picMkLst>
        </pc:picChg>
      </pc:sldChg>
      <pc:sldChg chg="modSp add del">
        <pc:chgData name="김지웅" userId="49590437-e242-4c33-bab2-3b0a2040194b" providerId="ADAL" clId="{1538368C-8BF0-4298-BD23-1CD7CA915757}" dt="2019-12-11T12:58:44.163" v="3816" actId="47"/>
        <pc:sldMkLst>
          <pc:docMk/>
          <pc:sldMk cId="2260562821" sldId="278"/>
        </pc:sldMkLst>
        <pc:spChg chg="mod">
          <ac:chgData name="김지웅" userId="49590437-e242-4c33-bab2-3b0a2040194b" providerId="ADAL" clId="{1538368C-8BF0-4298-BD23-1CD7CA915757}" dt="2019-12-11T12:47:05.799" v="3789" actId="20577"/>
          <ac:spMkLst>
            <pc:docMk/>
            <pc:sldMk cId="2260562821" sldId="278"/>
            <ac:spMk id="11" creationId="{9A743487-375B-48DE-8EAA-6891D9E95C2D}"/>
          </ac:spMkLst>
        </pc:spChg>
        <pc:spChg chg="mod">
          <ac:chgData name="김지웅" userId="49590437-e242-4c33-bab2-3b0a2040194b" providerId="ADAL" clId="{1538368C-8BF0-4298-BD23-1CD7CA915757}" dt="2019-12-11T12:47:00.294" v="3788"/>
          <ac:spMkLst>
            <pc:docMk/>
            <pc:sldMk cId="2260562821" sldId="278"/>
            <ac:spMk id="13" creationId="{42FB2DB9-492B-4C40-92E2-44550F1F916C}"/>
          </ac:spMkLst>
        </pc:spChg>
      </pc:sldChg>
      <pc:sldChg chg="addSp delSp modSp add">
        <pc:chgData name="김지웅" userId="49590437-e242-4c33-bab2-3b0a2040194b" providerId="ADAL" clId="{1538368C-8BF0-4298-BD23-1CD7CA915757}" dt="2019-12-13T13:40:31.175" v="13350"/>
        <pc:sldMkLst>
          <pc:docMk/>
          <pc:sldMk cId="3291378785" sldId="279"/>
        </pc:sldMkLst>
        <pc:spChg chg="add del mod">
          <ac:chgData name="김지웅" userId="49590437-e242-4c33-bab2-3b0a2040194b" providerId="ADAL" clId="{1538368C-8BF0-4298-BD23-1CD7CA915757}" dt="2019-12-11T12:57:59.060" v="3793" actId="478"/>
          <ac:spMkLst>
            <pc:docMk/>
            <pc:sldMk cId="3291378785" sldId="279"/>
            <ac:spMk id="3" creationId="{0CA855DF-1E24-4809-A787-E034AA472D17}"/>
          </ac:spMkLst>
        </pc:spChg>
        <pc:spChg chg="add del mod">
          <ac:chgData name="김지웅" userId="49590437-e242-4c33-bab2-3b0a2040194b" providerId="ADAL" clId="{1538368C-8BF0-4298-BD23-1CD7CA915757}" dt="2019-12-11T12:57:59.060" v="3793" actId="478"/>
          <ac:spMkLst>
            <pc:docMk/>
            <pc:sldMk cId="3291378785" sldId="279"/>
            <ac:spMk id="5" creationId="{2239C37D-F222-44B9-8586-46C093A8FF62}"/>
          </ac:spMkLst>
        </pc:spChg>
        <pc:spChg chg="add del">
          <ac:chgData name="김지웅" userId="49590437-e242-4c33-bab2-3b0a2040194b" providerId="ADAL" clId="{1538368C-8BF0-4298-BD23-1CD7CA915757}" dt="2019-12-11T12:58:00.936" v="3795"/>
          <ac:spMkLst>
            <pc:docMk/>
            <pc:sldMk cId="3291378785" sldId="279"/>
            <ac:spMk id="6" creationId="{18BA64E4-8317-43DD-9E89-2ADDC6FF21D1}"/>
          </ac:spMkLst>
        </pc:spChg>
        <pc:spChg chg="mod">
          <ac:chgData name="김지웅" userId="49590437-e242-4c33-bab2-3b0a2040194b" providerId="ADAL" clId="{1538368C-8BF0-4298-BD23-1CD7CA915757}" dt="2019-12-11T12:58:50.117" v="3821" actId="20577"/>
          <ac:spMkLst>
            <pc:docMk/>
            <pc:sldMk cId="3291378785" sldId="279"/>
            <ac:spMk id="9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1T12:58:56.390" v="3825" actId="207"/>
          <ac:spMkLst>
            <pc:docMk/>
            <pc:sldMk cId="3291378785" sldId="279"/>
            <ac:spMk id="10" creationId="{00000000-0000-0000-0000-000000000000}"/>
          </ac:spMkLst>
        </pc:spChg>
        <pc:spChg chg="add del">
          <ac:chgData name="김지웅" userId="49590437-e242-4c33-bab2-3b0a2040194b" providerId="ADAL" clId="{1538368C-8BF0-4298-BD23-1CD7CA915757}" dt="2019-12-13T13:06:21.165" v="12042"/>
          <ac:spMkLst>
            <pc:docMk/>
            <pc:sldMk cId="3291378785" sldId="279"/>
            <ac:spMk id="12" creationId="{3D65E525-9DC5-4D0C-8A5E-EA63A145BFDD}"/>
          </ac:spMkLst>
        </pc:spChg>
        <pc:spChg chg="del">
          <ac:chgData name="김지웅" userId="49590437-e242-4c33-bab2-3b0a2040194b" providerId="ADAL" clId="{1538368C-8BF0-4298-BD23-1CD7CA915757}" dt="2019-12-11T12:57:57.297" v="3792" actId="478"/>
          <ac:spMkLst>
            <pc:docMk/>
            <pc:sldMk cId="3291378785" sldId="279"/>
            <ac:spMk id="12" creationId="{E96AA68C-078F-4F19-A23F-666F4EE3E88E}"/>
          </ac:spMkLst>
        </pc:spChg>
        <pc:spChg chg="mod">
          <ac:chgData name="김지웅" userId="49590437-e242-4c33-bab2-3b0a2040194b" providerId="ADAL" clId="{1538368C-8BF0-4298-BD23-1CD7CA915757}" dt="2019-12-11T12:58:29.909" v="3803" actId="20577"/>
          <ac:spMkLst>
            <pc:docMk/>
            <pc:sldMk cId="3291378785" sldId="279"/>
            <ac:spMk id="13" creationId="{42FB2DB9-492B-4C40-92E2-44550F1F916C}"/>
          </ac:spMkLst>
        </pc:spChg>
        <pc:spChg chg="del">
          <ac:chgData name="김지웅" userId="49590437-e242-4c33-bab2-3b0a2040194b" providerId="ADAL" clId="{1538368C-8BF0-4298-BD23-1CD7CA915757}" dt="2019-12-11T12:57:57.297" v="3792" actId="478"/>
          <ac:spMkLst>
            <pc:docMk/>
            <pc:sldMk cId="3291378785" sldId="279"/>
            <ac:spMk id="14" creationId="{6ECAC2CD-8DF9-4FC1-9FCB-3F1605EBF7D5}"/>
          </ac:spMkLst>
        </pc:spChg>
        <pc:spChg chg="add del">
          <ac:chgData name="김지웅" userId="49590437-e242-4c33-bab2-3b0a2040194b" providerId="ADAL" clId="{1538368C-8BF0-4298-BD23-1CD7CA915757}" dt="2019-12-13T13:06:21.165" v="12042"/>
          <ac:spMkLst>
            <pc:docMk/>
            <pc:sldMk cId="3291378785" sldId="279"/>
            <ac:spMk id="14" creationId="{F4FDEB65-C49A-486C-B64A-EA8A0646C774}"/>
          </ac:spMkLst>
        </pc:spChg>
        <pc:spChg chg="del">
          <ac:chgData name="김지웅" userId="49590437-e242-4c33-bab2-3b0a2040194b" providerId="ADAL" clId="{1538368C-8BF0-4298-BD23-1CD7CA915757}" dt="2019-12-11T12:57:57.297" v="3792" actId="478"/>
          <ac:spMkLst>
            <pc:docMk/>
            <pc:sldMk cId="3291378785" sldId="279"/>
            <ac:spMk id="15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40:31.175" v="13350"/>
          <ac:spMkLst>
            <pc:docMk/>
            <pc:sldMk cId="3291378785" sldId="279"/>
            <ac:spMk id="15" creationId="{5AF0EBF7-95B2-4B4F-A449-40813AD02EF8}"/>
          </ac:spMkLst>
        </pc:spChg>
        <pc:spChg chg="del">
          <ac:chgData name="김지웅" userId="49590437-e242-4c33-bab2-3b0a2040194b" providerId="ADAL" clId="{1538368C-8BF0-4298-BD23-1CD7CA915757}" dt="2019-12-11T12:57:57.297" v="3792" actId="478"/>
          <ac:spMkLst>
            <pc:docMk/>
            <pc:sldMk cId="3291378785" sldId="279"/>
            <ac:spMk id="16" creationId="{00000000-0000-0000-0000-000000000000}"/>
          </ac:spMkLst>
        </pc:spChg>
        <pc:spChg chg="add mod">
          <ac:chgData name="김지웅" userId="49590437-e242-4c33-bab2-3b0a2040194b" providerId="ADAL" clId="{1538368C-8BF0-4298-BD23-1CD7CA915757}" dt="2019-12-11T13:48:30.686" v="4471" actId="1036"/>
          <ac:spMkLst>
            <pc:docMk/>
            <pc:sldMk cId="3291378785" sldId="279"/>
            <ac:spMk id="17" creationId="{F487E601-5C58-4EB9-8B76-0E4D1EDD5788}"/>
          </ac:spMkLst>
        </pc:spChg>
        <pc:spChg chg="add mod">
          <ac:chgData name="김지웅" userId="49590437-e242-4c33-bab2-3b0a2040194b" providerId="ADAL" clId="{1538368C-8BF0-4298-BD23-1CD7CA915757}" dt="2019-12-11T14:20:04.545" v="4908" actId="20577"/>
          <ac:spMkLst>
            <pc:docMk/>
            <pc:sldMk cId="3291378785" sldId="279"/>
            <ac:spMk id="18" creationId="{9EEC3753-F21D-40A4-88AC-C42BEDB25D94}"/>
          </ac:spMkLst>
        </pc:spChg>
        <pc:picChg chg="add mod">
          <ac:chgData name="김지웅" userId="49590437-e242-4c33-bab2-3b0a2040194b" providerId="ADAL" clId="{1538368C-8BF0-4298-BD23-1CD7CA915757}" dt="2019-12-11T13:46:51.382" v="4453" actId="1036"/>
          <ac:picMkLst>
            <pc:docMk/>
            <pc:sldMk cId="3291378785" sldId="279"/>
            <ac:picMk id="7" creationId="{D04351F7-2BB3-479E-AF77-4F27B3EA4655}"/>
          </ac:picMkLst>
        </pc:picChg>
        <pc:picChg chg="add mod">
          <ac:chgData name="김지웅" userId="49590437-e242-4c33-bab2-3b0a2040194b" providerId="ADAL" clId="{1538368C-8BF0-4298-BD23-1CD7CA915757}" dt="2019-12-11T13:46:51.382" v="4453" actId="1036"/>
          <ac:picMkLst>
            <pc:docMk/>
            <pc:sldMk cId="3291378785" sldId="279"/>
            <ac:picMk id="8" creationId="{209CEB73-632E-4BD4-B0D6-D4CDD5361493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40:32.086" v="13351"/>
        <pc:sldMkLst>
          <pc:docMk/>
          <pc:sldMk cId="445889835" sldId="280"/>
        </pc:sldMkLst>
        <pc:spChg chg="mod">
          <ac:chgData name="김지웅" userId="49590437-e242-4c33-bab2-3b0a2040194b" providerId="ADAL" clId="{1538368C-8BF0-4298-BD23-1CD7CA915757}" dt="2019-12-11T16:24:08.936" v="6337" actId="1036"/>
          <ac:spMkLst>
            <pc:docMk/>
            <pc:sldMk cId="445889835" sldId="280"/>
            <ac:spMk id="9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1T16:24:08.936" v="6337" actId="1036"/>
          <ac:spMkLst>
            <pc:docMk/>
            <pc:sldMk cId="445889835" sldId="280"/>
            <ac:spMk id="10" creationId="{00000000-0000-0000-0000-000000000000}"/>
          </ac:spMkLst>
        </pc:spChg>
        <pc:spChg chg="add mod">
          <ac:chgData name="김지웅" userId="49590437-e242-4c33-bab2-3b0a2040194b" providerId="ADAL" clId="{1538368C-8BF0-4298-BD23-1CD7CA915757}" dt="2019-12-11T16:24:08.936" v="6337" actId="1036"/>
          <ac:spMkLst>
            <pc:docMk/>
            <pc:sldMk cId="445889835" sldId="280"/>
            <ac:spMk id="12" creationId="{D9960D3C-8DF4-4F99-B0E1-9B6F5E7135B1}"/>
          </ac:spMkLst>
        </pc:spChg>
        <pc:spChg chg="mod">
          <ac:chgData name="김지웅" userId="49590437-e242-4c33-bab2-3b0a2040194b" providerId="ADAL" clId="{1538368C-8BF0-4298-BD23-1CD7CA915757}" dt="2019-12-11T13:07:42.305" v="3956" actId="20577"/>
          <ac:spMkLst>
            <pc:docMk/>
            <pc:sldMk cId="445889835" sldId="280"/>
            <ac:spMk id="13" creationId="{42FB2DB9-492B-4C40-92E2-44550F1F916C}"/>
          </ac:spMkLst>
        </pc:spChg>
        <pc:spChg chg="add mod">
          <ac:chgData name="김지웅" userId="49590437-e242-4c33-bab2-3b0a2040194b" providerId="ADAL" clId="{1538368C-8BF0-4298-BD23-1CD7CA915757}" dt="2019-12-11T16:24:08.936" v="6337" actId="1036"/>
          <ac:spMkLst>
            <pc:docMk/>
            <pc:sldMk cId="445889835" sldId="280"/>
            <ac:spMk id="14" creationId="{A3045136-18A7-4630-AB7B-613B5174314B}"/>
          </ac:spMkLst>
        </pc:spChg>
        <pc:spChg chg="add">
          <ac:chgData name="김지웅" userId="49590437-e242-4c33-bab2-3b0a2040194b" providerId="ADAL" clId="{1538368C-8BF0-4298-BD23-1CD7CA915757}" dt="2019-12-13T13:40:32.086" v="13351"/>
          <ac:spMkLst>
            <pc:docMk/>
            <pc:sldMk cId="445889835" sldId="280"/>
            <ac:spMk id="19" creationId="{E54CEDA3-1B42-43B0-B5D6-E044AB7146F8}"/>
          </ac:spMkLst>
        </pc:spChg>
        <pc:spChg chg="add mod">
          <ac:chgData name="김지웅" userId="49590437-e242-4c33-bab2-3b0a2040194b" providerId="ADAL" clId="{1538368C-8BF0-4298-BD23-1CD7CA915757}" dt="2019-12-11T16:24:08.936" v="6337" actId="1036"/>
          <ac:spMkLst>
            <pc:docMk/>
            <pc:sldMk cId="445889835" sldId="280"/>
            <ac:spMk id="20" creationId="{93FB1B81-FE39-4EEE-9C22-75085CDB4E28}"/>
          </ac:spMkLst>
        </pc:spChg>
        <pc:spChg chg="add mod">
          <ac:chgData name="김지웅" userId="49590437-e242-4c33-bab2-3b0a2040194b" providerId="ADAL" clId="{1538368C-8BF0-4298-BD23-1CD7CA915757}" dt="2019-12-11T16:24:08.936" v="6337" actId="1036"/>
          <ac:spMkLst>
            <pc:docMk/>
            <pc:sldMk cId="445889835" sldId="280"/>
            <ac:spMk id="23" creationId="{E2B6CFDD-64C7-465D-99F3-9F593EE2D263}"/>
          </ac:spMkLst>
        </pc:spChg>
        <pc:spChg chg="add mod">
          <ac:chgData name="김지웅" userId="49590437-e242-4c33-bab2-3b0a2040194b" providerId="ADAL" clId="{1538368C-8BF0-4298-BD23-1CD7CA915757}" dt="2019-12-11T16:24:08.936" v="6337" actId="1036"/>
          <ac:spMkLst>
            <pc:docMk/>
            <pc:sldMk cId="445889835" sldId="280"/>
            <ac:spMk id="24" creationId="{BE620926-F957-4919-BC17-4DA420785C47}"/>
          </ac:spMkLst>
        </pc:spChg>
        <pc:spChg chg="add mod">
          <ac:chgData name="김지웅" userId="49590437-e242-4c33-bab2-3b0a2040194b" providerId="ADAL" clId="{1538368C-8BF0-4298-BD23-1CD7CA915757}" dt="2019-12-11T16:24:16.847" v="6341" actId="1036"/>
          <ac:spMkLst>
            <pc:docMk/>
            <pc:sldMk cId="445889835" sldId="280"/>
            <ac:spMk id="25" creationId="{F418EA46-EB95-4D27-8A10-715C5596D849}"/>
          </ac:spMkLst>
        </pc:spChg>
        <pc:spChg chg="add mod">
          <ac:chgData name="김지웅" userId="49590437-e242-4c33-bab2-3b0a2040194b" providerId="ADAL" clId="{1538368C-8BF0-4298-BD23-1CD7CA915757}" dt="2019-12-11T16:24:16.847" v="6341" actId="1036"/>
          <ac:spMkLst>
            <pc:docMk/>
            <pc:sldMk cId="445889835" sldId="280"/>
            <ac:spMk id="26" creationId="{8383A848-C814-4E02-B50A-D22B321A7374}"/>
          </ac:spMkLst>
        </pc:spChg>
        <pc:graphicFrameChg chg="add mod modGraphic">
          <ac:chgData name="김지웅" userId="49590437-e242-4c33-bab2-3b0a2040194b" providerId="ADAL" clId="{1538368C-8BF0-4298-BD23-1CD7CA915757}" dt="2019-12-11T16:24:08.936" v="6337" actId="1036"/>
          <ac:graphicFrameMkLst>
            <pc:docMk/>
            <pc:sldMk cId="445889835" sldId="280"/>
            <ac:graphicFrameMk id="3" creationId="{AD0B81AF-B63D-4546-9FEA-DD996599C848}"/>
          </ac:graphicFrameMkLst>
        </pc:graphicFrameChg>
        <pc:picChg chg="add mod">
          <ac:chgData name="김지웅" userId="49590437-e242-4c33-bab2-3b0a2040194b" providerId="ADAL" clId="{1538368C-8BF0-4298-BD23-1CD7CA915757}" dt="2019-12-11T16:24:08.936" v="6337" actId="1036"/>
          <ac:picMkLst>
            <pc:docMk/>
            <pc:sldMk cId="445889835" sldId="280"/>
            <ac:picMk id="2" creationId="{C4F71AAC-6D17-4017-84DF-1188AAAE860D}"/>
          </ac:picMkLst>
        </pc:picChg>
        <pc:picChg chg="del">
          <ac:chgData name="김지웅" userId="49590437-e242-4c33-bab2-3b0a2040194b" providerId="ADAL" clId="{1538368C-8BF0-4298-BD23-1CD7CA915757}" dt="2019-12-11T13:07:51.480" v="3958" actId="478"/>
          <ac:picMkLst>
            <pc:docMk/>
            <pc:sldMk cId="445889835" sldId="280"/>
            <ac:picMk id="7" creationId="{D04351F7-2BB3-479E-AF77-4F27B3EA4655}"/>
          </ac:picMkLst>
        </pc:picChg>
        <pc:picChg chg="add mod">
          <ac:chgData name="김지웅" userId="49590437-e242-4c33-bab2-3b0a2040194b" providerId="ADAL" clId="{1538368C-8BF0-4298-BD23-1CD7CA915757}" dt="2019-12-11T16:24:08.936" v="6337" actId="1036"/>
          <ac:picMkLst>
            <pc:docMk/>
            <pc:sldMk cId="445889835" sldId="280"/>
            <ac:picMk id="8" creationId="{58AC497B-B805-45BD-B6E2-8B12536BB58D}"/>
          </ac:picMkLst>
        </pc:picChg>
        <pc:cxnChg chg="add del mod">
          <ac:chgData name="김지웅" userId="49590437-e242-4c33-bab2-3b0a2040194b" providerId="ADAL" clId="{1538368C-8BF0-4298-BD23-1CD7CA915757}" dt="2019-12-11T13:35:01.180" v="4172" actId="478"/>
          <ac:cxnSpMkLst>
            <pc:docMk/>
            <pc:sldMk cId="445889835" sldId="280"/>
            <ac:cxnSpMk id="6" creationId="{44F5B4C7-23F2-453D-A512-E732D0E445A3}"/>
          </ac:cxnSpMkLst>
        </pc:cxnChg>
        <pc:cxnChg chg="add mod">
          <ac:chgData name="김지웅" userId="49590437-e242-4c33-bab2-3b0a2040194b" providerId="ADAL" clId="{1538368C-8BF0-4298-BD23-1CD7CA915757}" dt="2019-12-11T16:24:08.936" v="6337" actId="1036"/>
          <ac:cxnSpMkLst>
            <pc:docMk/>
            <pc:sldMk cId="445889835" sldId="280"/>
            <ac:cxnSpMk id="18" creationId="{D78D0A46-E234-44EE-85E3-9D66B8144E02}"/>
          </ac:cxnSpMkLst>
        </pc:cxnChg>
        <pc:cxnChg chg="add del mod">
          <ac:chgData name="김지웅" userId="49590437-e242-4c33-bab2-3b0a2040194b" providerId="ADAL" clId="{1538368C-8BF0-4298-BD23-1CD7CA915757}" dt="2019-12-11T13:35:53.340" v="4177" actId="478"/>
          <ac:cxnSpMkLst>
            <pc:docMk/>
            <pc:sldMk cId="445889835" sldId="280"/>
            <ac:cxnSpMk id="19" creationId="{9DD49B37-A5F9-4FF3-AD63-85B840DED742}"/>
          </ac:cxnSpMkLst>
        </pc:cxnChg>
        <pc:cxnChg chg="add mod">
          <ac:chgData name="김지웅" userId="49590437-e242-4c33-bab2-3b0a2040194b" providerId="ADAL" clId="{1538368C-8BF0-4298-BD23-1CD7CA915757}" dt="2019-12-11T16:24:08.936" v="6337" actId="1036"/>
          <ac:cxnSpMkLst>
            <pc:docMk/>
            <pc:sldMk cId="445889835" sldId="280"/>
            <ac:cxnSpMk id="21" creationId="{8834D440-00F8-4507-93B1-2571D46653EB}"/>
          </ac:cxnSpMkLst>
        </pc:cxnChg>
      </pc:sldChg>
      <pc:sldChg chg="addSp modSp add modAnim">
        <pc:chgData name="김지웅" userId="49590437-e242-4c33-bab2-3b0a2040194b" providerId="ADAL" clId="{1538368C-8BF0-4298-BD23-1CD7CA915757}" dt="2019-12-13T13:40:33.634" v="13352"/>
        <pc:sldMkLst>
          <pc:docMk/>
          <pc:sldMk cId="2768643784" sldId="281"/>
        </pc:sldMkLst>
        <pc:spChg chg="add mod">
          <ac:chgData name="김지웅" userId="49590437-e242-4c33-bab2-3b0a2040194b" providerId="ADAL" clId="{1538368C-8BF0-4298-BD23-1CD7CA915757}" dt="2019-12-11T13:58:21.349" v="4604" actId="164"/>
          <ac:spMkLst>
            <pc:docMk/>
            <pc:sldMk cId="2768643784" sldId="281"/>
            <ac:spMk id="6" creationId="{6DF89500-94E7-45AB-AA18-8F16A745CA55}"/>
          </ac:spMkLst>
        </pc:spChg>
        <pc:spChg chg="add">
          <ac:chgData name="김지웅" userId="49590437-e242-4c33-bab2-3b0a2040194b" providerId="ADAL" clId="{1538368C-8BF0-4298-BD23-1CD7CA915757}" dt="2019-12-13T13:40:33.634" v="13352"/>
          <ac:spMkLst>
            <pc:docMk/>
            <pc:sldMk cId="2768643784" sldId="281"/>
            <ac:spMk id="9" creationId="{5201D076-41F2-456F-8B9B-F38CAF2F0F68}"/>
          </ac:spMkLst>
        </pc:spChg>
        <pc:spChg chg="mod">
          <ac:chgData name="김지웅" userId="49590437-e242-4c33-bab2-3b0a2040194b" providerId="ADAL" clId="{1538368C-8BF0-4298-BD23-1CD7CA915757}" dt="2019-12-11T14:32:19.937" v="4982"/>
          <ac:spMkLst>
            <pc:docMk/>
            <pc:sldMk cId="2768643784" sldId="281"/>
            <ac:spMk id="11" creationId="{9A743487-375B-48DE-8EAA-6891D9E95C2D}"/>
          </ac:spMkLst>
        </pc:spChg>
        <pc:spChg chg="mod">
          <ac:chgData name="김지웅" userId="49590437-e242-4c33-bab2-3b0a2040194b" providerId="ADAL" clId="{1538368C-8BF0-4298-BD23-1CD7CA915757}" dt="2019-12-11T13:59:18.862" v="4655" actId="20577"/>
          <ac:spMkLst>
            <pc:docMk/>
            <pc:sldMk cId="2768643784" sldId="281"/>
            <ac:spMk id="13" creationId="{42FB2DB9-492B-4C40-92E2-44550F1F916C}"/>
          </ac:spMkLst>
        </pc:spChg>
        <pc:grpChg chg="add mod">
          <ac:chgData name="김지웅" userId="49590437-e242-4c33-bab2-3b0a2040194b" providerId="ADAL" clId="{1538368C-8BF0-4298-BD23-1CD7CA915757}" dt="2019-12-11T13:58:34.469" v="4610" actId="1076"/>
          <ac:grpSpMkLst>
            <pc:docMk/>
            <pc:sldMk cId="2768643784" sldId="281"/>
            <ac:grpSpMk id="3" creationId="{9AB2F1F0-7F3E-4BE3-A780-04FCA737FD40}"/>
          </ac:grpSpMkLst>
        </pc:grpChg>
        <pc:picChg chg="add mod">
          <ac:chgData name="김지웅" userId="49590437-e242-4c33-bab2-3b0a2040194b" providerId="ADAL" clId="{1538368C-8BF0-4298-BD23-1CD7CA915757}" dt="2019-12-11T13:58:21.349" v="4604" actId="164"/>
          <ac:picMkLst>
            <pc:docMk/>
            <pc:sldMk cId="2768643784" sldId="281"/>
            <ac:picMk id="2" creationId="{3482F539-2F1B-469B-B826-82CF9F72F43E}"/>
          </ac:picMkLst>
        </pc:picChg>
        <pc:picChg chg="add mod">
          <ac:chgData name="김지웅" userId="49590437-e242-4c33-bab2-3b0a2040194b" providerId="ADAL" clId="{1538368C-8BF0-4298-BD23-1CD7CA915757}" dt="2019-12-11T14:34:01.823" v="4985" actId="1076"/>
          <ac:picMkLst>
            <pc:docMk/>
            <pc:sldMk cId="2768643784" sldId="281"/>
            <ac:picMk id="4" creationId="{C8306880-3A73-44F1-A5AE-F9D4D683EF38}"/>
          </ac:picMkLst>
        </pc:picChg>
      </pc:sldChg>
      <pc:sldChg chg="addSp delSp modSp add modAnim">
        <pc:chgData name="김지웅" userId="49590437-e242-4c33-bab2-3b0a2040194b" providerId="ADAL" clId="{1538368C-8BF0-4298-BD23-1CD7CA915757}" dt="2019-12-13T13:39:44.985" v="13305"/>
        <pc:sldMkLst>
          <pc:docMk/>
          <pc:sldMk cId="2046949568" sldId="282"/>
        </pc:sldMkLst>
        <pc:spChg chg="add del mod">
          <ac:chgData name="김지웅" userId="49590437-e242-4c33-bab2-3b0a2040194b" providerId="ADAL" clId="{1538368C-8BF0-4298-BD23-1CD7CA915757}" dt="2019-12-11T14:04:22.775" v="4801" actId="478"/>
          <ac:spMkLst>
            <pc:docMk/>
            <pc:sldMk cId="2046949568" sldId="282"/>
            <ac:spMk id="3" creationId="{CA803A34-EA8C-4B83-AACC-DF12A636862F}"/>
          </ac:spMkLst>
        </pc:spChg>
        <pc:spChg chg="add del mod">
          <ac:chgData name="김지웅" userId="49590437-e242-4c33-bab2-3b0a2040194b" providerId="ADAL" clId="{1538368C-8BF0-4298-BD23-1CD7CA915757}" dt="2019-12-11T14:04:22.775" v="4801" actId="478"/>
          <ac:spMkLst>
            <pc:docMk/>
            <pc:sldMk cId="2046949568" sldId="282"/>
            <ac:spMk id="5" creationId="{C37ADDEE-914E-432F-B2C0-E913603D0297}"/>
          </ac:spMkLst>
        </pc:spChg>
        <pc:spChg chg="add del mod">
          <ac:chgData name="김지웅" userId="49590437-e242-4c33-bab2-3b0a2040194b" providerId="ADAL" clId="{1538368C-8BF0-4298-BD23-1CD7CA915757}" dt="2019-12-11T14:04:25.176" v="4802" actId="478"/>
          <ac:spMkLst>
            <pc:docMk/>
            <pc:sldMk cId="2046949568" sldId="282"/>
            <ac:spMk id="7" creationId="{E10AE370-FC3E-440B-B68C-4C2176359C2E}"/>
          </ac:spMkLst>
        </pc:spChg>
        <pc:spChg chg="del">
          <ac:chgData name="김지웅" userId="49590437-e242-4c33-bab2-3b0a2040194b" providerId="ADAL" clId="{1538368C-8BF0-4298-BD23-1CD7CA915757}" dt="2019-12-11T14:04:16.251" v="4799" actId="478"/>
          <ac:spMkLst>
            <pc:docMk/>
            <pc:sldMk cId="2046949568" sldId="282"/>
            <ac:spMk id="9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39:44.985" v="13305"/>
          <ac:spMkLst>
            <pc:docMk/>
            <pc:sldMk cId="2046949568" sldId="282"/>
            <ac:spMk id="9" creationId="{EEA64043-6FFD-4420-A705-2C39B5D23321}"/>
          </ac:spMkLst>
        </pc:spChg>
        <pc:spChg chg="del">
          <ac:chgData name="김지웅" userId="49590437-e242-4c33-bab2-3b0a2040194b" providerId="ADAL" clId="{1538368C-8BF0-4298-BD23-1CD7CA915757}" dt="2019-12-11T14:04:17.930" v="4800" actId="478"/>
          <ac:spMkLst>
            <pc:docMk/>
            <pc:sldMk cId="2046949568" sldId="282"/>
            <ac:spMk id="10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1T14:15:30.923" v="4866" actId="478"/>
          <ac:spMkLst>
            <pc:docMk/>
            <pc:sldMk cId="2046949568" sldId="282"/>
            <ac:spMk id="12" creationId="{E96AA68C-078F-4F19-A23F-666F4EE3E88E}"/>
          </ac:spMkLst>
        </pc:spChg>
        <pc:spChg chg="mod">
          <ac:chgData name="김지웅" userId="49590437-e242-4c33-bab2-3b0a2040194b" providerId="ADAL" clId="{1538368C-8BF0-4298-BD23-1CD7CA915757}" dt="2019-12-11T14:04:06.391" v="4798" actId="20577"/>
          <ac:spMkLst>
            <pc:docMk/>
            <pc:sldMk cId="2046949568" sldId="282"/>
            <ac:spMk id="13" creationId="{42FB2DB9-492B-4C40-92E2-44550F1F916C}"/>
          </ac:spMkLst>
        </pc:spChg>
        <pc:spChg chg="del">
          <ac:chgData name="김지웅" userId="49590437-e242-4c33-bab2-3b0a2040194b" providerId="ADAL" clId="{1538368C-8BF0-4298-BD23-1CD7CA915757}" dt="2019-12-11T14:12:59.572" v="4845" actId="478"/>
          <ac:spMkLst>
            <pc:docMk/>
            <pc:sldMk cId="2046949568" sldId="282"/>
            <ac:spMk id="14" creationId="{6ECAC2CD-8DF9-4FC1-9FCB-3F1605EBF7D5}"/>
          </ac:spMkLst>
        </pc:spChg>
        <pc:spChg chg="del">
          <ac:chgData name="김지웅" userId="49590437-e242-4c33-bab2-3b0a2040194b" providerId="ADAL" clId="{1538368C-8BF0-4298-BD23-1CD7CA915757}" dt="2019-12-11T14:04:22.775" v="4801" actId="478"/>
          <ac:spMkLst>
            <pc:docMk/>
            <pc:sldMk cId="2046949568" sldId="282"/>
            <ac:spMk id="15" creationId="{00000000-0000-0000-0000-000000000000}"/>
          </ac:spMkLst>
        </pc:spChg>
        <pc:spChg chg="del">
          <ac:chgData name="김지웅" userId="49590437-e242-4c33-bab2-3b0a2040194b" providerId="ADAL" clId="{1538368C-8BF0-4298-BD23-1CD7CA915757}" dt="2019-12-11T14:04:22.775" v="4801" actId="478"/>
          <ac:spMkLst>
            <pc:docMk/>
            <pc:sldMk cId="2046949568" sldId="282"/>
            <ac:spMk id="16" creationId="{00000000-0000-0000-0000-000000000000}"/>
          </ac:spMkLst>
        </pc:spChg>
        <pc:spChg chg="add del mod">
          <ac:chgData name="김지웅" userId="49590437-e242-4c33-bab2-3b0a2040194b" providerId="ADAL" clId="{1538368C-8BF0-4298-BD23-1CD7CA915757}" dt="2019-12-11T14:04:26.513" v="4803" actId="478"/>
          <ac:spMkLst>
            <pc:docMk/>
            <pc:sldMk cId="2046949568" sldId="282"/>
            <ac:spMk id="17" creationId="{0F75E9A0-E910-4CA8-B718-B64355F39D93}"/>
          </ac:spMkLst>
        </pc:spChg>
        <pc:picChg chg="add mod">
          <ac:chgData name="김지웅" userId="49590437-e242-4c33-bab2-3b0a2040194b" providerId="ADAL" clId="{1538368C-8BF0-4298-BD23-1CD7CA915757}" dt="2019-12-11T14:14:09.471" v="4859" actId="1076"/>
          <ac:picMkLst>
            <pc:docMk/>
            <pc:sldMk cId="2046949568" sldId="282"/>
            <ac:picMk id="18" creationId="{C0E42DC9-50FA-4EDD-A284-36A35638C451}"/>
          </ac:picMkLst>
        </pc:picChg>
        <pc:picChg chg="add mod">
          <ac:chgData name="김지웅" userId="49590437-e242-4c33-bab2-3b0a2040194b" providerId="ADAL" clId="{1538368C-8BF0-4298-BD23-1CD7CA915757}" dt="2019-12-11T14:14:31.315" v="4862" actId="14100"/>
          <ac:picMkLst>
            <pc:docMk/>
            <pc:sldMk cId="2046949568" sldId="282"/>
            <ac:picMk id="19" creationId="{7AD2D340-047B-42BD-A013-7228E1BB833F}"/>
          </ac:picMkLst>
        </pc:picChg>
        <pc:picChg chg="add mod">
          <ac:chgData name="김지웅" userId="49590437-e242-4c33-bab2-3b0a2040194b" providerId="ADAL" clId="{1538368C-8BF0-4298-BD23-1CD7CA915757}" dt="2019-12-11T14:15:36" v="4867" actId="14100"/>
          <ac:picMkLst>
            <pc:docMk/>
            <pc:sldMk cId="2046949568" sldId="282"/>
            <ac:picMk id="20" creationId="{0B889323-F9F7-4C8C-9045-587771D6B855}"/>
          </ac:picMkLst>
        </pc:picChg>
        <pc:picChg chg="add mod">
          <ac:chgData name="김지웅" userId="49590437-e242-4c33-bab2-3b0a2040194b" providerId="ADAL" clId="{1538368C-8BF0-4298-BD23-1CD7CA915757}" dt="2019-12-11T14:16:16.111" v="4871" actId="14100"/>
          <ac:picMkLst>
            <pc:docMk/>
            <pc:sldMk cId="2046949568" sldId="282"/>
            <ac:picMk id="21" creationId="{29CEF79E-13B9-4D27-975A-CD2EFC31551E}"/>
          </ac:picMkLst>
        </pc:picChg>
        <pc:picChg chg="add mod">
          <ac:chgData name="김지웅" userId="49590437-e242-4c33-bab2-3b0a2040194b" providerId="ADAL" clId="{1538368C-8BF0-4298-BD23-1CD7CA915757}" dt="2019-12-11T14:19:23.129" v="4905" actId="1076"/>
          <ac:picMkLst>
            <pc:docMk/>
            <pc:sldMk cId="2046949568" sldId="282"/>
            <ac:picMk id="22" creationId="{61D5610E-7CF5-4866-B0C6-158A3FE01F5D}"/>
          </ac:picMkLst>
        </pc:picChg>
      </pc:sldChg>
      <pc:sldChg chg="addSp delSp modSp add delAnim modAnim">
        <pc:chgData name="김지웅" userId="49590437-e242-4c33-bab2-3b0a2040194b" providerId="ADAL" clId="{1538368C-8BF0-4298-BD23-1CD7CA915757}" dt="2019-12-13T13:40:37.381" v="13355" actId="1036"/>
        <pc:sldMkLst>
          <pc:docMk/>
          <pc:sldMk cId="2807733917" sldId="283"/>
        </pc:sldMkLst>
        <pc:spChg chg="add mod">
          <ac:chgData name="김지웅" userId="49590437-e242-4c33-bab2-3b0a2040194b" providerId="ADAL" clId="{1538368C-8BF0-4298-BD23-1CD7CA915757}" dt="2019-12-13T13:40:37.381" v="13355" actId="1036"/>
          <ac:spMkLst>
            <pc:docMk/>
            <pc:sldMk cId="2807733917" sldId="283"/>
            <ac:spMk id="8" creationId="{1D695E04-7116-4532-ACC5-6035E53C16D8}"/>
          </ac:spMkLst>
        </pc:spChg>
        <pc:spChg chg="mod">
          <ac:chgData name="김지웅" userId="49590437-e242-4c33-bab2-3b0a2040194b" providerId="ADAL" clId="{1538368C-8BF0-4298-BD23-1CD7CA915757}" dt="2019-12-11T14:44:03.451" v="5488" actId="1076"/>
          <ac:spMkLst>
            <pc:docMk/>
            <pc:sldMk cId="2807733917" sldId="283"/>
            <ac:spMk id="11" creationId="{9A743487-375B-48DE-8EAA-6891D9E95C2D}"/>
          </ac:spMkLst>
        </pc:spChg>
        <pc:spChg chg="mod">
          <ac:chgData name="김지웅" userId="49590437-e242-4c33-bab2-3b0a2040194b" providerId="ADAL" clId="{1538368C-8BF0-4298-BD23-1CD7CA915757}" dt="2019-12-11T14:34:59.803" v="5010"/>
          <ac:spMkLst>
            <pc:docMk/>
            <pc:sldMk cId="2807733917" sldId="283"/>
            <ac:spMk id="13" creationId="{42FB2DB9-492B-4C40-92E2-44550F1F916C}"/>
          </ac:spMkLst>
        </pc:spChg>
        <pc:grpChg chg="del">
          <ac:chgData name="김지웅" userId="49590437-e242-4c33-bab2-3b0a2040194b" providerId="ADAL" clId="{1538368C-8BF0-4298-BD23-1CD7CA915757}" dt="2019-12-11T14:38:01.959" v="5013" actId="478"/>
          <ac:grpSpMkLst>
            <pc:docMk/>
            <pc:sldMk cId="2807733917" sldId="283"/>
            <ac:grpSpMk id="3" creationId="{9AB2F1F0-7F3E-4BE3-A780-04FCA737FD40}"/>
          </ac:grpSpMkLst>
        </pc:grpChg>
        <pc:picChg chg="del">
          <ac:chgData name="김지웅" userId="49590437-e242-4c33-bab2-3b0a2040194b" providerId="ADAL" clId="{1538368C-8BF0-4298-BD23-1CD7CA915757}" dt="2019-12-11T14:37:57.942" v="5012" actId="478"/>
          <ac:picMkLst>
            <pc:docMk/>
            <pc:sldMk cId="2807733917" sldId="283"/>
            <ac:picMk id="4" creationId="{C8306880-3A73-44F1-A5AE-F9D4D683EF38}"/>
          </ac:picMkLst>
        </pc:picChg>
        <pc:picChg chg="add mod">
          <ac:chgData name="김지웅" userId="49590437-e242-4c33-bab2-3b0a2040194b" providerId="ADAL" clId="{1538368C-8BF0-4298-BD23-1CD7CA915757}" dt="2019-12-11T14:44:09.772" v="5490" actId="1076"/>
          <ac:picMkLst>
            <pc:docMk/>
            <pc:sldMk cId="2807733917" sldId="283"/>
            <ac:picMk id="5" creationId="{DDA8F225-BEAD-46AC-84EA-9D09DD55175B}"/>
          </ac:picMkLst>
        </pc:picChg>
        <pc:picChg chg="add mod">
          <ac:chgData name="김지웅" userId="49590437-e242-4c33-bab2-3b0a2040194b" providerId="ADAL" clId="{1538368C-8BF0-4298-BD23-1CD7CA915757}" dt="2019-12-11T14:45:22.430" v="5492" actId="1076"/>
          <ac:picMkLst>
            <pc:docMk/>
            <pc:sldMk cId="2807733917" sldId="283"/>
            <ac:picMk id="7" creationId="{E72F9137-512B-4E76-A581-A165D5F5979C}"/>
          </ac:picMkLst>
        </pc:picChg>
      </pc:sldChg>
      <pc:sldChg chg="addSp delSp modSp add del delAnim">
        <pc:chgData name="김지웅" userId="49590437-e242-4c33-bab2-3b0a2040194b" providerId="ADAL" clId="{1538368C-8BF0-4298-BD23-1CD7CA915757}" dt="2019-12-11T15:42:42.905" v="5666" actId="47"/>
        <pc:sldMkLst>
          <pc:docMk/>
          <pc:sldMk cId="4144864318" sldId="284"/>
        </pc:sldMkLst>
        <pc:spChg chg="mod">
          <ac:chgData name="김지웅" userId="49590437-e242-4c33-bab2-3b0a2040194b" providerId="ADAL" clId="{1538368C-8BF0-4298-BD23-1CD7CA915757}" dt="2019-12-11T15:15:28.165" v="5551"/>
          <ac:spMkLst>
            <pc:docMk/>
            <pc:sldMk cId="4144864318" sldId="284"/>
            <ac:spMk id="13" creationId="{42FB2DB9-492B-4C40-92E2-44550F1F916C}"/>
          </ac:spMkLst>
        </pc:spChg>
        <pc:picChg chg="add mod">
          <ac:chgData name="김지웅" userId="49590437-e242-4c33-bab2-3b0a2040194b" providerId="ADAL" clId="{1538368C-8BF0-4298-BD23-1CD7CA915757}" dt="2019-12-11T15:35:37.715" v="5576" actId="1076"/>
          <ac:picMkLst>
            <pc:docMk/>
            <pc:sldMk cId="4144864318" sldId="284"/>
            <ac:picMk id="2" creationId="{C455EBD9-7E7F-4ACB-834F-A5FC74B62444}"/>
          </ac:picMkLst>
        </pc:picChg>
        <pc:picChg chg="del">
          <ac:chgData name="김지웅" userId="49590437-e242-4c33-bab2-3b0a2040194b" providerId="ADAL" clId="{1538368C-8BF0-4298-BD23-1CD7CA915757}" dt="2019-12-11T15:15:29.459" v="5553" actId="478"/>
          <ac:picMkLst>
            <pc:docMk/>
            <pc:sldMk cId="4144864318" sldId="284"/>
            <ac:picMk id="5" creationId="{DDA8F225-BEAD-46AC-84EA-9D09DD55175B}"/>
          </ac:picMkLst>
        </pc:picChg>
        <pc:picChg chg="del">
          <ac:chgData name="김지웅" userId="49590437-e242-4c33-bab2-3b0a2040194b" providerId="ADAL" clId="{1538368C-8BF0-4298-BD23-1CD7CA915757}" dt="2019-12-11T15:15:28.931" v="5552" actId="478"/>
          <ac:picMkLst>
            <pc:docMk/>
            <pc:sldMk cId="4144864318" sldId="284"/>
            <ac:picMk id="7" creationId="{E72F9137-512B-4E76-A581-A165D5F5979C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40:38.927" v="13356"/>
        <pc:sldMkLst>
          <pc:docMk/>
          <pc:sldMk cId="175987718" sldId="285"/>
        </pc:sldMkLst>
        <pc:spChg chg="mod">
          <ac:chgData name="김지웅" userId="49590437-e242-4c33-bab2-3b0a2040194b" providerId="ADAL" clId="{1538368C-8BF0-4298-BD23-1CD7CA915757}" dt="2019-12-11T15:59:29.308" v="6043" actId="1036"/>
          <ac:spMkLst>
            <pc:docMk/>
            <pc:sldMk cId="175987718" sldId="285"/>
            <ac:spMk id="9" creationId="{00000000-0000-0000-0000-000000000000}"/>
          </ac:spMkLst>
        </pc:spChg>
        <pc:spChg chg="mod">
          <ac:chgData name="김지웅" userId="49590437-e242-4c33-bab2-3b0a2040194b" providerId="ADAL" clId="{1538368C-8BF0-4298-BD23-1CD7CA915757}" dt="2019-12-11T15:59:29.308" v="6043" actId="1036"/>
          <ac:spMkLst>
            <pc:docMk/>
            <pc:sldMk cId="175987718" sldId="285"/>
            <ac:spMk id="10" creationId="{00000000-0000-0000-0000-000000000000}"/>
          </ac:spMkLst>
        </pc:spChg>
        <pc:spChg chg="add del mod">
          <ac:chgData name="김지웅" userId="49590437-e242-4c33-bab2-3b0a2040194b" providerId="ADAL" clId="{1538368C-8BF0-4298-BD23-1CD7CA915757}" dt="2019-12-11T16:00:32.091" v="6071" actId="1035"/>
          <ac:spMkLst>
            <pc:docMk/>
            <pc:sldMk cId="175987718" sldId="285"/>
            <ac:spMk id="12" creationId="{D9960D3C-8DF4-4F99-B0E1-9B6F5E7135B1}"/>
          </ac:spMkLst>
        </pc:spChg>
        <pc:spChg chg="mod">
          <ac:chgData name="김지웅" userId="49590437-e242-4c33-bab2-3b0a2040194b" providerId="ADAL" clId="{1538368C-8BF0-4298-BD23-1CD7CA915757}" dt="2019-12-11T16:00:52.233" v="6082"/>
          <ac:spMkLst>
            <pc:docMk/>
            <pc:sldMk cId="175987718" sldId="285"/>
            <ac:spMk id="13" creationId="{42FB2DB9-492B-4C40-92E2-44550F1F916C}"/>
          </ac:spMkLst>
        </pc:spChg>
        <pc:spChg chg="mod">
          <ac:chgData name="김지웅" userId="49590437-e242-4c33-bab2-3b0a2040194b" providerId="ADAL" clId="{1538368C-8BF0-4298-BD23-1CD7CA915757}" dt="2019-12-11T16:01:31.688" v="6116" actId="1076"/>
          <ac:spMkLst>
            <pc:docMk/>
            <pc:sldMk cId="175987718" sldId="285"/>
            <ac:spMk id="14" creationId="{A3045136-18A7-4630-AB7B-613B5174314B}"/>
          </ac:spMkLst>
        </pc:spChg>
        <pc:spChg chg="mod">
          <ac:chgData name="김지웅" userId="49590437-e242-4c33-bab2-3b0a2040194b" providerId="ADAL" clId="{1538368C-8BF0-4298-BD23-1CD7CA915757}" dt="2019-12-11T16:01:31.688" v="6116" actId="1076"/>
          <ac:spMkLst>
            <pc:docMk/>
            <pc:sldMk cId="175987718" sldId="285"/>
            <ac:spMk id="20" creationId="{93FB1B81-FE39-4EEE-9C22-75085CDB4E28}"/>
          </ac:spMkLst>
        </pc:spChg>
        <pc:spChg chg="add">
          <ac:chgData name="김지웅" userId="49590437-e242-4c33-bab2-3b0a2040194b" providerId="ADAL" clId="{1538368C-8BF0-4298-BD23-1CD7CA915757}" dt="2019-12-13T13:40:38.927" v="13356"/>
          <ac:spMkLst>
            <pc:docMk/>
            <pc:sldMk cId="175987718" sldId="285"/>
            <ac:spMk id="23" creationId="{C14E0EE6-C103-4FC0-85D3-3ABC88944D9E}"/>
          </ac:spMkLst>
        </pc:spChg>
        <pc:spChg chg="add del mod">
          <ac:chgData name="김지웅" userId="49590437-e242-4c33-bab2-3b0a2040194b" providerId="ADAL" clId="{1538368C-8BF0-4298-BD23-1CD7CA915757}" dt="2019-12-11T15:50:25.688" v="5683" actId="478"/>
          <ac:spMkLst>
            <pc:docMk/>
            <pc:sldMk cId="175987718" sldId="285"/>
            <ac:spMk id="23" creationId="{E2B6CFDD-64C7-465D-99F3-9F593EE2D263}"/>
          </ac:spMkLst>
        </pc:spChg>
        <pc:spChg chg="add del mod">
          <ac:chgData name="김지웅" userId="49590437-e242-4c33-bab2-3b0a2040194b" providerId="ADAL" clId="{1538368C-8BF0-4298-BD23-1CD7CA915757}" dt="2019-12-11T15:50:26.689" v="5684" actId="478"/>
          <ac:spMkLst>
            <pc:docMk/>
            <pc:sldMk cId="175987718" sldId="285"/>
            <ac:spMk id="24" creationId="{BE620926-F957-4919-BC17-4DA420785C47}"/>
          </ac:spMkLst>
        </pc:spChg>
        <pc:spChg chg="del mod">
          <ac:chgData name="김지웅" userId="49590437-e242-4c33-bab2-3b0a2040194b" providerId="ADAL" clId="{1538368C-8BF0-4298-BD23-1CD7CA915757}" dt="2019-12-11T15:59:46.166" v="6044" actId="478"/>
          <ac:spMkLst>
            <pc:docMk/>
            <pc:sldMk cId="175987718" sldId="285"/>
            <ac:spMk id="25" creationId="{F418EA46-EB95-4D27-8A10-715C5596D849}"/>
          </ac:spMkLst>
        </pc:spChg>
        <pc:spChg chg="add del mod">
          <ac:chgData name="김지웅" userId="49590437-e242-4c33-bab2-3b0a2040194b" providerId="ADAL" clId="{1538368C-8BF0-4298-BD23-1CD7CA915757}" dt="2019-12-11T16:03:31.563" v="6144" actId="478"/>
          <ac:spMkLst>
            <pc:docMk/>
            <pc:sldMk cId="175987718" sldId="285"/>
            <ac:spMk id="26" creationId="{8383A848-C814-4E02-B50A-D22B321A7374}"/>
          </ac:spMkLst>
        </pc:spChg>
        <pc:spChg chg="add mod">
          <ac:chgData name="김지웅" userId="49590437-e242-4c33-bab2-3b0a2040194b" providerId="ADAL" clId="{1538368C-8BF0-4298-BD23-1CD7CA915757}" dt="2019-12-11T16:14:21.191" v="6323" actId="14100"/>
          <ac:spMkLst>
            <pc:docMk/>
            <pc:sldMk cId="175987718" sldId="285"/>
            <ac:spMk id="28" creationId="{FAF5F93E-2DE2-49A4-B39C-61FAEDEF3CB7}"/>
          </ac:spMkLst>
        </pc:spChg>
        <pc:spChg chg="add mod">
          <ac:chgData name="김지웅" userId="49590437-e242-4c33-bab2-3b0a2040194b" providerId="ADAL" clId="{1538368C-8BF0-4298-BD23-1CD7CA915757}" dt="2019-12-11T16:01:01.096" v="6108"/>
          <ac:spMkLst>
            <pc:docMk/>
            <pc:sldMk cId="175987718" sldId="285"/>
            <ac:spMk id="31" creationId="{F94B4D08-B9A9-498B-9722-061660093326}"/>
          </ac:spMkLst>
        </pc:spChg>
        <pc:spChg chg="add mod">
          <ac:chgData name="김지웅" userId="49590437-e242-4c33-bab2-3b0a2040194b" providerId="ADAL" clId="{1538368C-8BF0-4298-BD23-1CD7CA915757}" dt="2019-12-11T16:02:04.547" v="6139"/>
          <ac:spMkLst>
            <pc:docMk/>
            <pc:sldMk cId="175987718" sldId="285"/>
            <ac:spMk id="32" creationId="{4E952D9F-A628-48CA-9454-0F18DA8C153E}"/>
          </ac:spMkLst>
        </pc:spChg>
        <pc:spChg chg="add mod">
          <ac:chgData name="김지웅" userId="49590437-e242-4c33-bab2-3b0a2040194b" providerId="ADAL" clId="{1538368C-8BF0-4298-BD23-1CD7CA915757}" dt="2019-12-11T16:10:58.833" v="6313" actId="1076"/>
          <ac:spMkLst>
            <pc:docMk/>
            <pc:sldMk cId="175987718" sldId="285"/>
            <ac:spMk id="37" creationId="{2FDC10DF-509C-4C6E-8C40-F1F6EBEB3412}"/>
          </ac:spMkLst>
        </pc:spChg>
        <pc:spChg chg="add mod">
          <ac:chgData name="김지웅" userId="49590437-e242-4c33-bab2-3b0a2040194b" providerId="ADAL" clId="{1538368C-8BF0-4298-BD23-1CD7CA915757}" dt="2019-12-11T16:11:20.538" v="6316" actId="14100"/>
          <ac:spMkLst>
            <pc:docMk/>
            <pc:sldMk cId="175987718" sldId="285"/>
            <ac:spMk id="39" creationId="{3B132C91-DB4E-4178-B1A3-6CADDA630FE9}"/>
          </ac:spMkLst>
        </pc:spChg>
        <pc:graphicFrameChg chg="mod modGraphic">
          <ac:chgData name="김지웅" userId="49590437-e242-4c33-bab2-3b0a2040194b" providerId="ADAL" clId="{1538368C-8BF0-4298-BD23-1CD7CA915757}" dt="2019-12-11T16:04:28.929" v="6201" actId="1076"/>
          <ac:graphicFrameMkLst>
            <pc:docMk/>
            <pc:sldMk cId="175987718" sldId="285"/>
            <ac:graphicFrameMk id="3" creationId="{AD0B81AF-B63D-4546-9FEA-DD996599C848}"/>
          </ac:graphicFrameMkLst>
        </pc:graphicFrameChg>
        <pc:graphicFrameChg chg="add mod modGraphic">
          <ac:chgData name="김지웅" userId="49590437-e242-4c33-bab2-3b0a2040194b" providerId="ADAL" clId="{1538368C-8BF0-4298-BD23-1CD7CA915757}" dt="2019-12-11T16:05:59.856" v="6220" actId="1076"/>
          <ac:graphicFrameMkLst>
            <pc:docMk/>
            <pc:sldMk cId="175987718" sldId="285"/>
            <ac:graphicFrameMk id="35" creationId="{CEDC1A64-A0A3-4B44-AA6C-3391603F08A7}"/>
          </ac:graphicFrameMkLst>
        </pc:graphicFrameChg>
        <pc:graphicFrameChg chg="add mod modGraphic">
          <ac:chgData name="김지웅" userId="49590437-e242-4c33-bab2-3b0a2040194b" providerId="ADAL" clId="{1538368C-8BF0-4298-BD23-1CD7CA915757}" dt="2019-12-11T16:09:28.241" v="6308" actId="12385"/>
          <ac:graphicFrameMkLst>
            <pc:docMk/>
            <pc:sldMk cId="175987718" sldId="285"/>
            <ac:graphicFrameMk id="36" creationId="{2885E962-7E83-4EDB-8E8E-38C031057B35}"/>
          </ac:graphicFrameMkLst>
        </pc:graphicFrameChg>
        <pc:picChg chg="add del">
          <ac:chgData name="김지웅" userId="49590437-e242-4c33-bab2-3b0a2040194b" providerId="ADAL" clId="{1538368C-8BF0-4298-BD23-1CD7CA915757}" dt="2019-12-11T15:36:22.109" v="5611" actId="478"/>
          <ac:picMkLst>
            <pc:docMk/>
            <pc:sldMk cId="175987718" sldId="285"/>
            <ac:picMk id="2" creationId="{C4F71AAC-6D17-4017-84DF-1188AAAE860D}"/>
          </ac:picMkLst>
        </pc:picChg>
        <pc:picChg chg="add mod ord">
          <ac:chgData name="김지웅" userId="49590437-e242-4c33-bab2-3b0a2040194b" providerId="ADAL" clId="{1538368C-8BF0-4298-BD23-1CD7CA915757}" dt="2019-12-11T16:01:31.688" v="6116" actId="1076"/>
          <ac:picMkLst>
            <pc:docMk/>
            <pc:sldMk cId="175987718" sldId="285"/>
            <ac:picMk id="4" creationId="{77044114-ECBB-4434-946D-575F8BAF460D}"/>
          </ac:picMkLst>
        </pc:picChg>
        <pc:picChg chg="add del">
          <ac:chgData name="김지웅" userId="49590437-e242-4c33-bab2-3b0a2040194b" providerId="ADAL" clId="{1538368C-8BF0-4298-BD23-1CD7CA915757}" dt="2019-12-11T15:36:21.791" v="5610" actId="478"/>
          <ac:picMkLst>
            <pc:docMk/>
            <pc:sldMk cId="175987718" sldId="285"/>
            <ac:picMk id="8" creationId="{58AC497B-B805-45BD-B6E2-8B12536BB58D}"/>
          </ac:picMkLst>
        </pc:picChg>
        <pc:picChg chg="add mod ord">
          <ac:chgData name="김지웅" userId="49590437-e242-4c33-bab2-3b0a2040194b" providerId="ADAL" clId="{1538368C-8BF0-4298-BD23-1CD7CA915757}" dt="2019-12-11T16:00:32.091" v="6071" actId="1035"/>
          <ac:picMkLst>
            <pc:docMk/>
            <pc:sldMk cId="175987718" sldId="285"/>
            <ac:picMk id="19" creationId="{557F2034-6154-4EA8-A2E3-BE09C24EB569}"/>
          </ac:picMkLst>
        </pc:picChg>
        <pc:picChg chg="add del">
          <ac:chgData name="김지웅" userId="49590437-e242-4c33-bab2-3b0a2040194b" providerId="ADAL" clId="{1538368C-8BF0-4298-BD23-1CD7CA915757}" dt="2019-12-11T15:59:13.308" v="6021"/>
          <ac:picMkLst>
            <pc:docMk/>
            <pc:sldMk cId="175987718" sldId="285"/>
            <ac:picMk id="29" creationId="{19FA6332-6FDE-4353-BF28-A01A76D7E96F}"/>
          </ac:picMkLst>
        </pc:picChg>
        <pc:picChg chg="add mod">
          <ac:chgData name="김지웅" userId="49590437-e242-4c33-bab2-3b0a2040194b" providerId="ADAL" clId="{1538368C-8BF0-4298-BD23-1CD7CA915757}" dt="2019-12-11T16:01:09.242" v="6113" actId="1036"/>
          <ac:picMkLst>
            <pc:docMk/>
            <pc:sldMk cId="175987718" sldId="285"/>
            <ac:picMk id="30" creationId="{6EB2E0C0-A2FD-47BC-BC38-89AFC9B4AF42}"/>
          </ac:picMkLst>
        </pc:picChg>
        <pc:picChg chg="add mod">
          <ac:chgData name="김지웅" userId="49590437-e242-4c33-bab2-3b0a2040194b" providerId="ADAL" clId="{1538368C-8BF0-4298-BD23-1CD7CA915757}" dt="2019-12-11T16:04:12.819" v="6197" actId="14100"/>
          <ac:picMkLst>
            <pc:docMk/>
            <pc:sldMk cId="175987718" sldId="285"/>
            <ac:picMk id="34" creationId="{CD8291EE-DE16-4B8F-80ED-E51B9635EBC9}"/>
          </ac:picMkLst>
        </pc:picChg>
        <pc:cxnChg chg="add del mod">
          <ac:chgData name="김지웅" userId="49590437-e242-4c33-bab2-3b0a2040194b" providerId="ADAL" clId="{1538368C-8BF0-4298-BD23-1CD7CA915757}" dt="2019-12-11T16:01:31.688" v="6116" actId="1076"/>
          <ac:cxnSpMkLst>
            <pc:docMk/>
            <pc:sldMk cId="175987718" sldId="285"/>
            <ac:cxnSpMk id="18" creationId="{D78D0A46-E234-44EE-85E3-9D66B8144E02}"/>
          </ac:cxnSpMkLst>
        </pc:cxnChg>
        <pc:cxnChg chg="add del mod">
          <ac:chgData name="김지웅" userId="49590437-e242-4c33-bab2-3b0a2040194b" providerId="ADAL" clId="{1538368C-8BF0-4298-BD23-1CD7CA915757}" dt="2019-12-11T15:50:24.343" v="5682" actId="478"/>
          <ac:cxnSpMkLst>
            <pc:docMk/>
            <pc:sldMk cId="175987718" sldId="285"/>
            <ac:cxnSpMk id="21" creationId="{8834D440-00F8-4507-93B1-2571D46653EB}"/>
          </ac:cxnSpMkLst>
        </pc:cxnChg>
        <pc:cxnChg chg="add mod">
          <ac:chgData name="김지웅" userId="49590437-e242-4c33-bab2-3b0a2040194b" providerId="ADAL" clId="{1538368C-8BF0-4298-BD23-1CD7CA915757}" dt="2019-12-11T16:11:20.538" v="6316" actId="14100"/>
          <ac:cxnSpMkLst>
            <pc:docMk/>
            <pc:sldMk cId="175987718" sldId="285"/>
            <ac:cxnSpMk id="38" creationId="{2296592B-9EF5-4753-9A16-9381E6A9BDFD}"/>
          </ac:cxnSpMkLst>
        </pc:cxnChg>
      </pc:sldChg>
      <pc:sldChg chg="addSp delSp modSp add delAnim modAnim">
        <pc:chgData name="김지웅" userId="49590437-e242-4c33-bab2-3b0a2040194b" providerId="ADAL" clId="{1538368C-8BF0-4298-BD23-1CD7CA915757}" dt="2019-12-13T14:28:07.943" v="16143" actId="1035"/>
        <pc:sldMkLst>
          <pc:docMk/>
          <pc:sldMk cId="874860616" sldId="286"/>
        </pc:sldMkLst>
        <pc:spChg chg="add del mod">
          <ac:chgData name="김지웅" userId="49590437-e242-4c33-bab2-3b0a2040194b" providerId="ADAL" clId="{1538368C-8BF0-4298-BD23-1CD7CA915757}" dt="2019-12-11T16:30:38.540" v="6344" actId="478"/>
          <ac:spMkLst>
            <pc:docMk/>
            <pc:sldMk cId="874860616" sldId="286"/>
            <ac:spMk id="5" creationId="{FA90A025-73D0-4589-A615-58352AEF0F4C}"/>
          </ac:spMkLst>
        </pc:spChg>
        <pc:spChg chg="add del mod">
          <ac:chgData name="김지웅" userId="49590437-e242-4c33-bab2-3b0a2040194b" providerId="ADAL" clId="{1538368C-8BF0-4298-BD23-1CD7CA915757}" dt="2019-12-11T16:30:38.540" v="6344" actId="478"/>
          <ac:spMkLst>
            <pc:docMk/>
            <pc:sldMk cId="874860616" sldId="286"/>
            <ac:spMk id="7" creationId="{B8E7E4AD-244B-4C28-AD5B-59AE43750607}"/>
          </ac:spMkLst>
        </pc:spChg>
        <pc:spChg chg="del">
          <ac:chgData name="김지웅" userId="49590437-e242-4c33-bab2-3b0a2040194b" providerId="ADAL" clId="{1538368C-8BF0-4298-BD23-1CD7CA915757}" dt="2019-12-11T16:30:36.552" v="6343" actId="478"/>
          <ac:spMkLst>
            <pc:docMk/>
            <pc:sldMk cId="874860616" sldId="286"/>
            <ac:spMk id="9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40:39.775" v="13357"/>
          <ac:spMkLst>
            <pc:docMk/>
            <pc:sldMk cId="874860616" sldId="286"/>
            <ac:spMk id="9" creationId="{58DFF184-3499-4B52-965A-4CD75D3DAEE6}"/>
          </ac:spMkLst>
        </pc:spChg>
        <pc:spChg chg="del">
          <ac:chgData name="김지웅" userId="49590437-e242-4c33-bab2-3b0a2040194b" providerId="ADAL" clId="{1538368C-8BF0-4298-BD23-1CD7CA915757}" dt="2019-12-11T16:30:36.552" v="6343" actId="478"/>
          <ac:spMkLst>
            <pc:docMk/>
            <pc:sldMk cId="874860616" sldId="286"/>
            <ac:spMk id="10" creationId="{00000000-0000-0000-0000-000000000000}"/>
          </ac:spMkLst>
        </pc:spChg>
        <pc:spChg chg="del">
          <ac:chgData name="김지웅" userId="49590437-e242-4c33-bab2-3b0a2040194b" providerId="ADAL" clId="{1538368C-8BF0-4298-BD23-1CD7CA915757}" dt="2019-12-11T16:30:36.552" v="6343" actId="478"/>
          <ac:spMkLst>
            <pc:docMk/>
            <pc:sldMk cId="874860616" sldId="286"/>
            <ac:spMk id="12" creationId="{D9960D3C-8DF4-4F99-B0E1-9B6F5E7135B1}"/>
          </ac:spMkLst>
        </pc:spChg>
        <pc:spChg chg="mod">
          <ac:chgData name="김지웅" userId="49590437-e242-4c33-bab2-3b0a2040194b" providerId="ADAL" clId="{1538368C-8BF0-4298-BD23-1CD7CA915757}" dt="2019-12-11T16:33:53.899" v="6375"/>
          <ac:spMkLst>
            <pc:docMk/>
            <pc:sldMk cId="874860616" sldId="286"/>
            <ac:spMk id="13" creationId="{42FB2DB9-492B-4C40-92E2-44550F1F916C}"/>
          </ac:spMkLst>
        </pc:spChg>
        <pc:spChg chg="del">
          <ac:chgData name="김지웅" userId="49590437-e242-4c33-bab2-3b0a2040194b" providerId="ADAL" clId="{1538368C-8BF0-4298-BD23-1CD7CA915757}" dt="2019-12-11T16:30:36.552" v="6343" actId="478"/>
          <ac:spMkLst>
            <pc:docMk/>
            <pc:sldMk cId="874860616" sldId="286"/>
            <ac:spMk id="14" creationId="{A3045136-18A7-4630-AB7B-613B5174314B}"/>
          </ac:spMkLst>
        </pc:spChg>
        <pc:spChg chg="del">
          <ac:chgData name="김지웅" userId="49590437-e242-4c33-bab2-3b0a2040194b" providerId="ADAL" clId="{1538368C-8BF0-4298-BD23-1CD7CA915757}" dt="2019-12-11T16:30:36.552" v="6343" actId="478"/>
          <ac:spMkLst>
            <pc:docMk/>
            <pc:sldMk cId="874860616" sldId="286"/>
            <ac:spMk id="20" creationId="{93FB1B81-FE39-4EEE-9C22-75085CDB4E28}"/>
          </ac:spMkLst>
        </pc:spChg>
        <pc:spChg chg="del">
          <ac:chgData name="김지웅" userId="49590437-e242-4c33-bab2-3b0a2040194b" providerId="ADAL" clId="{1538368C-8BF0-4298-BD23-1CD7CA915757}" dt="2019-12-11T16:30:36.552" v="6343" actId="478"/>
          <ac:spMkLst>
            <pc:docMk/>
            <pc:sldMk cId="874860616" sldId="286"/>
            <ac:spMk id="28" creationId="{FAF5F93E-2DE2-49A4-B39C-61FAEDEF3CB7}"/>
          </ac:spMkLst>
        </pc:spChg>
        <pc:spChg chg="del">
          <ac:chgData name="김지웅" userId="49590437-e242-4c33-bab2-3b0a2040194b" providerId="ADAL" clId="{1538368C-8BF0-4298-BD23-1CD7CA915757}" dt="2019-12-11T16:30:36.552" v="6343" actId="478"/>
          <ac:spMkLst>
            <pc:docMk/>
            <pc:sldMk cId="874860616" sldId="286"/>
            <ac:spMk id="31" creationId="{F94B4D08-B9A9-498B-9722-061660093326}"/>
          </ac:spMkLst>
        </pc:spChg>
        <pc:spChg chg="del">
          <ac:chgData name="김지웅" userId="49590437-e242-4c33-bab2-3b0a2040194b" providerId="ADAL" clId="{1538368C-8BF0-4298-BD23-1CD7CA915757}" dt="2019-12-11T16:30:36.552" v="6343" actId="478"/>
          <ac:spMkLst>
            <pc:docMk/>
            <pc:sldMk cId="874860616" sldId="286"/>
            <ac:spMk id="32" creationId="{4E952D9F-A628-48CA-9454-0F18DA8C153E}"/>
          </ac:spMkLst>
        </pc:spChg>
        <pc:spChg chg="add mod">
          <ac:chgData name="김지웅" userId="49590437-e242-4c33-bab2-3b0a2040194b" providerId="ADAL" clId="{1538368C-8BF0-4298-BD23-1CD7CA915757}" dt="2019-12-13T14:28:07.943" v="16143" actId="1035"/>
          <ac:spMkLst>
            <pc:docMk/>
            <pc:sldMk cId="874860616" sldId="286"/>
            <ac:spMk id="33" creationId="{B27C5996-F1C7-4C07-A1BA-342D53FBB22C}"/>
          </ac:spMkLst>
        </pc:spChg>
        <pc:spChg chg="del">
          <ac:chgData name="김지웅" userId="49590437-e242-4c33-bab2-3b0a2040194b" providerId="ADAL" clId="{1538368C-8BF0-4298-BD23-1CD7CA915757}" dt="2019-12-11T16:30:36.552" v="6343" actId="478"/>
          <ac:spMkLst>
            <pc:docMk/>
            <pc:sldMk cId="874860616" sldId="286"/>
            <ac:spMk id="37" creationId="{2FDC10DF-509C-4C6E-8C40-F1F6EBEB3412}"/>
          </ac:spMkLst>
        </pc:spChg>
        <pc:spChg chg="del">
          <ac:chgData name="김지웅" userId="49590437-e242-4c33-bab2-3b0a2040194b" providerId="ADAL" clId="{1538368C-8BF0-4298-BD23-1CD7CA915757}" dt="2019-12-11T16:30:36.552" v="6343" actId="478"/>
          <ac:spMkLst>
            <pc:docMk/>
            <pc:sldMk cId="874860616" sldId="286"/>
            <ac:spMk id="39" creationId="{3B132C91-DB4E-4178-B1A3-6CADDA630FE9}"/>
          </ac:spMkLst>
        </pc:spChg>
        <pc:graphicFrameChg chg="del">
          <ac:chgData name="김지웅" userId="49590437-e242-4c33-bab2-3b0a2040194b" providerId="ADAL" clId="{1538368C-8BF0-4298-BD23-1CD7CA915757}" dt="2019-12-11T16:30:36.552" v="6343" actId="478"/>
          <ac:graphicFrameMkLst>
            <pc:docMk/>
            <pc:sldMk cId="874860616" sldId="286"/>
            <ac:graphicFrameMk id="3" creationId="{AD0B81AF-B63D-4546-9FEA-DD996599C848}"/>
          </ac:graphicFrameMkLst>
        </pc:graphicFrameChg>
        <pc:graphicFrameChg chg="del">
          <ac:chgData name="김지웅" userId="49590437-e242-4c33-bab2-3b0a2040194b" providerId="ADAL" clId="{1538368C-8BF0-4298-BD23-1CD7CA915757}" dt="2019-12-11T16:30:36.552" v="6343" actId="478"/>
          <ac:graphicFrameMkLst>
            <pc:docMk/>
            <pc:sldMk cId="874860616" sldId="286"/>
            <ac:graphicFrameMk id="35" creationId="{CEDC1A64-A0A3-4B44-AA6C-3391603F08A7}"/>
          </ac:graphicFrameMkLst>
        </pc:graphicFrameChg>
        <pc:graphicFrameChg chg="del">
          <ac:chgData name="김지웅" userId="49590437-e242-4c33-bab2-3b0a2040194b" providerId="ADAL" clId="{1538368C-8BF0-4298-BD23-1CD7CA915757}" dt="2019-12-11T16:30:36.552" v="6343" actId="478"/>
          <ac:graphicFrameMkLst>
            <pc:docMk/>
            <pc:sldMk cId="874860616" sldId="286"/>
            <ac:graphicFrameMk id="36" creationId="{2885E962-7E83-4EDB-8E8E-38C031057B35}"/>
          </ac:graphicFrameMkLst>
        </pc:graphicFrameChg>
        <pc:picChg chg="del">
          <ac:chgData name="김지웅" userId="49590437-e242-4c33-bab2-3b0a2040194b" providerId="ADAL" clId="{1538368C-8BF0-4298-BD23-1CD7CA915757}" dt="2019-12-11T16:30:36.552" v="6343" actId="478"/>
          <ac:picMkLst>
            <pc:docMk/>
            <pc:sldMk cId="874860616" sldId="286"/>
            <ac:picMk id="4" creationId="{77044114-ECBB-4434-946D-575F8BAF460D}"/>
          </ac:picMkLst>
        </pc:picChg>
        <pc:picChg chg="add mod">
          <ac:chgData name="김지웅" userId="49590437-e242-4c33-bab2-3b0a2040194b" providerId="ADAL" clId="{1538368C-8BF0-4298-BD23-1CD7CA915757}" dt="2019-12-11T16:34:10.411" v="6379" actId="1076"/>
          <ac:picMkLst>
            <pc:docMk/>
            <pc:sldMk cId="874860616" sldId="286"/>
            <ac:picMk id="8" creationId="{C7171A21-13A6-45F6-97D5-D69A20EA3CCC}"/>
          </ac:picMkLst>
        </pc:picChg>
        <pc:picChg chg="add mod">
          <ac:chgData name="김지웅" userId="49590437-e242-4c33-bab2-3b0a2040194b" providerId="ADAL" clId="{1538368C-8BF0-4298-BD23-1CD7CA915757}" dt="2019-12-11T16:34:21.008" v="6382" actId="1076"/>
          <ac:picMkLst>
            <pc:docMk/>
            <pc:sldMk cId="874860616" sldId="286"/>
            <ac:picMk id="15" creationId="{FE63CDC1-A8DE-41D3-9F69-5AB0E567A7FF}"/>
          </ac:picMkLst>
        </pc:picChg>
        <pc:picChg chg="add mod">
          <ac:chgData name="김지웅" userId="49590437-e242-4c33-bab2-3b0a2040194b" providerId="ADAL" clId="{1538368C-8BF0-4298-BD23-1CD7CA915757}" dt="2019-12-11T16:37:37.059" v="6389" actId="1076"/>
          <ac:picMkLst>
            <pc:docMk/>
            <pc:sldMk cId="874860616" sldId="286"/>
            <ac:picMk id="16" creationId="{7E3CEA8B-EAE8-4DB1-BC56-0664B9B1098B}"/>
          </ac:picMkLst>
        </pc:picChg>
        <pc:picChg chg="add del mod">
          <ac:chgData name="김지웅" userId="49590437-e242-4c33-bab2-3b0a2040194b" providerId="ADAL" clId="{1538368C-8BF0-4298-BD23-1CD7CA915757}" dt="2019-12-11T17:09:17.425" v="6558" actId="478"/>
          <ac:picMkLst>
            <pc:docMk/>
            <pc:sldMk cId="874860616" sldId="286"/>
            <ac:picMk id="17" creationId="{A0018924-5564-4AD3-9C43-0C846E627589}"/>
          </ac:picMkLst>
        </pc:picChg>
        <pc:picChg chg="del">
          <ac:chgData name="김지웅" userId="49590437-e242-4c33-bab2-3b0a2040194b" providerId="ADAL" clId="{1538368C-8BF0-4298-BD23-1CD7CA915757}" dt="2019-12-11T16:30:36.552" v="6343" actId="478"/>
          <ac:picMkLst>
            <pc:docMk/>
            <pc:sldMk cId="874860616" sldId="286"/>
            <ac:picMk id="19" creationId="{557F2034-6154-4EA8-A2E3-BE09C24EB569}"/>
          </ac:picMkLst>
        </pc:picChg>
        <pc:picChg chg="add mod">
          <ac:chgData name="김지웅" userId="49590437-e242-4c33-bab2-3b0a2040194b" providerId="ADAL" clId="{1538368C-8BF0-4298-BD23-1CD7CA915757}" dt="2019-12-11T17:09:28.503" v="6559" actId="1076"/>
          <ac:picMkLst>
            <pc:docMk/>
            <pc:sldMk cId="874860616" sldId="286"/>
            <ac:picMk id="21" creationId="{D14137E4-570F-4D84-9A67-2F17FE4A844A}"/>
          </ac:picMkLst>
        </pc:picChg>
        <pc:picChg chg="del">
          <ac:chgData name="김지웅" userId="49590437-e242-4c33-bab2-3b0a2040194b" providerId="ADAL" clId="{1538368C-8BF0-4298-BD23-1CD7CA915757}" dt="2019-12-11T16:30:36.552" v="6343" actId="478"/>
          <ac:picMkLst>
            <pc:docMk/>
            <pc:sldMk cId="874860616" sldId="286"/>
            <ac:picMk id="30" creationId="{6EB2E0C0-A2FD-47BC-BC38-89AFC9B4AF42}"/>
          </ac:picMkLst>
        </pc:picChg>
        <pc:picChg chg="del">
          <ac:chgData name="김지웅" userId="49590437-e242-4c33-bab2-3b0a2040194b" providerId="ADAL" clId="{1538368C-8BF0-4298-BD23-1CD7CA915757}" dt="2019-12-11T16:30:36.552" v="6343" actId="478"/>
          <ac:picMkLst>
            <pc:docMk/>
            <pc:sldMk cId="874860616" sldId="286"/>
            <ac:picMk id="34" creationId="{CD8291EE-DE16-4B8F-80ED-E51B9635EBC9}"/>
          </ac:picMkLst>
        </pc:picChg>
        <pc:cxnChg chg="del mod">
          <ac:chgData name="김지웅" userId="49590437-e242-4c33-bab2-3b0a2040194b" providerId="ADAL" clId="{1538368C-8BF0-4298-BD23-1CD7CA915757}" dt="2019-12-11T16:30:36.552" v="6343" actId="478"/>
          <ac:cxnSpMkLst>
            <pc:docMk/>
            <pc:sldMk cId="874860616" sldId="286"/>
            <ac:cxnSpMk id="18" creationId="{D78D0A46-E234-44EE-85E3-9D66B8144E02}"/>
          </ac:cxnSpMkLst>
        </pc:cxnChg>
        <pc:cxnChg chg="del mod">
          <ac:chgData name="김지웅" userId="49590437-e242-4c33-bab2-3b0a2040194b" providerId="ADAL" clId="{1538368C-8BF0-4298-BD23-1CD7CA915757}" dt="2019-12-11T16:30:36.552" v="6343" actId="478"/>
          <ac:cxnSpMkLst>
            <pc:docMk/>
            <pc:sldMk cId="874860616" sldId="286"/>
            <ac:cxnSpMk id="38" creationId="{2296592B-9EF5-4753-9A16-9381E6A9BDFD}"/>
          </ac:cxnSpMkLst>
        </pc:cxnChg>
      </pc:sldChg>
      <pc:sldChg chg="addSp delSp modSp add del">
        <pc:chgData name="김지웅" userId="49590437-e242-4c33-bab2-3b0a2040194b" providerId="ADAL" clId="{1538368C-8BF0-4298-BD23-1CD7CA915757}" dt="2019-12-11T16:15:01.536" v="6324" actId="47"/>
        <pc:sldMkLst>
          <pc:docMk/>
          <pc:sldMk cId="1022482371" sldId="286"/>
        </pc:sldMkLst>
        <pc:picChg chg="add del mod">
          <ac:chgData name="김지웅" userId="49590437-e242-4c33-bab2-3b0a2040194b" providerId="ADAL" clId="{1538368C-8BF0-4298-BD23-1CD7CA915757}" dt="2019-12-11T15:59:09.658" v="6019"/>
          <ac:picMkLst>
            <pc:docMk/>
            <pc:sldMk cId="1022482371" sldId="286"/>
            <ac:picMk id="2" creationId="{83BE6F63-F163-4A01-988D-AD90E9B69634}"/>
          </ac:picMkLst>
        </pc:picChg>
      </pc:sldChg>
      <pc:sldChg chg="addSp delSp modSp add delAnim modAnim">
        <pc:chgData name="김지웅" userId="49590437-e242-4c33-bab2-3b0a2040194b" providerId="ADAL" clId="{1538368C-8BF0-4298-BD23-1CD7CA915757}" dt="2019-12-13T14:28:10.916" v="16144" actId="5793"/>
        <pc:sldMkLst>
          <pc:docMk/>
          <pc:sldMk cId="3312022177" sldId="287"/>
        </pc:sldMkLst>
        <pc:spChg chg="add">
          <ac:chgData name="김지웅" userId="49590437-e242-4c33-bab2-3b0a2040194b" providerId="ADAL" clId="{1538368C-8BF0-4298-BD23-1CD7CA915757}" dt="2019-12-13T13:40:42.908" v="13358"/>
          <ac:spMkLst>
            <pc:docMk/>
            <pc:sldMk cId="3312022177" sldId="287"/>
            <ac:spMk id="7" creationId="{A1B76C86-EF10-4E08-BBD4-41553FB07693}"/>
          </ac:spMkLst>
        </pc:spChg>
        <pc:spChg chg="add del mod">
          <ac:chgData name="김지웅" userId="49590437-e242-4c33-bab2-3b0a2040194b" providerId="ADAL" clId="{1538368C-8BF0-4298-BD23-1CD7CA915757}" dt="2019-12-13T14:28:10.916" v="16144" actId="5793"/>
          <ac:spMkLst>
            <pc:docMk/>
            <pc:sldMk cId="3312022177" sldId="287"/>
            <ac:spMk id="10" creationId="{31B82C69-37C4-4E6C-89EC-ABE9DDE820AD}"/>
          </ac:spMkLst>
        </pc:spChg>
        <pc:spChg chg="mod">
          <ac:chgData name="김지웅" userId="49590437-e242-4c33-bab2-3b0a2040194b" providerId="ADAL" clId="{1538368C-8BF0-4298-BD23-1CD7CA915757}" dt="2019-12-12T10:34:58.409" v="6796"/>
          <ac:spMkLst>
            <pc:docMk/>
            <pc:sldMk cId="3312022177" sldId="287"/>
            <ac:spMk id="13" creationId="{42FB2DB9-492B-4C40-92E2-44550F1F916C}"/>
          </ac:spMkLst>
        </pc:spChg>
        <pc:spChg chg="del">
          <ac:chgData name="김지웅" userId="49590437-e242-4c33-bab2-3b0a2040194b" providerId="ADAL" clId="{1538368C-8BF0-4298-BD23-1CD7CA915757}" dt="2019-12-12T10:32:33.867" v="6604" actId="478"/>
          <ac:spMkLst>
            <pc:docMk/>
            <pc:sldMk cId="3312022177" sldId="287"/>
            <ac:spMk id="33" creationId="{B27C5996-F1C7-4C07-A1BA-342D53FBB22C}"/>
          </ac:spMkLst>
        </pc:spChg>
        <pc:picChg chg="add mod">
          <ac:chgData name="김지웅" userId="49590437-e242-4c33-bab2-3b0a2040194b" providerId="ADAL" clId="{1538368C-8BF0-4298-BD23-1CD7CA915757}" dt="2019-12-13T02:35:32.623" v="7772" actId="14100"/>
          <ac:picMkLst>
            <pc:docMk/>
            <pc:sldMk cId="3312022177" sldId="287"/>
            <ac:picMk id="2" creationId="{E3E55FDA-77D0-48AE-BB5A-466DE28A6287}"/>
          </ac:picMkLst>
        </pc:picChg>
        <pc:picChg chg="add del">
          <ac:chgData name="김지웅" userId="49590437-e242-4c33-bab2-3b0a2040194b" providerId="ADAL" clId="{1538368C-8BF0-4298-BD23-1CD7CA915757}" dt="2019-12-12T13:03:28.949" v="6976" actId="478"/>
          <ac:picMkLst>
            <pc:docMk/>
            <pc:sldMk cId="3312022177" sldId="287"/>
            <ac:picMk id="3" creationId="{52963679-5DE2-4629-8EF4-3C98C81239E2}"/>
          </ac:picMkLst>
        </pc:picChg>
        <pc:picChg chg="add del mod">
          <ac:chgData name="김지웅" userId="49590437-e242-4c33-bab2-3b0a2040194b" providerId="ADAL" clId="{1538368C-8BF0-4298-BD23-1CD7CA915757}" dt="2019-12-13T02:35:52.037" v="7778"/>
          <ac:picMkLst>
            <pc:docMk/>
            <pc:sldMk cId="3312022177" sldId="287"/>
            <ac:picMk id="3" creationId="{DC106B47-1D0B-4E2E-8FF7-48C68890CB49}"/>
          </ac:picMkLst>
        </pc:picChg>
        <pc:picChg chg="del">
          <ac:chgData name="김지웅" userId="49590437-e242-4c33-bab2-3b0a2040194b" providerId="ADAL" clId="{1538368C-8BF0-4298-BD23-1CD7CA915757}" dt="2019-12-12T10:32:33.867" v="6604" actId="478"/>
          <ac:picMkLst>
            <pc:docMk/>
            <pc:sldMk cId="3312022177" sldId="287"/>
            <ac:picMk id="8" creationId="{C7171A21-13A6-45F6-97D5-D69A20EA3CCC}"/>
          </ac:picMkLst>
        </pc:picChg>
        <pc:picChg chg="del">
          <ac:chgData name="김지웅" userId="49590437-e242-4c33-bab2-3b0a2040194b" providerId="ADAL" clId="{1538368C-8BF0-4298-BD23-1CD7CA915757}" dt="2019-12-12T10:32:33.867" v="6604" actId="478"/>
          <ac:picMkLst>
            <pc:docMk/>
            <pc:sldMk cId="3312022177" sldId="287"/>
            <ac:picMk id="15" creationId="{FE63CDC1-A8DE-41D3-9F69-5AB0E567A7FF}"/>
          </ac:picMkLst>
        </pc:picChg>
        <pc:picChg chg="del">
          <ac:chgData name="김지웅" userId="49590437-e242-4c33-bab2-3b0a2040194b" providerId="ADAL" clId="{1538368C-8BF0-4298-BD23-1CD7CA915757}" dt="2019-12-12T10:32:33.867" v="6604" actId="478"/>
          <ac:picMkLst>
            <pc:docMk/>
            <pc:sldMk cId="3312022177" sldId="287"/>
            <ac:picMk id="16" creationId="{7E3CEA8B-EAE8-4DB1-BC56-0664B9B1098B}"/>
          </ac:picMkLst>
        </pc:picChg>
        <pc:picChg chg="del">
          <ac:chgData name="김지웅" userId="49590437-e242-4c33-bab2-3b0a2040194b" providerId="ADAL" clId="{1538368C-8BF0-4298-BD23-1CD7CA915757}" dt="2019-12-12T10:32:33.867" v="6604" actId="478"/>
          <ac:picMkLst>
            <pc:docMk/>
            <pc:sldMk cId="3312022177" sldId="287"/>
            <ac:picMk id="21" creationId="{D14137E4-570F-4D84-9A67-2F17FE4A844A}"/>
          </ac:picMkLst>
        </pc:picChg>
      </pc:sldChg>
      <pc:sldChg chg="delSp add del">
        <pc:chgData name="김지웅" userId="49590437-e242-4c33-bab2-3b0a2040194b" providerId="ADAL" clId="{1538368C-8BF0-4298-BD23-1CD7CA915757}" dt="2019-12-12T13:03:56.542" v="6982" actId="47"/>
        <pc:sldMkLst>
          <pc:docMk/>
          <pc:sldMk cId="1541841261" sldId="288"/>
        </pc:sldMkLst>
        <pc:picChg chg="del">
          <ac:chgData name="김지웅" userId="49590437-e242-4c33-bab2-3b0a2040194b" providerId="ADAL" clId="{1538368C-8BF0-4298-BD23-1CD7CA915757}" dt="2019-12-12T13:03:32.141" v="6977" actId="478"/>
          <ac:picMkLst>
            <pc:docMk/>
            <pc:sldMk cId="1541841261" sldId="288"/>
            <ac:picMk id="2" creationId="{E3E55FDA-77D0-48AE-BB5A-466DE28A6287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40:44.621" v="13359"/>
        <pc:sldMkLst>
          <pc:docMk/>
          <pc:sldMk cId="2032180714" sldId="289"/>
        </pc:sldMkLst>
        <pc:spChg chg="add del mod">
          <ac:chgData name="김지웅" userId="49590437-e242-4c33-bab2-3b0a2040194b" providerId="ADAL" clId="{1538368C-8BF0-4298-BD23-1CD7CA915757}" dt="2019-12-12T13:04:38.926" v="7020" actId="478"/>
          <ac:spMkLst>
            <pc:docMk/>
            <pc:sldMk cId="2032180714" sldId="289"/>
            <ac:spMk id="3" creationId="{ABFB8A93-6B52-4534-BE54-6A6A70B234CD}"/>
          </ac:spMkLst>
        </pc:spChg>
        <pc:spChg chg="add del mod">
          <ac:chgData name="김지웅" userId="49590437-e242-4c33-bab2-3b0a2040194b" providerId="ADAL" clId="{1538368C-8BF0-4298-BD23-1CD7CA915757}" dt="2019-12-12T13:06:14.428" v="7029" actId="478"/>
          <ac:spMkLst>
            <pc:docMk/>
            <pc:sldMk cId="2032180714" sldId="289"/>
            <ac:spMk id="6" creationId="{F489FBAC-3D5C-4455-B4DB-3994E891FD8A}"/>
          </ac:spMkLst>
        </pc:spChg>
        <pc:spChg chg="del mod">
          <ac:chgData name="김지웅" userId="49590437-e242-4c33-bab2-3b0a2040194b" providerId="ADAL" clId="{1538368C-8BF0-4298-BD23-1CD7CA915757}" dt="2019-12-12T13:11:55.420" v="7082" actId="478"/>
          <ac:spMkLst>
            <pc:docMk/>
            <pc:sldMk cId="2032180714" sldId="289"/>
            <ac:spMk id="9" creationId="{00000000-0000-0000-0000-000000000000}"/>
          </ac:spMkLst>
        </pc:spChg>
        <pc:spChg chg="del mod">
          <ac:chgData name="김지웅" userId="49590437-e242-4c33-bab2-3b0a2040194b" providerId="ADAL" clId="{1538368C-8BF0-4298-BD23-1CD7CA915757}" dt="2019-12-12T13:11:56.896" v="7083" actId="478"/>
          <ac:spMkLst>
            <pc:docMk/>
            <pc:sldMk cId="2032180714" sldId="289"/>
            <ac:spMk id="10" creationId="{00000000-0000-0000-0000-000000000000}"/>
          </ac:spMkLst>
        </pc:spChg>
        <pc:spChg chg="add">
          <ac:chgData name="김지웅" userId="49590437-e242-4c33-bab2-3b0a2040194b" providerId="ADAL" clId="{1538368C-8BF0-4298-BD23-1CD7CA915757}" dt="2019-12-13T13:40:44.621" v="13359"/>
          <ac:spMkLst>
            <pc:docMk/>
            <pc:sldMk cId="2032180714" sldId="289"/>
            <ac:spMk id="10" creationId="{43E4EFC4-D5A6-42FD-A498-85CBA092225B}"/>
          </ac:spMkLst>
        </pc:spChg>
        <pc:spChg chg="del mod">
          <ac:chgData name="김지웅" userId="49590437-e242-4c33-bab2-3b0a2040194b" providerId="ADAL" clId="{1538368C-8BF0-4298-BD23-1CD7CA915757}" dt="2019-12-12T13:09:00.331" v="7050" actId="478"/>
          <ac:spMkLst>
            <pc:docMk/>
            <pc:sldMk cId="2032180714" sldId="289"/>
            <ac:spMk id="12" creationId="{E96AA68C-078F-4F19-A23F-666F4EE3E88E}"/>
          </ac:spMkLst>
        </pc:spChg>
        <pc:spChg chg="mod">
          <ac:chgData name="김지웅" userId="49590437-e242-4c33-bab2-3b0a2040194b" providerId="ADAL" clId="{1538368C-8BF0-4298-BD23-1CD7CA915757}" dt="2019-12-12T13:04:30.930" v="7017"/>
          <ac:spMkLst>
            <pc:docMk/>
            <pc:sldMk cId="2032180714" sldId="289"/>
            <ac:spMk id="13" creationId="{42FB2DB9-492B-4C40-92E2-44550F1F916C}"/>
          </ac:spMkLst>
        </pc:spChg>
        <pc:spChg chg="del">
          <ac:chgData name="김지웅" userId="49590437-e242-4c33-bab2-3b0a2040194b" providerId="ADAL" clId="{1538368C-8BF0-4298-BD23-1CD7CA915757}" dt="2019-12-12T13:09:00.331" v="7050" actId="478"/>
          <ac:spMkLst>
            <pc:docMk/>
            <pc:sldMk cId="2032180714" sldId="289"/>
            <ac:spMk id="14" creationId="{6ECAC2CD-8DF9-4FC1-9FCB-3F1605EBF7D5}"/>
          </ac:spMkLst>
        </pc:spChg>
        <pc:spChg chg="del">
          <ac:chgData name="김지웅" userId="49590437-e242-4c33-bab2-3b0a2040194b" providerId="ADAL" clId="{1538368C-8BF0-4298-BD23-1CD7CA915757}" dt="2019-12-12T13:04:35.567" v="7019" actId="478"/>
          <ac:spMkLst>
            <pc:docMk/>
            <pc:sldMk cId="2032180714" sldId="289"/>
            <ac:spMk id="15" creationId="{00000000-0000-0000-0000-000000000000}"/>
          </ac:spMkLst>
        </pc:spChg>
        <pc:spChg chg="del">
          <ac:chgData name="김지웅" userId="49590437-e242-4c33-bab2-3b0a2040194b" providerId="ADAL" clId="{1538368C-8BF0-4298-BD23-1CD7CA915757}" dt="2019-12-12T13:06:11.920" v="7028" actId="478"/>
          <ac:spMkLst>
            <pc:docMk/>
            <pc:sldMk cId="2032180714" sldId="289"/>
            <ac:spMk id="16" creationId="{00000000-0000-0000-0000-000000000000}"/>
          </ac:spMkLst>
        </pc:spChg>
        <pc:spChg chg="add mod">
          <ac:chgData name="김지웅" userId="49590437-e242-4c33-bab2-3b0a2040194b" providerId="ADAL" clId="{1538368C-8BF0-4298-BD23-1CD7CA915757}" dt="2019-12-12T13:12:13.634" v="7105" actId="20577"/>
          <ac:spMkLst>
            <pc:docMk/>
            <pc:sldMk cId="2032180714" sldId="289"/>
            <ac:spMk id="19" creationId="{86B3055B-6BB7-4EA9-A9C9-58ADF7DDA3CF}"/>
          </ac:spMkLst>
        </pc:spChg>
        <pc:spChg chg="add mod">
          <ac:chgData name="김지웅" userId="49590437-e242-4c33-bab2-3b0a2040194b" providerId="ADAL" clId="{1538368C-8BF0-4298-BD23-1CD7CA915757}" dt="2019-12-12T13:12:07.011" v="7093" actId="20577"/>
          <ac:spMkLst>
            <pc:docMk/>
            <pc:sldMk cId="2032180714" sldId="289"/>
            <ac:spMk id="20" creationId="{1BE75744-DBCE-495C-9809-E1295F7172AC}"/>
          </ac:spMkLst>
        </pc:spChg>
        <pc:spChg chg="add del mod">
          <ac:chgData name="김지웅" userId="49590437-e242-4c33-bab2-3b0a2040194b" providerId="ADAL" clId="{1538368C-8BF0-4298-BD23-1CD7CA915757}" dt="2019-12-12T13:12:17.027" v="7107" actId="478"/>
          <ac:spMkLst>
            <pc:docMk/>
            <pc:sldMk cId="2032180714" sldId="289"/>
            <ac:spMk id="21" creationId="{84C425F2-6697-4FCF-85A0-32F96F244D6A}"/>
          </ac:spMkLst>
        </pc:spChg>
        <pc:spChg chg="add del mod">
          <ac:chgData name="김지웅" userId="49590437-e242-4c33-bab2-3b0a2040194b" providerId="ADAL" clId="{1538368C-8BF0-4298-BD23-1CD7CA915757}" dt="2019-12-12T13:12:16.018" v="7106" actId="478"/>
          <ac:spMkLst>
            <pc:docMk/>
            <pc:sldMk cId="2032180714" sldId="289"/>
            <ac:spMk id="23" creationId="{833FD562-4C56-47F7-B612-62ACC03455BD}"/>
          </ac:spMkLst>
        </pc:spChg>
        <pc:graphicFrameChg chg="add mod modGraphic">
          <ac:chgData name="김지웅" userId="49590437-e242-4c33-bab2-3b0a2040194b" providerId="ADAL" clId="{1538368C-8BF0-4298-BD23-1CD7CA915757}" dt="2019-12-12T13:13:15.508" v="7134" actId="14100"/>
          <ac:graphicFrameMkLst>
            <pc:docMk/>
            <pc:sldMk cId="2032180714" sldId="289"/>
            <ac:graphicFrameMk id="18" creationId="{DBE9D36E-4533-4C57-A3E5-DC2E5CBDCB24}"/>
          </ac:graphicFrameMkLst>
        </pc:graphicFrameChg>
        <pc:picChg chg="add mod">
          <ac:chgData name="김지웅" userId="49590437-e242-4c33-bab2-3b0a2040194b" providerId="ADAL" clId="{1538368C-8BF0-4298-BD23-1CD7CA915757}" dt="2019-12-12T13:12:54.795" v="7124" actId="1076"/>
          <ac:picMkLst>
            <pc:docMk/>
            <pc:sldMk cId="2032180714" sldId="289"/>
            <ac:picMk id="4" creationId="{E6202042-14FB-4732-8763-55A3B2C3B96F}"/>
          </ac:picMkLst>
        </pc:picChg>
        <pc:picChg chg="add mod">
          <ac:chgData name="김지웅" userId="49590437-e242-4c33-bab2-3b0a2040194b" providerId="ADAL" clId="{1538368C-8BF0-4298-BD23-1CD7CA915757}" dt="2019-12-12T13:12:49.998" v="7123" actId="1076"/>
          <ac:picMkLst>
            <pc:docMk/>
            <pc:sldMk cId="2032180714" sldId="289"/>
            <ac:picMk id="7" creationId="{DF326BAD-6860-42F6-BCA4-84111D4584E7}"/>
          </ac:picMkLst>
        </pc:picChg>
        <pc:picChg chg="add mod">
          <ac:chgData name="김지웅" userId="49590437-e242-4c33-bab2-3b0a2040194b" providerId="ADAL" clId="{1538368C-8BF0-4298-BD23-1CD7CA915757}" dt="2019-12-12T13:12:48.474" v="7122" actId="1076"/>
          <ac:picMkLst>
            <pc:docMk/>
            <pc:sldMk cId="2032180714" sldId="289"/>
            <ac:picMk id="17" creationId="{0D22B5D3-021B-4EE4-8A74-99F4056A4451}"/>
          </ac:picMkLst>
        </pc:picChg>
      </pc:sldChg>
      <pc:sldChg chg="add del">
        <pc:chgData name="김지웅" userId="49590437-e242-4c33-bab2-3b0a2040194b" providerId="ADAL" clId="{1538368C-8BF0-4298-BD23-1CD7CA915757}" dt="2019-12-12T13:03:43.680" v="6979"/>
        <pc:sldMkLst>
          <pc:docMk/>
          <pc:sldMk cId="2105310937" sldId="289"/>
        </pc:sldMkLst>
      </pc:sldChg>
      <pc:sldChg chg="addSp delSp modSp add addAnim delAnim modAnim">
        <pc:chgData name="김지웅" userId="49590437-e242-4c33-bab2-3b0a2040194b" providerId="ADAL" clId="{1538368C-8BF0-4298-BD23-1CD7CA915757}" dt="2019-12-13T14:08:17.997" v="14861"/>
        <pc:sldMkLst>
          <pc:docMk/>
          <pc:sldMk cId="70301566" sldId="290"/>
        </pc:sldMkLst>
        <pc:spChg chg="add">
          <ac:chgData name="김지웅" userId="49590437-e242-4c33-bab2-3b0a2040194b" providerId="ADAL" clId="{1538368C-8BF0-4298-BD23-1CD7CA915757}" dt="2019-12-13T13:40:45.597" v="13360"/>
          <ac:spMkLst>
            <pc:docMk/>
            <pc:sldMk cId="70301566" sldId="290"/>
            <ac:spMk id="7" creationId="{B9DA0D41-A67F-4FA7-98AE-0DCD4D942475}"/>
          </ac:spMkLst>
        </pc:spChg>
        <pc:spChg chg="mod">
          <ac:chgData name="김지웅" userId="49590437-e242-4c33-bab2-3b0a2040194b" providerId="ADAL" clId="{1538368C-8BF0-4298-BD23-1CD7CA915757}" dt="2019-12-12T13:25:05.985" v="7144"/>
          <ac:spMkLst>
            <pc:docMk/>
            <pc:sldMk cId="70301566" sldId="290"/>
            <ac:spMk id="13" creationId="{42FB2DB9-492B-4C40-92E2-44550F1F916C}"/>
          </ac:spMkLst>
        </pc:spChg>
        <pc:spChg chg="del">
          <ac:chgData name="김지웅" userId="49590437-e242-4c33-bab2-3b0a2040194b" providerId="ADAL" clId="{1538368C-8BF0-4298-BD23-1CD7CA915757}" dt="2019-12-12T13:25:09.284" v="7145" actId="478"/>
          <ac:spMkLst>
            <pc:docMk/>
            <pc:sldMk cId="70301566" sldId="290"/>
            <ac:spMk id="19" creationId="{86B3055B-6BB7-4EA9-A9C9-58ADF7DDA3CF}"/>
          </ac:spMkLst>
        </pc:spChg>
        <pc:spChg chg="del">
          <ac:chgData name="김지웅" userId="49590437-e242-4c33-bab2-3b0a2040194b" providerId="ADAL" clId="{1538368C-8BF0-4298-BD23-1CD7CA915757}" dt="2019-12-12T13:25:09.284" v="7145" actId="478"/>
          <ac:spMkLst>
            <pc:docMk/>
            <pc:sldMk cId="70301566" sldId="290"/>
            <ac:spMk id="20" creationId="{1BE75744-DBCE-495C-9809-E1295F7172AC}"/>
          </ac:spMkLst>
        </pc:spChg>
        <pc:graphicFrameChg chg="del">
          <ac:chgData name="김지웅" userId="49590437-e242-4c33-bab2-3b0a2040194b" providerId="ADAL" clId="{1538368C-8BF0-4298-BD23-1CD7CA915757}" dt="2019-12-12T13:25:11.287" v="7146" actId="478"/>
          <ac:graphicFrameMkLst>
            <pc:docMk/>
            <pc:sldMk cId="70301566" sldId="290"/>
            <ac:graphicFrameMk id="18" creationId="{DBE9D36E-4533-4C57-A3E5-DC2E5CBDCB24}"/>
          </ac:graphicFrameMkLst>
        </pc:graphicFrameChg>
        <pc:picChg chg="add del mod">
          <ac:chgData name="김지웅" userId="49590437-e242-4c33-bab2-3b0a2040194b" providerId="ADAL" clId="{1538368C-8BF0-4298-BD23-1CD7CA915757}" dt="2019-12-13T14:07:29.221" v="14852"/>
          <ac:picMkLst>
            <pc:docMk/>
            <pc:sldMk cId="70301566" sldId="290"/>
            <ac:picMk id="2" creationId="{7AB9794E-E93B-4F53-8ECD-C847DDA8CDDE}"/>
          </ac:picMkLst>
        </pc:picChg>
        <pc:picChg chg="add mod">
          <ac:chgData name="김지웅" userId="49590437-e242-4c33-bab2-3b0a2040194b" providerId="ADAL" clId="{1538368C-8BF0-4298-BD23-1CD7CA915757}" dt="2019-12-12T13:27:30.468" v="7156" actId="1076"/>
          <ac:picMkLst>
            <pc:docMk/>
            <pc:sldMk cId="70301566" sldId="290"/>
            <ac:picMk id="3" creationId="{3028E059-D999-4BB7-A554-ED71CD6B9327}"/>
          </ac:picMkLst>
        </pc:picChg>
        <pc:picChg chg="del">
          <ac:chgData name="김지웅" userId="49590437-e242-4c33-bab2-3b0a2040194b" providerId="ADAL" clId="{1538368C-8BF0-4298-BD23-1CD7CA915757}" dt="2019-12-12T13:25:11.287" v="7146" actId="478"/>
          <ac:picMkLst>
            <pc:docMk/>
            <pc:sldMk cId="70301566" sldId="290"/>
            <ac:picMk id="4" creationId="{E6202042-14FB-4732-8763-55A3B2C3B96F}"/>
          </ac:picMkLst>
        </pc:picChg>
        <pc:picChg chg="add mod">
          <ac:chgData name="김지웅" userId="49590437-e242-4c33-bab2-3b0a2040194b" providerId="ADAL" clId="{1538368C-8BF0-4298-BD23-1CD7CA915757}" dt="2019-12-13T14:07:21.557" v="14846" actId="1076"/>
          <ac:picMkLst>
            <pc:docMk/>
            <pc:sldMk cId="70301566" sldId="290"/>
            <ac:picMk id="5" creationId="{31BAE1B8-71A6-41F1-871C-DAC4AC4E6F7F}"/>
          </ac:picMkLst>
        </pc:picChg>
        <pc:picChg chg="del">
          <ac:chgData name="김지웅" userId="49590437-e242-4c33-bab2-3b0a2040194b" providerId="ADAL" clId="{1538368C-8BF0-4298-BD23-1CD7CA915757}" dt="2019-12-12T13:25:11.287" v="7146" actId="478"/>
          <ac:picMkLst>
            <pc:docMk/>
            <pc:sldMk cId="70301566" sldId="290"/>
            <ac:picMk id="7" creationId="{DF326BAD-6860-42F6-BCA4-84111D4584E7}"/>
          </ac:picMkLst>
        </pc:picChg>
        <pc:picChg chg="del">
          <ac:chgData name="김지웅" userId="49590437-e242-4c33-bab2-3b0a2040194b" providerId="ADAL" clId="{1538368C-8BF0-4298-BD23-1CD7CA915757}" dt="2019-12-12T13:25:11.287" v="7146" actId="478"/>
          <ac:picMkLst>
            <pc:docMk/>
            <pc:sldMk cId="70301566" sldId="290"/>
            <ac:picMk id="17" creationId="{0D22B5D3-021B-4EE4-8A74-99F4056A4451}"/>
          </ac:picMkLst>
        </pc:picChg>
      </pc:sldChg>
      <pc:sldChg chg="addSp delSp modSp add modAnim">
        <pc:chgData name="김지웅" userId="49590437-e242-4c33-bab2-3b0a2040194b" providerId="ADAL" clId="{1538368C-8BF0-4298-BD23-1CD7CA915757}" dt="2019-12-13T14:28:28.617" v="16146" actId="122"/>
        <pc:sldMkLst>
          <pc:docMk/>
          <pc:sldMk cId="226927251" sldId="291"/>
        </pc:sldMkLst>
        <pc:spChg chg="add mod ord">
          <ac:chgData name="김지웅" userId="49590437-e242-4c33-bab2-3b0a2040194b" providerId="ADAL" clId="{1538368C-8BF0-4298-BD23-1CD7CA915757}" dt="2019-12-13T02:38:52.504" v="7797" actId="164"/>
          <ac:spMkLst>
            <pc:docMk/>
            <pc:sldMk cId="226927251" sldId="291"/>
            <ac:spMk id="7" creationId="{6E696090-E6DA-4EAE-9263-A0F9BB8D0D57}"/>
          </ac:spMkLst>
        </pc:spChg>
        <pc:spChg chg="add del mod">
          <ac:chgData name="김지웅" userId="49590437-e242-4c33-bab2-3b0a2040194b" providerId="ADAL" clId="{1538368C-8BF0-4298-BD23-1CD7CA915757}" dt="2019-12-13T02:35:59.709" v="7781" actId="478"/>
          <ac:spMkLst>
            <pc:docMk/>
            <pc:sldMk cId="226927251" sldId="291"/>
            <ac:spMk id="8" creationId="{38D9A089-0F70-4F3B-82C1-FD033040D5BB}"/>
          </ac:spMkLst>
        </pc:spChg>
        <pc:spChg chg="add mod">
          <ac:chgData name="김지웅" userId="49590437-e242-4c33-bab2-3b0a2040194b" providerId="ADAL" clId="{1538368C-8BF0-4298-BD23-1CD7CA915757}" dt="2019-12-13T14:28:28.617" v="16146" actId="122"/>
          <ac:spMkLst>
            <pc:docMk/>
            <pc:sldMk cId="226927251" sldId="291"/>
            <ac:spMk id="9" creationId="{770E5111-76C1-4F1C-AE3E-C73285DB23C1}"/>
          </ac:spMkLst>
        </pc:spChg>
        <pc:spChg chg="add">
          <ac:chgData name="김지웅" userId="49590437-e242-4c33-bab2-3b0a2040194b" providerId="ADAL" clId="{1538368C-8BF0-4298-BD23-1CD7CA915757}" dt="2019-12-13T13:40:46.437" v="13361"/>
          <ac:spMkLst>
            <pc:docMk/>
            <pc:sldMk cId="226927251" sldId="291"/>
            <ac:spMk id="10" creationId="{BE54D3A9-EA27-4B3A-89B9-D140EECC5D86}"/>
          </ac:spMkLst>
        </pc:spChg>
        <pc:grpChg chg="add mod ord">
          <ac:chgData name="김지웅" userId="49590437-e242-4c33-bab2-3b0a2040194b" providerId="ADAL" clId="{1538368C-8BF0-4298-BD23-1CD7CA915757}" dt="2019-12-13T14:08:31.700" v="14864" actId="1076"/>
          <ac:grpSpMkLst>
            <pc:docMk/>
            <pc:sldMk cId="226927251" sldId="291"/>
            <ac:grpSpMk id="3" creationId="{01D25C95-04DC-405D-A322-E1FFDA0859B7}"/>
          </ac:grpSpMkLst>
        </pc:grpChg>
        <pc:picChg chg="add mod">
          <ac:chgData name="김지웅" userId="49590437-e242-4c33-bab2-3b0a2040194b" providerId="ADAL" clId="{1538368C-8BF0-4298-BD23-1CD7CA915757}" dt="2019-12-13T14:08:39.932" v="14867" actId="1076"/>
          <ac:picMkLst>
            <pc:docMk/>
            <pc:sldMk cId="226927251" sldId="291"/>
            <ac:picMk id="2" creationId="{566412E7-3006-4288-A18C-0FD8A0E337FF}"/>
          </ac:picMkLst>
        </pc:picChg>
        <pc:picChg chg="del">
          <ac:chgData name="김지웅" userId="49590437-e242-4c33-bab2-3b0a2040194b" providerId="ADAL" clId="{1538368C-8BF0-4298-BD23-1CD7CA915757}" dt="2019-12-12T17:37:21.509" v="7169" actId="478"/>
          <ac:picMkLst>
            <pc:docMk/>
            <pc:sldMk cId="226927251" sldId="291"/>
            <ac:picMk id="2" creationId="{7AB9794E-E93B-4F53-8ECD-C847DDA8CDDE}"/>
          </ac:picMkLst>
        </pc:picChg>
        <pc:picChg chg="del">
          <ac:chgData name="김지웅" userId="49590437-e242-4c33-bab2-3b0a2040194b" providerId="ADAL" clId="{1538368C-8BF0-4298-BD23-1CD7CA915757}" dt="2019-12-12T17:37:21.509" v="7169" actId="478"/>
          <ac:picMkLst>
            <pc:docMk/>
            <pc:sldMk cId="226927251" sldId="291"/>
            <ac:picMk id="3" creationId="{3028E059-D999-4BB7-A554-ED71CD6B9327}"/>
          </ac:picMkLst>
        </pc:picChg>
        <pc:picChg chg="add mod ord">
          <ac:chgData name="김지웅" userId="49590437-e242-4c33-bab2-3b0a2040194b" providerId="ADAL" clId="{1538368C-8BF0-4298-BD23-1CD7CA915757}" dt="2019-12-13T02:38:52.504" v="7797" actId="164"/>
          <ac:picMkLst>
            <pc:docMk/>
            <pc:sldMk cId="226927251" sldId="291"/>
            <ac:picMk id="4" creationId="{F77C091F-AA4B-416B-8BE7-0C639E629D0E}"/>
          </ac:picMkLst>
        </pc:picChg>
        <pc:picChg chg="del">
          <ac:chgData name="김지웅" userId="49590437-e242-4c33-bab2-3b0a2040194b" providerId="ADAL" clId="{1538368C-8BF0-4298-BD23-1CD7CA915757}" dt="2019-12-12T17:37:21.509" v="7169" actId="478"/>
          <ac:picMkLst>
            <pc:docMk/>
            <pc:sldMk cId="226927251" sldId="291"/>
            <ac:picMk id="5" creationId="{31BAE1B8-71A6-41F1-871C-DAC4AC4E6F7F}"/>
          </ac:picMkLst>
        </pc:picChg>
        <pc:picChg chg="add del">
          <ac:chgData name="김지웅" userId="49590437-e242-4c33-bab2-3b0a2040194b" providerId="ADAL" clId="{1538368C-8BF0-4298-BD23-1CD7CA915757}" dt="2019-12-13T14:08:12.501" v="14860"/>
          <ac:picMkLst>
            <pc:docMk/>
            <pc:sldMk cId="226927251" sldId="291"/>
            <ac:picMk id="12" creationId="{0D11E0E4-A46B-4959-9CBD-A4E29A92F9B1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40:48.895" v="13362"/>
        <pc:sldMkLst>
          <pc:docMk/>
          <pc:sldMk cId="3219733877" sldId="292"/>
        </pc:sldMkLst>
        <pc:spChg chg="add del mod">
          <ac:chgData name="김지웅" userId="49590437-e242-4c33-bab2-3b0a2040194b" providerId="ADAL" clId="{1538368C-8BF0-4298-BD23-1CD7CA915757}" dt="2019-12-13T04:49:35.753" v="8109" actId="478"/>
          <ac:spMkLst>
            <pc:docMk/>
            <pc:sldMk cId="3219733877" sldId="292"/>
            <ac:spMk id="9" creationId="{770E5111-76C1-4F1C-AE3E-C73285DB23C1}"/>
          </ac:spMkLst>
        </pc:spChg>
        <pc:spChg chg="add mod">
          <ac:chgData name="김지웅" userId="49590437-e242-4c33-bab2-3b0a2040194b" providerId="ADAL" clId="{1538368C-8BF0-4298-BD23-1CD7CA915757}" dt="2019-12-13T02:48:27.888" v="8007" actId="20577"/>
          <ac:spMkLst>
            <pc:docMk/>
            <pc:sldMk cId="3219733877" sldId="292"/>
            <ac:spMk id="12" creationId="{6CE47127-1CAA-4987-AF0A-9952C8FA5433}"/>
          </ac:spMkLst>
        </pc:spChg>
        <pc:spChg chg="mod">
          <ac:chgData name="김지웅" userId="49590437-e242-4c33-bab2-3b0a2040194b" providerId="ADAL" clId="{1538368C-8BF0-4298-BD23-1CD7CA915757}" dt="2019-12-13T13:09:44.073" v="12091"/>
          <ac:spMkLst>
            <pc:docMk/>
            <pc:sldMk cId="3219733877" sldId="292"/>
            <ac:spMk id="13" creationId="{42FB2DB9-492B-4C40-92E2-44550F1F916C}"/>
          </ac:spMkLst>
        </pc:spChg>
        <pc:spChg chg="add del">
          <ac:chgData name="김지웅" userId="49590437-e242-4c33-bab2-3b0a2040194b" providerId="ADAL" clId="{1538368C-8BF0-4298-BD23-1CD7CA915757}" dt="2019-12-13T02:48:10.078" v="7998"/>
          <ac:spMkLst>
            <pc:docMk/>
            <pc:sldMk cId="3219733877" sldId="292"/>
            <ac:spMk id="14" creationId="{36007D3D-6F95-4364-AB6F-B93E7CB4F914}"/>
          </ac:spMkLst>
        </pc:spChg>
        <pc:spChg chg="add mod">
          <ac:chgData name="김지웅" userId="49590437-e242-4c33-bab2-3b0a2040194b" providerId="ADAL" clId="{1538368C-8BF0-4298-BD23-1CD7CA915757}" dt="2019-12-13T13:10:39.085" v="12101" actId="1076"/>
          <ac:spMkLst>
            <pc:docMk/>
            <pc:sldMk cId="3219733877" sldId="292"/>
            <ac:spMk id="15" creationId="{9B313478-8979-4444-A20E-2509AB1B9545}"/>
          </ac:spMkLst>
        </pc:spChg>
        <pc:spChg chg="add del mod">
          <ac:chgData name="김지웅" userId="49590437-e242-4c33-bab2-3b0a2040194b" providerId="ADAL" clId="{1538368C-8BF0-4298-BD23-1CD7CA915757}" dt="2019-12-13T13:09:49.348" v="12093" actId="478"/>
          <ac:spMkLst>
            <pc:docMk/>
            <pc:sldMk cId="3219733877" sldId="292"/>
            <ac:spMk id="16" creationId="{BEF14D2B-3D30-4722-85D3-54F3260F5894}"/>
          </ac:spMkLst>
        </pc:spChg>
        <pc:spChg chg="add del mod">
          <ac:chgData name="김지웅" userId="49590437-e242-4c33-bab2-3b0a2040194b" providerId="ADAL" clId="{1538368C-8BF0-4298-BD23-1CD7CA915757}" dt="2019-12-13T13:10:35.275" v="12100" actId="478"/>
          <ac:spMkLst>
            <pc:docMk/>
            <pc:sldMk cId="3219733877" sldId="292"/>
            <ac:spMk id="17" creationId="{70B59BD4-5B96-429A-939A-6509BFC742F9}"/>
          </ac:spMkLst>
        </pc:spChg>
        <pc:spChg chg="add">
          <ac:chgData name="김지웅" userId="49590437-e242-4c33-bab2-3b0a2040194b" providerId="ADAL" clId="{1538368C-8BF0-4298-BD23-1CD7CA915757}" dt="2019-12-13T13:40:48.895" v="13362"/>
          <ac:spMkLst>
            <pc:docMk/>
            <pc:sldMk cId="3219733877" sldId="292"/>
            <ac:spMk id="19" creationId="{75C89263-6ECD-4727-88E1-B99B5786F46E}"/>
          </ac:spMkLst>
        </pc:spChg>
        <pc:grpChg chg="del">
          <ac:chgData name="김지웅" userId="49590437-e242-4c33-bab2-3b0a2040194b" providerId="ADAL" clId="{1538368C-8BF0-4298-BD23-1CD7CA915757}" dt="2019-12-13T02:45:39.386" v="7978" actId="478"/>
          <ac:grpSpMkLst>
            <pc:docMk/>
            <pc:sldMk cId="3219733877" sldId="292"/>
            <ac:grpSpMk id="3" creationId="{01D25C95-04DC-405D-A322-E1FFDA0859B7}"/>
          </ac:grpSpMkLst>
        </pc:grpChg>
        <pc:picChg chg="del">
          <ac:chgData name="김지웅" userId="49590437-e242-4c33-bab2-3b0a2040194b" providerId="ADAL" clId="{1538368C-8BF0-4298-BD23-1CD7CA915757}" dt="2019-12-13T02:45:39.042" v="7977" actId="478"/>
          <ac:picMkLst>
            <pc:docMk/>
            <pc:sldMk cId="3219733877" sldId="292"/>
            <ac:picMk id="2" creationId="{566412E7-3006-4288-A18C-0FD8A0E337FF}"/>
          </ac:picMkLst>
        </pc:picChg>
        <pc:picChg chg="add del mod">
          <ac:chgData name="김지웅" userId="49590437-e242-4c33-bab2-3b0a2040194b" providerId="ADAL" clId="{1538368C-8BF0-4298-BD23-1CD7CA915757}" dt="2019-12-13T04:03:51.828" v="8029" actId="478"/>
          <ac:picMkLst>
            <pc:docMk/>
            <pc:sldMk cId="3219733877" sldId="292"/>
            <ac:picMk id="5" creationId="{61C5A968-AA4F-4E4D-8F01-0668692BA8DF}"/>
          </ac:picMkLst>
        </pc:picChg>
        <pc:picChg chg="add del mod">
          <ac:chgData name="김지웅" userId="49590437-e242-4c33-bab2-3b0a2040194b" providerId="ADAL" clId="{1538368C-8BF0-4298-BD23-1CD7CA915757}" dt="2019-12-13T13:10:32.058" v="12097" actId="478"/>
          <ac:picMkLst>
            <pc:docMk/>
            <pc:sldMk cId="3219733877" sldId="292"/>
            <ac:picMk id="6" creationId="{1C1C3460-2591-4475-A5EB-54D1BC4FFA16}"/>
          </ac:picMkLst>
        </pc:picChg>
        <pc:picChg chg="add del mod">
          <ac:chgData name="김지웅" userId="49590437-e242-4c33-bab2-3b0a2040194b" providerId="ADAL" clId="{1538368C-8BF0-4298-BD23-1CD7CA915757}" dt="2019-12-13T13:09:46.435" v="12092" actId="478"/>
          <ac:picMkLst>
            <pc:docMk/>
            <pc:sldMk cId="3219733877" sldId="292"/>
            <ac:picMk id="8" creationId="{571F8F58-C374-4DBC-AB60-93A6451DCEAA}"/>
          </ac:picMkLst>
        </pc:picChg>
        <pc:picChg chg="add mod">
          <ac:chgData name="김지웅" userId="49590437-e242-4c33-bab2-3b0a2040194b" providerId="ADAL" clId="{1538368C-8BF0-4298-BD23-1CD7CA915757}" dt="2019-12-13T13:13:02.878" v="12108" actId="14100"/>
          <ac:picMkLst>
            <pc:docMk/>
            <pc:sldMk cId="3219733877" sldId="292"/>
            <ac:picMk id="10" creationId="{41FD40D7-C9AB-44D8-9097-906DB041D695}"/>
          </ac:picMkLst>
        </pc:picChg>
        <pc:picChg chg="add mod">
          <ac:chgData name="김지웅" userId="49590437-e242-4c33-bab2-3b0a2040194b" providerId="ADAL" clId="{1538368C-8BF0-4298-BD23-1CD7CA915757}" dt="2019-12-13T13:12:53.390" v="12107" actId="1076"/>
          <ac:picMkLst>
            <pc:docMk/>
            <pc:sldMk cId="3219733877" sldId="292"/>
            <ac:picMk id="18" creationId="{20C0A668-FA27-4002-B65F-A05AEBA56BD6}"/>
          </ac:picMkLst>
        </pc:picChg>
      </pc:sldChg>
      <pc:sldChg chg="addSp delSp modSp add">
        <pc:chgData name="김지웅" userId="49590437-e242-4c33-bab2-3b0a2040194b" providerId="ADAL" clId="{1538368C-8BF0-4298-BD23-1CD7CA915757}" dt="2019-12-13T14:28:48.809" v="16148" actId="122"/>
        <pc:sldMkLst>
          <pc:docMk/>
          <pc:sldMk cId="4166686001" sldId="293"/>
        </pc:sldMkLst>
        <pc:spChg chg="del">
          <ac:chgData name="김지웅" userId="49590437-e242-4c33-bab2-3b0a2040194b" providerId="ADAL" clId="{1538368C-8BF0-4298-BD23-1CD7CA915757}" dt="2019-12-13T04:49:33.168" v="8108" actId="478"/>
          <ac:spMkLst>
            <pc:docMk/>
            <pc:sldMk cId="4166686001" sldId="293"/>
            <ac:spMk id="9" creationId="{770E5111-76C1-4F1C-AE3E-C73285DB23C1}"/>
          </ac:spMkLst>
        </pc:spChg>
        <pc:spChg chg="add mod">
          <ac:chgData name="김지웅" userId="49590437-e242-4c33-bab2-3b0a2040194b" providerId="ADAL" clId="{1538368C-8BF0-4298-BD23-1CD7CA915757}" dt="2019-12-13T14:28:48.809" v="16148" actId="122"/>
          <ac:spMkLst>
            <pc:docMk/>
            <pc:sldMk cId="4166686001" sldId="293"/>
            <ac:spMk id="10" creationId="{E4C53136-4DD3-4A61-BFE8-965C0F0FF45F}"/>
          </ac:spMkLst>
        </pc:spChg>
        <pc:spChg chg="del">
          <ac:chgData name="김지웅" userId="49590437-e242-4c33-bab2-3b0a2040194b" providerId="ADAL" clId="{1538368C-8BF0-4298-BD23-1CD7CA915757}" dt="2019-12-13T04:49:30.824" v="8106" actId="478"/>
          <ac:spMkLst>
            <pc:docMk/>
            <pc:sldMk cId="4166686001" sldId="293"/>
            <ac:spMk id="12" creationId="{6CE47127-1CAA-4987-AF0A-9952C8FA5433}"/>
          </ac:spMkLst>
        </pc:spChg>
        <pc:spChg chg="mod">
          <ac:chgData name="김지웅" userId="49590437-e242-4c33-bab2-3b0a2040194b" providerId="ADAL" clId="{1538368C-8BF0-4298-BD23-1CD7CA915757}" dt="2019-12-13T04:50:56.693" v="8142" actId="20577"/>
          <ac:spMkLst>
            <pc:docMk/>
            <pc:sldMk cId="4166686001" sldId="293"/>
            <ac:spMk id="13" creationId="{42FB2DB9-492B-4C40-92E2-44550F1F916C}"/>
          </ac:spMkLst>
        </pc:spChg>
        <pc:spChg chg="add">
          <ac:chgData name="김지웅" userId="49590437-e242-4c33-bab2-3b0a2040194b" providerId="ADAL" clId="{1538368C-8BF0-4298-BD23-1CD7CA915757}" dt="2019-12-13T13:40:51.101" v="13364"/>
          <ac:spMkLst>
            <pc:docMk/>
            <pc:sldMk cId="4166686001" sldId="293"/>
            <ac:spMk id="14" creationId="{ABC0F98A-048C-4B01-9278-CBB1C7BA294F}"/>
          </ac:spMkLst>
        </pc:spChg>
        <pc:spChg chg="del">
          <ac:chgData name="김지웅" userId="49590437-e242-4c33-bab2-3b0a2040194b" providerId="ADAL" clId="{1538368C-8BF0-4298-BD23-1CD7CA915757}" dt="2019-12-13T04:51:02.520" v="8144" actId="478"/>
          <ac:spMkLst>
            <pc:docMk/>
            <pc:sldMk cId="4166686001" sldId="293"/>
            <ac:spMk id="15" creationId="{9B313478-8979-4444-A20E-2509AB1B9545}"/>
          </ac:spMkLst>
        </pc:spChg>
        <pc:picChg chg="add mod">
          <ac:chgData name="김지웅" userId="49590437-e242-4c33-bab2-3b0a2040194b" providerId="ADAL" clId="{1538368C-8BF0-4298-BD23-1CD7CA915757}" dt="2019-12-13T04:50:54.254" v="8140" actId="1076"/>
          <ac:picMkLst>
            <pc:docMk/>
            <pc:sldMk cId="4166686001" sldId="293"/>
            <ac:picMk id="2" creationId="{10B088EC-4962-4783-B797-FEAB788E349D}"/>
          </ac:picMkLst>
        </pc:picChg>
        <pc:picChg chg="del">
          <ac:chgData name="김지웅" userId="49590437-e242-4c33-bab2-3b0a2040194b" providerId="ADAL" clId="{1538368C-8BF0-4298-BD23-1CD7CA915757}" dt="2019-12-13T04:50:59.881" v="8143" actId="478"/>
          <ac:picMkLst>
            <pc:docMk/>
            <pc:sldMk cId="4166686001" sldId="293"/>
            <ac:picMk id="6" creationId="{1C1C3460-2591-4475-A5EB-54D1BC4FFA16}"/>
          </ac:picMkLst>
        </pc:picChg>
        <pc:picChg chg="del">
          <ac:chgData name="김지웅" userId="49590437-e242-4c33-bab2-3b0a2040194b" providerId="ADAL" clId="{1538368C-8BF0-4298-BD23-1CD7CA915757}" dt="2019-12-13T04:49:32.251" v="8107" actId="478"/>
          <ac:picMkLst>
            <pc:docMk/>
            <pc:sldMk cId="4166686001" sldId="293"/>
            <ac:picMk id="8" creationId="{571F8F58-C374-4DBC-AB60-93A6451DCEAA}"/>
          </ac:picMkLst>
        </pc:picChg>
      </pc:sldChg>
      <pc:sldChg chg="addSp delSp modSp add modAnim">
        <pc:chgData name="김지웅" userId="49590437-e242-4c33-bab2-3b0a2040194b" providerId="ADAL" clId="{1538368C-8BF0-4298-BD23-1CD7CA915757}" dt="2019-12-13T13:40:52.517" v="13365"/>
        <pc:sldMkLst>
          <pc:docMk/>
          <pc:sldMk cId="1227967277" sldId="294"/>
        </pc:sldMkLst>
        <pc:spChg chg="add mod">
          <ac:chgData name="김지웅" userId="49590437-e242-4c33-bab2-3b0a2040194b" providerId="ADAL" clId="{1538368C-8BF0-4298-BD23-1CD7CA915757}" dt="2019-12-13T05:01:51.762" v="8523" actId="164"/>
          <ac:spMkLst>
            <pc:docMk/>
            <pc:sldMk cId="1227967277" sldId="294"/>
            <ac:spMk id="7" creationId="{DDC0EBEF-20AD-487B-8F87-78537F786B21}"/>
          </ac:spMkLst>
        </pc:spChg>
        <pc:spChg chg="del mod">
          <ac:chgData name="김지웅" userId="49590437-e242-4c33-bab2-3b0a2040194b" providerId="ADAL" clId="{1538368C-8BF0-4298-BD23-1CD7CA915757}" dt="2019-12-13T04:56:10.181" v="8277" actId="478"/>
          <ac:spMkLst>
            <pc:docMk/>
            <pc:sldMk cId="1227967277" sldId="294"/>
            <ac:spMk id="10" creationId="{E4C53136-4DD3-4A61-BFE8-965C0F0FF45F}"/>
          </ac:spMkLst>
        </pc:spChg>
        <pc:spChg chg="add del mod">
          <ac:chgData name="김지웅" userId="49590437-e242-4c33-bab2-3b0a2040194b" providerId="ADAL" clId="{1538368C-8BF0-4298-BD23-1CD7CA915757}" dt="2019-12-13T05:06:35.575" v="8559" actId="478"/>
          <ac:spMkLst>
            <pc:docMk/>
            <pc:sldMk cId="1227967277" sldId="294"/>
            <ac:spMk id="12" creationId="{8D309EB2-59B3-4C7C-A631-996C0460F2FA}"/>
          </ac:spMkLst>
        </pc:spChg>
        <pc:spChg chg="mod">
          <ac:chgData name="김지웅" userId="49590437-e242-4c33-bab2-3b0a2040194b" providerId="ADAL" clId="{1538368C-8BF0-4298-BD23-1CD7CA915757}" dt="2019-12-13T04:53:05.153" v="8268" actId="20577"/>
          <ac:spMkLst>
            <pc:docMk/>
            <pc:sldMk cId="1227967277" sldId="294"/>
            <ac:spMk id="13" creationId="{42FB2DB9-492B-4C40-92E2-44550F1F916C}"/>
          </ac:spMkLst>
        </pc:spChg>
        <pc:spChg chg="add del mod topLvl">
          <ac:chgData name="김지웅" userId="49590437-e242-4c33-bab2-3b0a2040194b" providerId="ADAL" clId="{1538368C-8BF0-4298-BD23-1CD7CA915757}" dt="2019-12-13T05:14:38.765" v="8918" actId="478"/>
          <ac:spMkLst>
            <pc:docMk/>
            <pc:sldMk cId="1227967277" sldId="294"/>
            <ac:spMk id="14" creationId="{CB2B91C9-2639-4E2C-9421-838AE2F32370}"/>
          </ac:spMkLst>
        </pc:spChg>
        <pc:spChg chg="add mod">
          <ac:chgData name="김지웅" userId="49590437-e242-4c33-bab2-3b0a2040194b" providerId="ADAL" clId="{1538368C-8BF0-4298-BD23-1CD7CA915757}" dt="2019-12-13T05:13:00.014" v="8891" actId="164"/>
          <ac:spMkLst>
            <pc:docMk/>
            <pc:sldMk cId="1227967277" sldId="294"/>
            <ac:spMk id="15" creationId="{64FEF567-68F7-49B9-98F5-78BDF33E4284}"/>
          </ac:spMkLst>
        </pc:spChg>
        <pc:spChg chg="add">
          <ac:chgData name="김지웅" userId="49590437-e242-4c33-bab2-3b0a2040194b" providerId="ADAL" clId="{1538368C-8BF0-4298-BD23-1CD7CA915757}" dt="2019-12-13T13:40:52.517" v="13365"/>
          <ac:spMkLst>
            <pc:docMk/>
            <pc:sldMk cId="1227967277" sldId="294"/>
            <ac:spMk id="18" creationId="{16B97637-7201-4715-A09B-D3CD8C07A15D}"/>
          </ac:spMkLst>
        </pc:spChg>
        <pc:grpChg chg="add mod">
          <ac:chgData name="김지웅" userId="49590437-e242-4c33-bab2-3b0a2040194b" providerId="ADAL" clId="{1538368C-8BF0-4298-BD23-1CD7CA915757}" dt="2019-12-13T05:01:51.762" v="8523" actId="164"/>
          <ac:grpSpMkLst>
            <pc:docMk/>
            <pc:sldMk cId="1227967277" sldId="294"/>
            <ac:grpSpMk id="4" creationId="{81817BD3-9ADF-4131-BB37-1B1F6FDA189A}"/>
          </ac:grpSpMkLst>
        </pc:grpChg>
        <pc:grpChg chg="add del mod">
          <ac:chgData name="김지웅" userId="49590437-e242-4c33-bab2-3b0a2040194b" providerId="ADAL" clId="{1538368C-8BF0-4298-BD23-1CD7CA915757}" dt="2019-12-13T05:07:40.411" v="8567" actId="165"/>
          <ac:grpSpMkLst>
            <pc:docMk/>
            <pc:sldMk cId="1227967277" sldId="294"/>
            <ac:grpSpMk id="8" creationId="{1C4E1BBD-94AC-4BA4-8E02-FF46935959A0}"/>
          </ac:grpSpMkLst>
        </pc:grpChg>
        <pc:grpChg chg="add mod">
          <ac:chgData name="김지웅" userId="49590437-e242-4c33-bab2-3b0a2040194b" providerId="ADAL" clId="{1538368C-8BF0-4298-BD23-1CD7CA915757}" dt="2019-12-13T05:13:00.014" v="8891" actId="164"/>
          <ac:grpSpMkLst>
            <pc:docMk/>
            <pc:sldMk cId="1227967277" sldId="294"/>
            <ac:grpSpMk id="9" creationId="{9EBB6F91-AB69-4FE2-A411-720D244A4EE0}"/>
          </ac:grpSpMkLst>
        </pc:grpChg>
        <pc:picChg chg="del">
          <ac:chgData name="김지웅" userId="49590437-e242-4c33-bab2-3b0a2040194b" providerId="ADAL" clId="{1538368C-8BF0-4298-BD23-1CD7CA915757}" dt="2019-12-13T04:55:45.373" v="8271" actId="478"/>
          <ac:picMkLst>
            <pc:docMk/>
            <pc:sldMk cId="1227967277" sldId="294"/>
            <ac:picMk id="2" creationId="{10B088EC-4962-4783-B797-FEAB788E349D}"/>
          </ac:picMkLst>
        </pc:picChg>
        <pc:picChg chg="add mod">
          <ac:chgData name="김지웅" userId="49590437-e242-4c33-bab2-3b0a2040194b" providerId="ADAL" clId="{1538368C-8BF0-4298-BD23-1CD7CA915757}" dt="2019-12-13T05:01:51.762" v="8523" actId="164"/>
          <ac:picMkLst>
            <pc:docMk/>
            <pc:sldMk cId="1227967277" sldId="294"/>
            <ac:picMk id="3" creationId="{5702BE9C-4263-4B2A-A3FF-F8A1C70A25A9}"/>
          </ac:picMkLst>
        </pc:picChg>
        <pc:picChg chg="add mod ord">
          <ac:chgData name="김지웅" userId="49590437-e242-4c33-bab2-3b0a2040194b" providerId="ADAL" clId="{1538368C-8BF0-4298-BD23-1CD7CA915757}" dt="2019-12-13T05:13:00.014" v="8891" actId="164"/>
          <ac:picMkLst>
            <pc:docMk/>
            <pc:sldMk cId="1227967277" sldId="294"/>
            <ac:picMk id="5" creationId="{7E4B5D3A-556C-4D7B-A543-BDCFF4F64F98}"/>
          </ac:picMkLst>
        </pc:picChg>
        <pc:picChg chg="add mod topLvl">
          <ac:chgData name="김지웅" userId="49590437-e242-4c33-bab2-3b0a2040194b" providerId="ADAL" clId="{1538368C-8BF0-4298-BD23-1CD7CA915757}" dt="2019-12-13T05:07:40.411" v="8567" actId="165"/>
          <ac:picMkLst>
            <pc:docMk/>
            <pc:sldMk cId="1227967277" sldId="294"/>
            <ac:picMk id="6" creationId="{76A681BD-A107-4D41-987E-04082992C422}"/>
          </ac:picMkLst>
        </pc:picChg>
        <pc:picChg chg="add mod">
          <ac:chgData name="김지웅" userId="49590437-e242-4c33-bab2-3b0a2040194b" providerId="ADAL" clId="{1538368C-8BF0-4298-BD23-1CD7CA915757}" dt="2019-12-13T05:16:40.420" v="8921" actId="1076"/>
          <ac:picMkLst>
            <pc:docMk/>
            <pc:sldMk cId="1227967277" sldId="294"/>
            <ac:picMk id="16" creationId="{57640205-65F9-45CB-9294-43D1232908AC}"/>
          </ac:picMkLst>
        </pc:picChg>
        <pc:picChg chg="add mod">
          <ac:chgData name="김지웅" userId="49590437-e242-4c33-bab2-3b0a2040194b" providerId="ADAL" clId="{1538368C-8BF0-4298-BD23-1CD7CA915757}" dt="2019-12-13T05:19:35.351" v="8943" actId="1035"/>
          <ac:picMkLst>
            <pc:docMk/>
            <pc:sldMk cId="1227967277" sldId="294"/>
            <ac:picMk id="17" creationId="{B05A1F93-B7E8-4169-9B89-F92DD427D0AB}"/>
          </ac:picMkLst>
        </pc:picChg>
      </pc:sldChg>
      <pc:sldChg chg="addSp delSp modSp add delAnim">
        <pc:chgData name="김지웅" userId="49590437-e242-4c33-bab2-3b0a2040194b" providerId="ADAL" clId="{1538368C-8BF0-4298-BD23-1CD7CA915757}" dt="2019-12-13T14:29:07.836" v="16153" actId="20577"/>
        <pc:sldMkLst>
          <pc:docMk/>
          <pc:sldMk cId="3490213345" sldId="295"/>
        </pc:sldMkLst>
        <pc:spChg chg="mod">
          <ac:chgData name="김지웅" userId="49590437-e242-4c33-bab2-3b0a2040194b" providerId="ADAL" clId="{1538368C-8BF0-4298-BD23-1CD7CA915757}" dt="2019-12-13T05:20:00.451" v="8961"/>
          <ac:spMkLst>
            <pc:docMk/>
            <pc:sldMk cId="3490213345" sldId="295"/>
            <ac:spMk id="13" creationId="{42FB2DB9-492B-4C40-92E2-44550F1F916C}"/>
          </ac:spMkLst>
        </pc:spChg>
        <pc:spChg chg="add mod">
          <ac:chgData name="김지웅" userId="49590437-e242-4c33-bab2-3b0a2040194b" providerId="ADAL" clId="{1538368C-8BF0-4298-BD23-1CD7CA915757}" dt="2019-12-13T14:29:07.836" v="16153" actId="20577"/>
          <ac:spMkLst>
            <pc:docMk/>
            <pc:sldMk cId="3490213345" sldId="295"/>
            <ac:spMk id="14" creationId="{3B649C54-4968-4033-8DF4-985BF5A3B111}"/>
          </ac:spMkLst>
        </pc:spChg>
        <pc:spChg chg="add mod">
          <ac:chgData name="김지웅" userId="49590437-e242-4c33-bab2-3b0a2040194b" providerId="ADAL" clId="{1538368C-8BF0-4298-BD23-1CD7CA915757}" dt="2019-12-13T05:24:38.412" v="9010" actId="14100"/>
          <ac:spMkLst>
            <pc:docMk/>
            <pc:sldMk cId="3490213345" sldId="295"/>
            <ac:spMk id="18" creationId="{EC1E6E28-3298-4BE3-B78E-96616984484C}"/>
          </ac:spMkLst>
        </pc:spChg>
        <pc:spChg chg="add">
          <ac:chgData name="김지웅" userId="49590437-e242-4c33-bab2-3b0a2040194b" providerId="ADAL" clId="{1538368C-8BF0-4298-BD23-1CD7CA915757}" dt="2019-12-13T13:40:54.156" v="13366"/>
          <ac:spMkLst>
            <pc:docMk/>
            <pc:sldMk cId="3490213345" sldId="295"/>
            <ac:spMk id="19" creationId="{ADA72C65-9455-4D72-A564-A1B7A1630CBA}"/>
          </ac:spMkLst>
        </pc:spChg>
        <pc:grpChg chg="del">
          <ac:chgData name="김지웅" userId="49590437-e242-4c33-bab2-3b0a2040194b" providerId="ADAL" clId="{1538368C-8BF0-4298-BD23-1CD7CA915757}" dt="2019-12-13T05:19:50.934" v="8945" actId="478"/>
          <ac:grpSpMkLst>
            <pc:docMk/>
            <pc:sldMk cId="3490213345" sldId="295"/>
            <ac:grpSpMk id="4" creationId="{81817BD3-9ADF-4131-BB37-1B1F6FDA189A}"/>
          </ac:grpSpMkLst>
        </pc:grpChg>
        <pc:grpChg chg="del">
          <ac:chgData name="김지웅" userId="49590437-e242-4c33-bab2-3b0a2040194b" providerId="ADAL" clId="{1538368C-8BF0-4298-BD23-1CD7CA915757}" dt="2019-12-13T05:19:50.934" v="8945" actId="478"/>
          <ac:grpSpMkLst>
            <pc:docMk/>
            <pc:sldMk cId="3490213345" sldId="295"/>
            <ac:grpSpMk id="9" creationId="{9EBB6F91-AB69-4FE2-A411-720D244A4EE0}"/>
          </ac:grpSpMkLst>
        </pc:grpChg>
        <pc:picChg chg="add mod">
          <ac:chgData name="김지웅" userId="49590437-e242-4c33-bab2-3b0a2040194b" providerId="ADAL" clId="{1538368C-8BF0-4298-BD23-1CD7CA915757}" dt="2019-12-13T05:24:20.639" v="9003" actId="1076"/>
          <ac:picMkLst>
            <pc:docMk/>
            <pc:sldMk cId="3490213345" sldId="295"/>
            <ac:picMk id="2" creationId="{725205D8-3FA3-4048-9CEC-A63409090AB6}"/>
          </ac:picMkLst>
        </pc:picChg>
        <pc:picChg chg="del">
          <ac:chgData name="김지웅" userId="49590437-e242-4c33-bab2-3b0a2040194b" providerId="ADAL" clId="{1538368C-8BF0-4298-BD23-1CD7CA915757}" dt="2019-12-13T05:19:50.934" v="8945" actId="478"/>
          <ac:picMkLst>
            <pc:docMk/>
            <pc:sldMk cId="3490213345" sldId="295"/>
            <ac:picMk id="6" creationId="{76A681BD-A107-4D41-987E-04082992C422}"/>
          </ac:picMkLst>
        </pc:picChg>
        <pc:picChg chg="del">
          <ac:chgData name="김지웅" userId="49590437-e242-4c33-bab2-3b0a2040194b" providerId="ADAL" clId="{1538368C-8BF0-4298-BD23-1CD7CA915757}" dt="2019-12-13T05:19:50.934" v="8945" actId="478"/>
          <ac:picMkLst>
            <pc:docMk/>
            <pc:sldMk cId="3490213345" sldId="295"/>
            <ac:picMk id="16" creationId="{57640205-65F9-45CB-9294-43D1232908AC}"/>
          </ac:picMkLst>
        </pc:picChg>
        <pc:picChg chg="del">
          <ac:chgData name="김지웅" userId="49590437-e242-4c33-bab2-3b0a2040194b" providerId="ADAL" clId="{1538368C-8BF0-4298-BD23-1CD7CA915757}" dt="2019-12-13T05:19:50.934" v="8945" actId="478"/>
          <ac:picMkLst>
            <pc:docMk/>
            <pc:sldMk cId="3490213345" sldId="295"/>
            <ac:picMk id="17" creationId="{B05A1F93-B7E8-4169-9B89-F92DD427D0AB}"/>
          </ac:picMkLst>
        </pc:picChg>
      </pc:sldChg>
      <pc:sldChg chg="add del">
        <pc:chgData name="김지웅" userId="49590437-e242-4c33-bab2-3b0a2040194b" providerId="ADAL" clId="{1538368C-8BF0-4298-BD23-1CD7CA915757}" dt="2019-12-13T13:41:26.406" v="13380" actId="47"/>
        <pc:sldMkLst>
          <pc:docMk/>
          <pc:sldMk cId="1949600573" sldId="296"/>
        </pc:sldMkLst>
      </pc:sldChg>
      <pc:sldChg chg="addSp delSp modSp add">
        <pc:chgData name="김지웅" userId="49590437-e242-4c33-bab2-3b0a2040194b" providerId="ADAL" clId="{1538368C-8BF0-4298-BD23-1CD7CA915757}" dt="2019-12-13T14:30:07.523" v="16214" actId="20577"/>
        <pc:sldMkLst>
          <pc:docMk/>
          <pc:sldMk cId="3459048849" sldId="297"/>
        </pc:sldMkLst>
        <pc:spChg chg="add mod">
          <ac:chgData name="김지웅" userId="49590437-e242-4c33-bab2-3b0a2040194b" providerId="ADAL" clId="{1538368C-8BF0-4298-BD23-1CD7CA915757}" dt="2019-12-13T14:30:07.523" v="16214" actId="20577"/>
          <ac:spMkLst>
            <pc:docMk/>
            <pc:sldMk cId="3459048849" sldId="297"/>
            <ac:spMk id="8" creationId="{7C013AF8-EB1B-4096-B7AA-830209AA48D8}"/>
          </ac:spMkLst>
        </pc:spChg>
        <pc:spChg chg="add">
          <ac:chgData name="김지웅" userId="49590437-e242-4c33-bab2-3b0a2040194b" providerId="ADAL" clId="{1538368C-8BF0-4298-BD23-1CD7CA915757}" dt="2019-12-13T13:40:55.740" v="13367"/>
          <ac:spMkLst>
            <pc:docMk/>
            <pc:sldMk cId="3459048849" sldId="297"/>
            <ac:spMk id="10" creationId="{FD8AE0A2-A7E1-476F-9ED5-98AC1D6CDF54}"/>
          </ac:spMkLst>
        </pc:spChg>
        <pc:spChg chg="mod">
          <ac:chgData name="김지웅" userId="49590437-e242-4c33-bab2-3b0a2040194b" providerId="ADAL" clId="{1538368C-8BF0-4298-BD23-1CD7CA915757}" dt="2019-12-13T07:52:00.379" v="9507"/>
          <ac:spMkLst>
            <pc:docMk/>
            <pc:sldMk cId="3459048849" sldId="297"/>
            <ac:spMk id="13" creationId="{42FB2DB9-492B-4C40-92E2-44550F1F916C}"/>
          </ac:spMkLst>
        </pc:spChg>
        <pc:spChg chg="del mod">
          <ac:chgData name="김지웅" userId="49590437-e242-4c33-bab2-3b0a2040194b" providerId="ADAL" clId="{1538368C-8BF0-4298-BD23-1CD7CA915757}" dt="2019-12-13T07:50:20.031" v="9453" actId="478"/>
          <ac:spMkLst>
            <pc:docMk/>
            <pc:sldMk cId="3459048849" sldId="297"/>
            <ac:spMk id="14" creationId="{3B649C54-4968-4033-8DF4-985BF5A3B111}"/>
          </ac:spMkLst>
        </pc:spChg>
        <pc:spChg chg="del">
          <ac:chgData name="김지웅" userId="49590437-e242-4c33-bab2-3b0a2040194b" providerId="ADAL" clId="{1538368C-8BF0-4298-BD23-1CD7CA915757}" dt="2019-12-13T07:50:17.927" v="9451" actId="478"/>
          <ac:spMkLst>
            <pc:docMk/>
            <pc:sldMk cId="3459048849" sldId="297"/>
            <ac:spMk id="18" creationId="{EC1E6E28-3298-4BE3-B78E-96616984484C}"/>
          </ac:spMkLst>
        </pc:spChg>
        <pc:graphicFrameChg chg="add mod modGraphic">
          <ac:chgData name="김지웅" userId="49590437-e242-4c33-bab2-3b0a2040194b" providerId="ADAL" clId="{1538368C-8BF0-4298-BD23-1CD7CA915757}" dt="2019-12-13T08:04:13.339" v="9877" actId="1076"/>
          <ac:graphicFrameMkLst>
            <pc:docMk/>
            <pc:sldMk cId="3459048849" sldId="297"/>
            <ac:graphicFrameMk id="9" creationId="{79141917-CE04-4D5C-BEB8-5C4F78793EB5}"/>
          </ac:graphicFrameMkLst>
        </pc:graphicFrameChg>
        <pc:picChg chg="del">
          <ac:chgData name="김지웅" userId="49590437-e242-4c33-bab2-3b0a2040194b" providerId="ADAL" clId="{1538368C-8BF0-4298-BD23-1CD7CA915757}" dt="2019-12-13T07:50:05.679" v="9443" actId="478"/>
          <ac:picMkLst>
            <pc:docMk/>
            <pc:sldMk cId="3459048849" sldId="297"/>
            <ac:picMk id="2" creationId="{725205D8-3FA3-4048-9CEC-A63409090AB6}"/>
          </ac:picMkLst>
        </pc:picChg>
        <pc:picChg chg="add mod">
          <ac:chgData name="김지웅" userId="49590437-e242-4c33-bab2-3b0a2040194b" providerId="ADAL" clId="{1538368C-8BF0-4298-BD23-1CD7CA915757}" dt="2019-12-13T07:50:24.724" v="9456" actId="1076"/>
          <ac:picMkLst>
            <pc:docMk/>
            <pc:sldMk cId="3459048849" sldId="297"/>
            <ac:picMk id="3" creationId="{2723FBB3-360A-4CBF-B486-E4BAA5B8C614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40:56.620" v="13368"/>
        <pc:sldMkLst>
          <pc:docMk/>
          <pc:sldMk cId="1906063454" sldId="298"/>
        </pc:sldMkLst>
        <pc:spChg chg="mod">
          <ac:chgData name="김지웅" userId="49590437-e242-4c33-bab2-3b0a2040194b" providerId="ADAL" clId="{1538368C-8BF0-4298-BD23-1CD7CA915757}" dt="2019-12-13T09:26:35.899" v="10472" actId="14100"/>
          <ac:spMkLst>
            <pc:docMk/>
            <pc:sldMk cId="1906063454" sldId="298"/>
            <ac:spMk id="8" creationId="{7C013AF8-EB1B-4096-B7AA-830209AA48D8}"/>
          </ac:spMkLst>
        </pc:spChg>
        <pc:spChg chg="add">
          <ac:chgData name="김지웅" userId="49590437-e242-4c33-bab2-3b0a2040194b" providerId="ADAL" clId="{1538368C-8BF0-4298-BD23-1CD7CA915757}" dt="2019-12-13T13:40:56.620" v="13368"/>
          <ac:spMkLst>
            <pc:docMk/>
            <pc:sldMk cId="1906063454" sldId="298"/>
            <ac:spMk id="10" creationId="{D7600601-3B9C-4A64-AE13-D82F85CF07DE}"/>
          </ac:spMkLst>
        </pc:spChg>
        <pc:spChg chg="mod">
          <ac:chgData name="김지웅" userId="49590437-e242-4c33-bab2-3b0a2040194b" providerId="ADAL" clId="{1538368C-8BF0-4298-BD23-1CD7CA915757}" dt="2019-12-13T09:13:12.495" v="10357" actId="20577"/>
          <ac:spMkLst>
            <pc:docMk/>
            <pc:sldMk cId="1906063454" sldId="298"/>
            <ac:spMk id="13" creationId="{42FB2DB9-492B-4C40-92E2-44550F1F916C}"/>
          </ac:spMkLst>
        </pc:spChg>
        <pc:graphicFrameChg chg="del">
          <ac:chgData name="김지웅" userId="49590437-e242-4c33-bab2-3b0a2040194b" providerId="ADAL" clId="{1538368C-8BF0-4298-BD23-1CD7CA915757}" dt="2019-12-13T09:04:35.616" v="10180" actId="478"/>
          <ac:graphicFrameMkLst>
            <pc:docMk/>
            <pc:sldMk cId="1906063454" sldId="298"/>
            <ac:graphicFrameMk id="9" creationId="{79141917-CE04-4D5C-BEB8-5C4F78793EB5}"/>
          </ac:graphicFrameMkLst>
        </pc:graphicFrameChg>
        <pc:picChg chg="add del mod">
          <ac:chgData name="김지웅" userId="49590437-e242-4c33-bab2-3b0a2040194b" providerId="ADAL" clId="{1538368C-8BF0-4298-BD23-1CD7CA915757}" dt="2019-12-13T09:19:23.710" v="10430" actId="478"/>
          <ac:picMkLst>
            <pc:docMk/>
            <pc:sldMk cId="1906063454" sldId="298"/>
            <ac:picMk id="2" creationId="{23BABDBC-D045-4C04-A3D2-20E22F388417}"/>
          </ac:picMkLst>
        </pc:picChg>
        <pc:picChg chg="del">
          <ac:chgData name="김지웅" userId="49590437-e242-4c33-bab2-3b0a2040194b" providerId="ADAL" clId="{1538368C-8BF0-4298-BD23-1CD7CA915757}" dt="2019-12-13T09:04:33.842" v="10179" actId="478"/>
          <ac:picMkLst>
            <pc:docMk/>
            <pc:sldMk cId="1906063454" sldId="298"/>
            <ac:picMk id="3" creationId="{2723FBB3-360A-4CBF-B486-E4BAA5B8C614}"/>
          </ac:picMkLst>
        </pc:picChg>
        <pc:picChg chg="add del mod">
          <ac:chgData name="김지웅" userId="49590437-e242-4c33-bab2-3b0a2040194b" providerId="ADAL" clId="{1538368C-8BF0-4298-BD23-1CD7CA915757}" dt="2019-12-13T09:21:25.061" v="10437" actId="478"/>
          <ac:picMkLst>
            <pc:docMk/>
            <pc:sldMk cId="1906063454" sldId="298"/>
            <ac:picMk id="4" creationId="{697E23E7-6795-4BC2-AF59-66D8D4E55005}"/>
          </ac:picMkLst>
        </pc:picChg>
        <pc:picChg chg="add mod">
          <ac:chgData name="김지웅" userId="49590437-e242-4c33-bab2-3b0a2040194b" providerId="ADAL" clId="{1538368C-8BF0-4298-BD23-1CD7CA915757}" dt="2019-12-13T09:21:30.224" v="10438" actId="1076"/>
          <ac:picMkLst>
            <pc:docMk/>
            <pc:sldMk cId="1906063454" sldId="298"/>
            <ac:picMk id="5" creationId="{0E1DF5B1-9A42-4522-B4D9-D58FC0707838}"/>
          </ac:picMkLst>
        </pc:picChg>
      </pc:sldChg>
      <pc:sldChg chg="addSp delSp modSp add">
        <pc:chgData name="김지웅" userId="49590437-e242-4c33-bab2-3b0a2040194b" providerId="ADAL" clId="{1538368C-8BF0-4298-BD23-1CD7CA915757}" dt="2019-12-13T14:43:12.477" v="16232" actId="20577"/>
        <pc:sldMkLst>
          <pc:docMk/>
          <pc:sldMk cId="3859265991" sldId="299"/>
        </pc:sldMkLst>
        <pc:spChg chg="del mod">
          <ac:chgData name="김지웅" userId="49590437-e242-4c33-bab2-3b0a2040194b" providerId="ADAL" clId="{1538368C-8BF0-4298-BD23-1CD7CA915757}" dt="2019-12-13T10:01:16.089" v="10508" actId="478"/>
          <ac:spMkLst>
            <pc:docMk/>
            <pc:sldMk cId="3859265991" sldId="299"/>
            <ac:spMk id="8" creationId="{7C013AF8-EB1B-4096-B7AA-830209AA48D8}"/>
          </ac:spMkLst>
        </pc:spChg>
        <pc:spChg chg="add">
          <ac:chgData name="김지웅" userId="49590437-e242-4c33-bab2-3b0a2040194b" providerId="ADAL" clId="{1538368C-8BF0-4298-BD23-1CD7CA915757}" dt="2019-12-13T13:40:58.646" v="13369"/>
          <ac:spMkLst>
            <pc:docMk/>
            <pc:sldMk cId="3859265991" sldId="299"/>
            <ac:spMk id="10" creationId="{22592A48-6810-403E-8023-5086A0137915}"/>
          </ac:spMkLst>
        </pc:spChg>
        <pc:spChg chg="mod">
          <ac:chgData name="김지웅" userId="49590437-e242-4c33-bab2-3b0a2040194b" providerId="ADAL" clId="{1538368C-8BF0-4298-BD23-1CD7CA915757}" dt="2019-12-13T14:43:12.477" v="16232" actId="20577"/>
          <ac:spMkLst>
            <pc:docMk/>
            <pc:sldMk cId="3859265991" sldId="299"/>
            <ac:spMk id="13" creationId="{42FB2DB9-492B-4C40-92E2-44550F1F916C}"/>
          </ac:spMkLst>
        </pc:spChg>
        <pc:picChg chg="add mod">
          <ac:chgData name="김지웅" userId="49590437-e242-4c33-bab2-3b0a2040194b" providerId="ADAL" clId="{1538368C-8BF0-4298-BD23-1CD7CA915757}" dt="2019-12-13T09:54:51.752" v="10490" actId="1076"/>
          <ac:picMkLst>
            <pc:docMk/>
            <pc:sldMk cId="3859265991" sldId="299"/>
            <ac:picMk id="2" creationId="{CDC598EF-885B-40E2-A5DB-59973340859D}"/>
          </ac:picMkLst>
        </pc:picChg>
        <pc:picChg chg="add mod">
          <ac:chgData name="김지웅" userId="49590437-e242-4c33-bab2-3b0a2040194b" providerId="ADAL" clId="{1538368C-8BF0-4298-BD23-1CD7CA915757}" dt="2019-12-13T09:56:03.488" v="10497" actId="1076"/>
          <ac:picMkLst>
            <pc:docMk/>
            <pc:sldMk cId="3859265991" sldId="299"/>
            <ac:picMk id="3" creationId="{343A12F3-EC96-4938-BB6E-A97C135BB702}"/>
          </ac:picMkLst>
        </pc:picChg>
        <pc:picChg chg="add mod">
          <ac:chgData name="김지웅" userId="49590437-e242-4c33-bab2-3b0a2040194b" providerId="ADAL" clId="{1538368C-8BF0-4298-BD23-1CD7CA915757}" dt="2019-12-13T09:56:57.121" v="10501" actId="1076"/>
          <ac:picMkLst>
            <pc:docMk/>
            <pc:sldMk cId="3859265991" sldId="299"/>
            <ac:picMk id="4" creationId="{76337DE6-FACD-4F98-A3F7-124D98CE67D3}"/>
          </ac:picMkLst>
        </pc:picChg>
        <pc:picChg chg="add mod">
          <ac:chgData name="김지웅" userId="49590437-e242-4c33-bab2-3b0a2040194b" providerId="ADAL" clId="{1538368C-8BF0-4298-BD23-1CD7CA915757}" dt="2019-12-13T10:01:07.981" v="10506" actId="1076"/>
          <ac:picMkLst>
            <pc:docMk/>
            <pc:sldMk cId="3859265991" sldId="299"/>
            <ac:picMk id="5" creationId="{B2CB7BAB-3666-4146-AFA2-1655AB7AA623}"/>
          </ac:picMkLst>
        </pc:picChg>
        <pc:picChg chg="add del">
          <ac:chgData name="김지웅" userId="49590437-e242-4c33-bab2-3b0a2040194b" providerId="ADAL" clId="{1538368C-8BF0-4298-BD23-1CD7CA915757}" dt="2019-12-13T10:01:03.247" v="10504"/>
          <ac:picMkLst>
            <pc:docMk/>
            <pc:sldMk cId="3859265991" sldId="299"/>
            <ac:picMk id="6" creationId="{0ADA007A-8875-4D74-AA56-79429A58F6BE}"/>
          </ac:picMkLst>
        </pc:picChg>
      </pc:sldChg>
      <pc:sldChg chg="addSp delSp modSp add">
        <pc:chgData name="김지웅" userId="49590437-e242-4c33-bab2-3b0a2040194b" providerId="ADAL" clId="{1538368C-8BF0-4298-BD23-1CD7CA915757}" dt="2019-12-13T14:43:22.661" v="16242" actId="20577"/>
        <pc:sldMkLst>
          <pc:docMk/>
          <pc:sldMk cId="3944629526" sldId="300"/>
        </pc:sldMkLst>
        <pc:spChg chg="add del">
          <ac:chgData name="김지웅" userId="49590437-e242-4c33-bab2-3b0a2040194b" providerId="ADAL" clId="{1538368C-8BF0-4298-BD23-1CD7CA915757}" dt="2019-12-13T10:45:38.054" v="11059"/>
          <ac:spMkLst>
            <pc:docMk/>
            <pc:sldMk cId="3944629526" sldId="300"/>
            <ac:spMk id="6" creationId="{A8F99476-BACC-4852-A4CB-DF5ED9FF37C3}"/>
          </ac:spMkLst>
        </pc:spChg>
        <pc:spChg chg="add mod">
          <ac:chgData name="김지웅" userId="49590437-e242-4c33-bab2-3b0a2040194b" providerId="ADAL" clId="{1538368C-8BF0-4298-BD23-1CD7CA915757}" dt="2019-12-13T10:13:37.936" v="11057" actId="20577"/>
          <ac:spMkLst>
            <pc:docMk/>
            <pc:sldMk cId="3944629526" sldId="300"/>
            <ac:spMk id="8" creationId="{E7A6D7D9-446A-4788-8484-39AAC4D1A90D}"/>
          </ac:spMkLst>
        </pc:spChg>
        <pc:spChg chg="add">
          <ac:chgData name="김지웅" userId="49590437-e242-4c33-bab2-3b0a2040194b" providerId="ADAL" clId="{1538368C-8BF0-4298-BD23-1CD7CA915757}" dt="2019-12-13T13:41:00.260" v="13370"/>
          <ac:spMkLst>
            <pc:docMk/>
            <pc:sldMk cId="3944629526" sldId="300"/>
            <ac:spMk id="10" creationId="{0C778081-9A69-4CC0-987C-62B660BB3066}"/>
          </ac:spMkLst>
        </pc:spChg>
        <pc:spChg chg="mod">
          <ac:chgData name="김지웅" userId="49590437-e242-4c33-bab2-3b0a2040194b" providerId="ADAL" clId="{1538368C-8BF0-4298-BD23-1CD7CA915757}" dt="2019-12-13T14:43:22.661" v="16242" actId="20577"/>
          <ac:spMkLst>
            <pc:docMk/>
            <pc:sldMk cId="3944629526" sldId="300"/>
            <ac:spMk id="13" creationId="{42FB2DB9-492B-4C40-92E2-44550F1F916C}"/>
          </ac:spMkLst>
        </pc:spChg>
        <pc:picChg chg="del">
          <ac:chgData name="김지웅" userId="49590437-e242-4c33-bab2-3b0a2040194b" providerId="ADAL" clId="{1538368C-8BF0-4298-BD23-1CD7CA915757}" dt="2019-12-13T10:01:57.155" v="10510" actId="478"/>
          <ac:picMkLst>
            <pc:docMk/>
            <pc:sldMk cId="3944629526" sldId="300"/>
            <ac:picMk id="2" creationId="{CDC598EF-885B-40E2-A5DB-59973340859D}"/>
          </ac:picMkLst>
        </pc:picChg>
        <pc:picChg chg="del">
          <ac:chgData name="김지웅" userId="49590437-e242-4c33-bab2-3b0a2040194b" providerId="ADAL" clId="{1538368C-8BF0-4298-BD23-1CD7CA915757}" dt="2019-12-13T10:01:57.155" v="10510" actId="478"/>
          <ac:picMkLst>
            <pc:docMk/>
            <pc:sldMk cId="3944629526" sldId="300"/>
            <ac:picMk id="3" creationId="{343A12F3-EC96-4938-BB6E-A97C135BB702}"/>
          </ac:picMkLst>
        </pc:picChg>
        <pc:picChg chg="del">
          <ac:chgData name="김지웅" userId="49590437-e242-4c33-bab2-3b0a2040194b" providerId="ADAL" clId="{1538368C-8BF0-4298-BD23-1CD7CA915757}" dt="2019-12-13T10:01:57.155" v="10510" actId="478"/>
          <ac:picMkLst>
            <pc:docMk/>
            <pc:sldMk cId="3944629526" sldId="300"/>
            <ac:picMk id="4" creationId="{76337DE6-FACD-4F98-A3F7-124D98CE67D3}"/>
          </ac:picMkLst>
        </pc:picChg>
        <pc:picChg chg="del">
          <ac:chgData name="김지웅" userId="49590437-e242-4c33-bab2-3b0a2040194b" providerId="ADAL" clId="{1538368C-8BF0-4298-BD23-1CD7CA915757}" dt="2019-12-13T10:01:57.155" v="10510" actId="478"/>
          <ac:picMkLst>
            <pc:docMk/>
            <pc:sldMk cId="3944629526" sldId="300"/>
            <ac:picMk id="5" creationId="{B2CB7BAB-3666-4146-AFA2-1655AB7AA623}"/>
          </ac:picMkLst>
        </pc:picChg>
      </pc:sldChg>
      <pc:sldChg chg="addSp modSp add">
        <pc:chgData name="김지웅" userId="49590437-e242-4c33-bab2-3b0a2040194b" providerId="ADAL" clId="{1538368C-8BF0-4298-BD23-1CD7CA915757}" dt="2019-12-13T13:41:01.484" v="13371"/>
        <pc:sldMkLst>
          <pc:docMk/>
          <pc:sldMk cId="3639019426" sldId="301"/>
        </pc:sldMkLst>
        <pc:spChg chg="add">
          <ac:chgData name="김지웅" userId="49590437-e242-4c33-bab2-3b0a2040194b" providerId="ADAL" clId="{1538368C-8BF0-4298-BD23-1CD7CA915757}" dt="2019-12-13T13:41:01.484" v="13371"/>
          <ac:spMkLst>
            <pc:docMk/>
            <pc:sldMk cId="3639019426" sldId="301"/>
            <ac:spMk id="5" creationId="{2337FE71-FD12-4B03-B07C-B9CE2BD16ADB}"/>
          </ac:spMkLst>
        </pc:spChg>
        <pc:spChg chg="mod">
          <ac:chgData name="김지웅" userId="49590437-e242-4c33-bab2-3b0a2040194b" providerId="ADAL" clId="{1538368C-8BF0-4298-BD23-1CD7CA915757}" dt="2019-12-13T12:45:26.112" v="11829"/>
          <ac:spMkLst>
            <pc:docMk/>
            <pc:sldMk cId="3639019426" sldId="301"/>
            <ac:spMk id="8" creationId="{E7A6D7D9-446A-4788-8484-39AAC4D1A90D}"/>
          </ac:spMkLst>
        </pc:spChg>
        <pc:spChg chg="mod">
          <ac:chgData name="김지웅" userId="49590437-e242-4c33-bab2-3b0a2040194b" providerId="ADAL" clId="{1538368C-8BF0-4298-BD23-1CD7CA915757}" dt="2019-12-13T10:45:53.012" v="11080"/>
          <ac:spMkLst>
            <pc:docMk/>
            <pc:sldMk cId="3639019426" sldId="301"/>
            <ac:spMk id="13" creationId="{42FB2DB9-492B-4C40-92E2-44550F1F916C}"/>
          </ac:spMkLst>
        </pc:spChg>
      </pc:sldChg>
      <pc:sldChg chg="addSp delSp modSp add">
        <pc:chgData name="김지웅" userId="49590437-e242-4c33-bab2-3b0a2040194b" providerId="ADAL" clId="{1538368C-8BF0-4298-BD23-1CD7CA915757}" dt="2019-12-13T13:41:02.844" v="13372"/>
        <pc:sldMkLst>
          <pc:docMk/>
          <pc:sldMk cId="3721805125" sldId="302"/>
        </pc:sldMkLst>
        <pc:spChg chg="add">
          <ac:chgData name="김지웅" userId="49590437-e242-4c33-bab2-3b0a2040194b" providerId="ADAL" clId="{1538368C-8BF0-4298-BD23-1CD7CA915757}" dt="2019-12-13T12:48:25.453" v="11853"/>
          <ac:spMkLst>
            <pc:docMk/>
            <pc:sldMk cId="3721805125" sldId="302"/>
            <ac:spMk id="7" creationId="{BF0C7B56-0556-4229-B1C3-ADE224EE6010}"/>
          </ac:spMkLst>
        </pc:spChg>
        <pc:spChg chg="del">
          <ac:chgData name="김지웅" userId="49590437-e242-4c33-bab2-3b0a2040194b" providerId="ADAL" clId="{1538368C-8BF0-4298-BD23-1CD7CA915757}" dt="2019-12-13T12:45:31.109" v="11831" actId="478"/>
          <ac:spMkLst>
            <pc:docMk/>
            <pc:sldMk cId="3721805125" sldId="302"/>
            <ac:spMk id="8" creationId="{E7A6D7D9-446A-4788-8484-39AAC4D1A90D}"/>
          </ac:spMkLst>
        </pc:spChg>
        <pc:spChg chg="add">
          <ac:chgData name="김지웅" userId="49590437-e242-4c33-bab2-3b0a2040194b" providerId="ADAL" clId="{1538368C-8BF0-4298-BD23-1CD7CA915757}" dt="2019-12-13T12:48:25.453" v="11853"/>
          <ac:spMkLst>
            <pc:docMk/>
            <pc:sldMk cId="3721805125" sldId="302"/>
            <ac:spMk id="9" creationId="{E9B2D529-F1E8-4CFA-8120-1762A025DB3C}"/>
          </ac:spMkLst>
        </pc:spChg>
        <pc:spChg chg="add del">
          <ac:chgData name="김지웅" userId="49590437-e242-4c33-bab2-3b0a2040194b" providerId="ADAL" clId="{1538368C-8BF0-4298-BD23-1CD7CA915757}" dt="2019-12-13T12:48:53.088" v="11857"/>
          <ac:spMkLst>
            <pc:docMk/>
            <pc:sldMk cId="3721805125" sldId="302"/>
            <ac:spMk id="10" creationId="{32942216-E644-4A60-AFC8-96833DB98164}"/>
          </ac:spMkLst>
        </pc:spChg>
        <pc:spChg chg="add del">
          <ac:chgData name="김지웅" userId="49590437-e242-4c33-bab2-3b0a2040194b" providerId="ADAL" clId="{1538368C-8BF0-4298-BD23-1CD7CA915757}" dt="2019-12-13T12:48:53.088" v="11857"/>
          <ac:spMkLst>
            <pc:docMk/>
            <pc:sldMk cId="3721805125" sldId="302"/>
            <ac:spMk id="12" creationId="{78D832AC-BEAB-41D7-9B35-E859566CC916}"/>
          </ac:spMkLst>
        </pc:spChg>
        <pc:spChg chg="mod">
          <ac:chgData name="김지웅" userId="49590437-e242-4c33-bab2-3b0a2040194b" providerId="ADAL" clId="{1538368C-8BF0-4298-BD23-1CD7CA915757}" dt="2019-12-13T12:47:33.829" v="11847"/>
          <ac:spMkLst>
            <pc:docMk/>
            <pc:sldMk cId="3721805125" sldId="302"/>
            <ac:spMk id="13" creationId="{42FB2DB9-492B-4C40-92E2-44550F1F916C}"/>
          </ac:spMkLst>
        </pc:spChg>
        <pc:spChg chg="add">
          <ac:chgData name="김지웅" userId="49590437-e242-4c33-bab2-3b0a2040194b" providerId="ADAL" clId="{1538368C-8BF0-4298-BD23-1CD7CA915757}" dt="2019-12-13T13:41:02.844" v="13372"/>
          <ac:spMkLst>
            <pc:docMk/>
            <pc:sldMk cId="3721805125" sldId="302"/>
            <ac:spMk id="14" creationId="{417E0DC1-F80F-43D9-BFD5-A406651C0AE4}"/>
          </ac:spMkLst>
        </pc:spChg>
        <pc:picChg chg="add mod">
          <ac:chgData name="김지웅" userId="49590437-e242-4c33-bab2-3b0a2040194b" providerId="ADAL" clId="{1538368C-8BF0-4298-BD23-1CD7CA915757}" dt="2019-12-13T12:48:34.984" v="11855" actId="1076"/>
          <ac:picMkLst>
            <pc:docMk/>
            <pc:sldMk cId="3721805125" sldId="302"/>
            <ac:picMk id="2" creationId="{353BBE09-6D86-470B-9BB6-952D3B6A139E}"/>
          </ac:picMkLst>
        </pc:picChg>
        <pc:picChg chg="add mod">
          <ac:chgData name="김지웅" userId="49590437-e242-4c33-bab2-3b0a2040194b" providerId="ADAL" clId="{1538368C-8BF0-4298-BD23-1CD7CA915757}" dt="2019-12-13T12:48:32.153" v="11854" actId="1076"/>
          <ac:picMkLst>
            <pc:docMk/>
            <pc:sldMk cId="3721805125" sldId="302"/>
            <ac:picMk id="3" creationId="{2455081C-5692-404B-B8F5-E7BE64AC6676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41:05.190" v="13373"/>
        <pc:sldMkLst>
          <pc:docMk/>
          <pc:sldMk cId="2461248013" sldId="303"/>
        </pc:sldMkLst>
        <pc:spChg chg="add mod">
          <ac:chgData name="김지웅" userId="49590437-e242-4c33-bab2-3b0a2040194b" providerId="ADAL" clId="{1538368C-8BF0-4298-BD23-1CD7CA915757}" dt="2019-12-13T13:02:00.016" v="12026" actId="1035"/>
          <ac:spMkLst>
            <pc:docMk/>
            <pc:sldMk cId="2461248013" sldId="303"/>
            <ac:spMk id="12" creationId="{AD96B50C-B038-4E50-B1F2-81B995371FDC}"/>
          </ac:spMkLst>
        </pc:spChg>
        <pc:spChg chg="mod">
          <ac:chgData name="김지웅" userId="49590437-e242-4c33-bab2-3b0a2040194b" providerId="ADAL" clId="{1538368C-8BF0-4298-BD23-1CD7CA915757}" dt="2019-12-13T12:49:01.607" v="11860" actId="5793"/>
          <ac:spMkLst>
            <pc:docMk/>
            <pc:sldMk cId="2461248013" sldId="303"/>
            <ac:spMk id="13" creationId="{42FB2DB9-492B-4C40-92E2-44550F1F916C}"/>
          </ac:spMkLst>
        </pc:spChg>
        <pc:spChg chg="add mod">
          <ac:chgData name="김지웅" userId="49590437-e242-4c33-bab2-3b0a2040194b" providerId="ADAL" clId="{1538368C-8BF0-4298-BD23-1CD7CA915757}" dt="2019-12-13T13:01:33.441" v="12014" actId="1076"/>
          <ac:spMkLst>
            <pc:docMk/>
            <pc:sldMk cId="2461248013" sldId="303"/>
            <ac:spMk id="14" creationId="{22E027D2-6B75-43A4-8A9C-B08BD1B2ED95}"/>
          </ac:spMkLst>
        </pc:spChg>
        <pc:spChg chg="add mod">
          <ac:chgData name="김지웅" userId="49590437-e242-4c33-bab2-3b0a2040194b" providerId="ADAL" clId="{1538368C-8BF0-4298-BD23-1CD7CA915757}" dt="2019-12-13T13:01:27.215" v="12013" actId="1076"/>
          <ac:spMkLst>
            <pc:docMk/>
            <pc:sldMk cId="2461248013" sldId="303"/>
            <ac:spMk id="15" creationId="{30427925-6607-43B5-8FF1-6045941DBA12}"/>
          </ac:spMkLst>
        </pc:spChg>
        <pc:spChg chg="add">
          <ac:chgData name="김지웅" userId="49590437-e242-4c33-bab2-3b0a2040194b" providerId="ADAL" clId="{1538368C-8BF0-4298-BD23-1CD7CA915757}" dt="2019-12-13T13:41:05.190" v="13373"/>
          <ac:spMkLst>
            <pc:docMk/>
            <pc:sldMk cId="2461248013" sldId="303"/>
            <ac:spMk id="16" creationId="{D7774C19-4F4E-479A-90CF-64B3915BEF3F}"/>
          </ac:spMkLst>
        </pc:spChg>
        <pc:picChg chg="del">
          <ac:chgData name="김지웅" userId="49590437-e242-4c33-bab2-3b0a2040194b" providerId="ADAL" clId="{1538368C-8BF0-4298-BD23-1CD7CA915757}" dt="2019-12-13T12:50:00.311" v="11862" actId="478"/>
          <ac:picMkLst>
            <pc:docMk/>
            <pc:sldMk cId="2461248013" sldId="303"/>
            <ac:picMk id="2" creationId="{353BBE09-6D86-470B-9BB6-952D3B6A139E}"/>
          </ac:picMkLst>
        </pc:picChg>
        <pc:picChg chg="del">
          <ac:chgData name="김지웅" userId="49590437-e242-4c33-bab2-3b0a2040194b" providerId="ADAL" clId="{1538368C-8BF0-4298-BD23-1CD7CA915757}" dt="2019-12-13T12:50:00.048" v="11861" actId="478"/>
          <ac:picMkLst>
            <pc:docMk/>
            <pc:sldMk cId="2461248013" sldId="303"/>
            <ac:picMk id="3" creationId="{2455081C-5692-404B-B8F5-E7BE64AC6676}"/>
          </ac:picMkLst>
        </pc:picChg>
        <pc:picChg chg="add mod">
          <ac:chgData name="김지웅" userId="49590437-e242-4c33-bab2-3b0a2040194b" providerId="ADAL" clId="{1538368C-8BF0-4298-BD23-1CD7CA915757}" dt="2019-12-13T13:00:21.777" v="11970" actId="1036"/>
          <ac:picMkLst>
            <pc:docMk/>
            <pc:sldMk cId="2461248013" sldId="303"/>
            <ac:picMk id="4" creationId="{7BAC6AB3-D3D6-448F-AA7D-36D544730BB4}"/>
          </ac:picMkLst>
        </pc:picChg>
        <pc:picChg chg="add mod">
          <ac:chgData name="김지웅" userId="49590437-e242-4c33-bab2-3b0a2040194b" providerId="ADAL" clId="{1538368C-8BF0-4298-BD23-1CD7CA915757}" dt="2019-12-13T13:00:21.777" v="11970" actId="1036"/>
          <ac:picMkLst>
            <pc:docMk/>
            <pc:sldMk cId="2461248013" sldId="303"/>
            <ac:picMk id="5" creationId="{81E42D30-2B99-47E2-8339-62AE299F548E}"/>
          </ac:picMkLst>
        </pc:picChg>
        <pc:picChg chg="add mod">
          <ac:chgData name="김지웅" userId="49590437-e242-4c33-bab2-3b0a2040194b" providerId="ADAL" clId="{1538368C-8BF0-4298-BD23-1CD7CA915757}" dt="2019-12-13T13:00:31.787" v="11992" actId="1036"/>
          <ac:picMkLst>
            <pc:docMk/>
            <pc:sldMk cId="2461248013" sldId="303"/>
            <ac:picMk id="6" creationId="{01930BC3-27DF-4AF6-9DCD-6D5FB385FB8F}"/>
          </ac:picMkLst>
        </pc:picChg>
        <pc:picChg chg="add mod">
          <ac:chgData name="김지웅" userId="49590437-e242-4c33-bab2-3b0a2040194b" providerId="ADAL" clId="{1538368C-8BF0-4298-BD23-1CD7CA915757}" dt="2019-12-13T13:00:31.787" v="11992" actId="1036"/>
          <ac:picMkLst>
            <pc:docMk/>
            <pc:sldMk cId="2461248013" sldId="303"/>
            <ac:picMk id="8" creationId="{699AC40B-CA2D-497C-8639-760175D92305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40:49.717" v="13363"/>
        <pc:sldMkLst>
          <pc:docMk/>
          <pc:sldMk cId="165881887" sldId="304"/>
        </pc:sldMkLst>
        <pc:spChg chg="add">
          <ac:chgData name="김지웅" userId="49590437-e242-4c33-bab2-3b0a2040194b" providerId="ADAL" clId="{1538368C-8BF0-4298-BD23-1CD7CA915757}" dt="2019-12-13T13:13:24.985" v="12109"/>
          <ac:spMkLst>
            <pc:docMk/>
            <pc:sldMk cId="165881887" sldId="304"/>
            <ac:spMk id="10" creationId="{A0C9A014-7409-42E9-849C-91C304B20A8E}"/>
          </ac:spMkLst>
        </pc:spChg>
        <pc:spChg chg="add">
          <ac:chgData name="김지웅" userId="49590437-e242-4c33-bab2-3b0a2040194b" providerId="ADAL" clId="{1538368C-8BF0-4298-BD23-1CD7CA915757}" dt="2019-12-13T13:40:49.717" v="13363"/>
          <ac:spMkLst>
            <pc:docMk/>
            <pc:sldMk cId="165881887" sldId="304"/>
            <ac:spMk id="14" creationId="{E8E5481B-C491-42C8-ACE0-6E70ED9F9451}"/>
          </ac:spMkLst>
        </pc:spChg>
        <pc:spChg chg="del">
          <ac:chgData name="김지웅" userId="49590437-e242-4c33-bab2-3b0a2040194b" providerId="ADAL" clId="{1538368C-8BF0-4298-BD23-1CD7CA915757}" dt="2019-12-13T13:13:27.315" v="12110" actId="478"/>
          <ac:spMkLst>
            <pc:docMk/>
            <pc:sldMk cId="165881887" sldId="304"/>
            <ac:spMk id="15" creationId="{9B313478-8979-4444-A20E-2509AB1B9545}"/>
          </ac:spMkLst>
        </pc:spChg>
        <pc:spChg chg="del">
          <ac:chgData name="김지웅" userId="49590437-e242-4c33-bab2-3b0a2040194b" providerId="ADAL" clId="{1538368C-8BF0-4298-BD23-1CD7CA915757}" dt="2019-12-13T13:13:32.793" v="12111" actId="478"/>
          <ac:spMkLst>
            <pc:docMk/>
            <pc:sldMk cId="165881887" sldId="304"/>
            <ac:spMk id="16" creationId="{BEF14D2B-3D30-4722-85D3-54F3260F5894}"/>
          </ac:spMkLst>
        </pc:spChg>
        <pc:spChg chg="mod">
          <ac:chgData name="김지웅" userId="49590437-e242-4c33-bab2-3b0a2040194b" providerId="ADAL" clId="{1538368C-8BF0-4298-BD23-1CD7CA915757}" dt="2019-12-13T13:13:45.192" v="12113" actId="1076"/>
          <ac:spMkLst>
            <pc:docMk/>
            <pc:sldMk cId="165881887" sldId="304"/>
            <ac:spMk id="17" creationId="{70B59BD4-5B96-429A-939A-6509BFC742F9}"/>
          </ac:spMkLst>
        </pc:spChg>
      </pc:sldChg>
      <pc:sldChg chg="addSp delSp modSp add">
        <pc:chgData name="김지웅" userId="49590437-e242-4c33-bab2-3b0a2040194b" providerId="ADAL" clId="{1538368C-8BF0-4298-BD23-1CD7CA915757}" dt="2019-12-13T13:37:37.485" v="13184" actId="121"/>
        <pc:sldMkLst>
          <pc:docMk/>
          <pc:sldMk cId="4225653348" sldId="305"/>
        </pc:sldMkLst>
        <pc:spChg chg="add mod">
          <ac:chgData name="김지웅" userId="49590437-e242-4c33-bab2-3b0a2040194b" providerId="ADAL" clId="{1538368C-8BF0-4298-BD23-1CD7CA915757}" dt="2019-12-13T13:37:37.485" v="13184" actId="121"/>
          <ac:spMkLst>
            <pc:docMk/>
            <pc:sldMk cId="4225653348" sldId="305"/>
            <ac:spMk id="2" creationId="{7DF5E8F3-51E7-4D3A-8037-FFAF92C7F000}"/>
          </ac:spMkLst>
        </pc:spChg>
        <pc:spChg chg="add del mod">
          <ac:chgData name="김지웅" userId="49590437-e242-4c33-bab2-3b0a2040194b" providerId="ADAL" clId="{1538368C-8BF0-4298-BD23-1CD7CA915757}" dt="2019-12-13T13:34:24.084" v="13174" actId="478"/>
          <ac:spMkLst>
            <pc:docMk/>
            <pc:sldMk cId="4225653348" sldId="305"/>
            <ac:spMk id="5" creationId="{23C1A8A9-127A-4A09-94C8-60DC2CDBFF49}"/>
          </ac:spMkLst>
        </pc:spChg>
        <pc:spChg chg="mod">
          <ac:chgData name="김지웅" userId="49590437-e242-4c33-bab2-3b0a2040194b" providerId="ADAL" clId="{1538368C-8BF0-4298-BD23-1CD7CA915757}" dt="2019-12-13T13:32:01.694" v="13087" actId="20577"/>
          <ac:spMkLst>
            <pc:docMk/>
            <pc:sldMk cId="4225653348" sldId="305"/>
            <ac:spMk id="6" creationId="{00000000-0000-0000-0000-000000000000}"/>
          </ac:spMkLst>
        </pc:spChg>
        <pc:picChg chg="mod">
          <ac:chgData name="김지웅" userId="49590437-e242-4c33-bab2-3b0a2040194b" providerId="ADAL" clId="{1538368C-8BF0-4298-BD23-1CD7CA915757}" dt="2019-12-13T13:33:08.303" v="13118" actId="1076"/>
          <ac:picMkLst>
            <pc:docMk/>
            <pc:sldMk cId="4225653348" sldId="305"/>
            <ac:picMk id="9" creationId="{CA3D263A-32F0-4ED6-9E16-896526E2E752}"/>
          </ac:picMkLst>
        </pc:picChg>
      </pc:sldChg>
      <pc:sldChg chg="addSp delSp modSp add">
        <pc:chgData name="김지웅" userId="49590437-e242-4c33-bab2-3b0a2040194b" providerId="ADAL" clId="{1538368C-8BF0-4298-BD23-1CD7CA915757}" dt="2019-12-13T13:56:17.982" v="14523" actId="20577"/>
        <pc:sldMkLst>
          <pc:docMk/>
          <pc:sldMk cId="3309149616" sldId="306"/>
        </pc:sldMkLst>
        <pc:spChg chg="del mod">
          <ac:chgData name="김지웅" userId="49590437-e242-4c33-bab2-3b0a2040194b" providerId="ADAL" clId="{1538368C-8BF0-4298-BD23-1CD7CA915757}" dt="2019-12-13T13:42:54.582" v="13398" actId="478"/>
          <ac:spMkLst>
            <pc:docMk/>
            <pc:sldMk cId="3309149616" sldId="306"/>
            <ac:spMk id="5" creationId="{A64027C2-C90E-4198-B66D-75FD7E23E896}"/>
          </ac:spMkLst>
        </pc:spChg>
        <pc:spChg chg="mod">
          <ac:chgData name="김지웅" userId="49590437-e242-4c33-bab2-3b0a2040194b" providerId="ADAL" clId="{1538368C-8BF0-4298-BD23-1CD7CA915757}" dt="2019-12-13T13:43:18.863" v="13407"/>
          <ac:spMkLst>
            <pc:docMk/>
            <pc:sldMk cId="3309149616" sldId="306"/>
            <ac:spMk id="6" creationId="{00000000-0000-0000-0000-000000000000}"/>
          </ac:spMkLst>
        </pc:spChg>
        <pc:spChg chg="add mod">
          <ac:chgData name="김지웅" userId="49590437-e242-4c33-bab2-3b0a2040194b" providerId="ADAL" clId="{1538368C-8BF0-4298-BD23-1CD7CA915757}" dt="2019-12-13T13:56:17.982" v="14523" actId="20577"/>
          <ac:spMkLst>
            <pc:docMk/>
            <pc:sldMk cId="3309149616" sldId="306"/>
            <ac:spMk id="7" creationId="{6E05C73E-6122-48E4-B101-A90D97B16F79}"/>
          </ac:spMkLst>
        </pc:spChg>
        <pc:spChg chg="mod">
          <ac:chgData name="김지웅" userId="49590437-e242-4c33-bab2-3b0a2040194b" providerId="ADAL" clId="{1538368C-8BF0-4298-BD23-1CD7CA915757}" dt="2019-12-13T13:47:17.698" v="13742"/>
          <ac:spMkLst>
            <pc:docMk/>
            <pc:sldMk cId="3309149616" sldId="306"/>
            <ac:spMk id="8" creationId="{4B74960C-0418-4341-886B-070AFC60632F}"/>
          </ac:spMkLst>
        </pc:spChg>
      </pc:sldChg>
      <pc:sldChg chg="addSp delSp modSp add setBg">
        <pc:chgData name="김지웅" userId="49590437-e242-4c33-bab2-3b0a2040194b" providerId="ADAL" clId="{1538368C-8BF0-4298-BD23-1CD7CA915757}" dt="2019-12-13T13:57:08.788" v="14549" actId="478"/>
        <pc:sldMkLst>
          <pc:docMk/>
          <pc:sldMk cId="3428556539" sldId="307"/>
        </pc:sldMkLst>
        <pc:spChg chg="add del mod">
          <ac:chgData name="김지웅" userId="49590437-e242-4c33-bab2-3b0a2040194b" providerId="ADAL" clId="{1538368C-8BF0-4298-BD23-1CD7CA915757}" dt="2019-12-13T13:57:04.013" v="14546" actId="478"/>
          <ac:spMkLst>
            <pc:docMk/>
            <pc:sldMk cId="3428556539" sldId="307"/>
            <ac:spMk id="3" creationId="{3EC7D374-F345-441C-9337-7DF75D6E1B88}"/>
          </ac:spMkLst>
        </pc:spChg>
        <pc:spChg chg="mod">
          <ac:chgData name="김지웅" userId="49590437-e242-4c33-bab2-3b0a2040194b" providerId="ADAL" clId="{1538368C-8BF0-4298-BD23-1CD7CA915757}" dt="2019-12-13T13:56:52.790" v="14542" actId="20577"/>
          <ac:spMkLst>
            <pc:docMk/>
            <pc:sldMk cId="3428556539" sldId="307"/>
            <ac:spMk id="5" creationId="{00000000-0000-0000-0000-000000000000}"/>
          </ac:spMkLst>
        </pc:spChg>
        <pc:spChg chg="del">
          <ac:chgData name="김지웅" userId="49590437-e242-4c33-bab2-3b0a2040194b" providerId="ADAL" clId="{1538368C-8BF0-4298-BD23-1CD7CA915757}" dt="2019-12-13T13:57:05.285" v="14547" actId="478"/>
          <ac:spMkLst>
            <pc:docMk/>
            <pc:sldMk cId="3428556539" sldId="307"/>
            <ac:spMk id="6" creationId="{00000000-0000-0000-0000-000000000000}"/>
          </ac:spMkLst>
        </pc:spChg>
        <pc:spChg chg="del">
          <ac:chgData name="김지웅" userId="49590437-e242-4c33-bab2-3b0a2040194b" providerId="ADAL" clId="{1538368C-8BF0-4298-BD23-1CD7CA915757}" dt="2019-12-13T13:57:02.141" v="14545" actId="478"/>
          <ac:spMkLst>
            <pc:docMk/>
            <pc:sldMk cId="3428556539" sldId="307"/>
            <ac:spMk id="7" creationId="{00000000-0000-0000-0000-000000000000}"/>
          </ac:spMkLst>
        </pc:spChg>
        <pc:spChg chg="add del mod">
          <ac:chgData name="김지웅" userId="49590437-e242-4c33-bab2-3b0a2040194b" providerId="ADAL" clId="{1538368C-8BF0-4298-BD23-1CD7CA915757}" dt="2019-12-13T13:57:05.861" v="14548" actId="478"/>
          <ac:spMkLst>
            <pc:docMk/>
            <pc:sldMk cId="3428556539" sldId="307"/>
            <ac:spMk id="16" creationId="{A5B92642-FC3C-457B-8C01-B606C924F320}"/>
          </ac:spMkLst>
        </pc:spChg>
        <pc:picChg chg="add del">
          <ac:chgData name="김지웅" userId="49590437-e242-4c33-bab2-3b0a2040194b" providerId="ADAL" clId="{1538368C-8BF0-4298-BD23-1CD7CA915757}" dt="2019-12-13T13:57:08.788" v="14549" actId="478"/>
          <ac:picMkLst>
            <pc:docMk/>
            <pc:sldMk cId="3428556539" sldId="307"/>
            <ac:picMk id="9" creationId="{00000000-0000-0000-0000-000000000000}"/>
          </ac:picMkLst>
        </pc:picChg>
      </pc:sldChg>
      <pc:sldChg chg="modSp add del">
        <pc:chgData name="김지웅" userId="49590437-e242-4c33-bab2-3b0a2040194b" providerId="ADAL" clId="{1538368C-8BF0-4298-BD23-1CD7CA915757}" dt="2019-12-13T14:06:26.046" v="14836" actId="47"/>
        <pc:sldMkLst>
          <pc:docMk/>
          <pc:sldMk cId="1549581185" sldId="308"/>
        </pc:sldMkLst>
        <pc:spChg chg="mod">
          <ac:chgData name="김지웅" userId="49590437-e242-4c33-bab2-3b0a2040194b" providerId="ADAL" clId="{1538368C-8BF0-4298-BD23-1CD7CA915757}" dt="2019-12-13T14:06:00.570" v="14835"/>
          <ac:spMkLst>
            <pc:docMk/>
            <pc:sldMk cId="1549581185" sldId="308"/>
            <ac:spMk id="6" creationId="{00000000-0000-0000-0000-000000000000}"/>
          </ac:spMkLst>
        </pc:spChg>
      </pc:sldChg>
      <pc:sldChg chg="delSp modSp add delAnim">
        <pc:chgData name="김지웅" userId="49590437-e242-4c33-bab2-3b0a2040194b" providerId="ADAL" clId="{1538368C-8BF0-4298-BD23-1CD7CA915757}" dt="2019-12-13T14:17:28.078" v="15866" actId="2711"/>
        <pc:sldMkLst>
          <pc:docMk/>
          <pc:sldMk cId="4156110850" sldId="308"/>
        </pc:sldMkLst>
        <pc:spChg chg="mod">
          <ac:chgData name="김지웅" userId="49590437-e242-4c33-bab2-3b0a2040194b" providerId="ADAL" clId="{1538368C-8BF0-4298-BD23-1CD7CA915757}" dt="2019-12-13T14:17:28.078" v="15866" actId="2711"/>
          <ac:spMkLst>
            <pc:docMk/>
            <pc:sldMk cId="4156110850" sldId="308"/>
            <ac:spMk id="9" creationId="{770E5111-76C1-4F1C-AE3E-C73285DB23C1}"/>
          </ac:spMkLst>
        </pc:spChg>
        <pc:spChg chg="mod">
          <ac:chgData name="김지웅" userId="49590437-e242-4c33-bab2-3b0a2040194b" providerId="ADAL" clId="{1538368C-8BF0-4298-BD23-1CD7CA915757}" dt="2019-12-13T14:09:24.767" v="14887"/>
          <ac:spMkLst>
            <pc:docMk/>
            <pc:sldMk cId="4156110850" sldId="308"/>
            <ac:spMk id="13" creationId="{42FB2DB9-492B-4C40-92E2-44550F1F916C}"/>
          </ac:spMkLst>
        </pc:spChg>
        <pc:grpChg chg="del">
          <ac:chgData name="김지웅" userId="49590437-e242-4c33-bab2-3b0a2040194b" providerId="ADAL" clId="{1538368C-8BF0-4298-BD23-1CD7CA915757}" dt="2019-12-13T14:09:25.993" v="14889" actId="478"/>
          <ac:grpSpMkLst>
            <pc:docMk/>
            <pc:sldMk cId="4156110850" sldId="308"/>
            <ac:grpSpMk id="3" creationId="{01D25C95-04DC-405D-A322-E1FFDA0859B7}"/>
          </ac:grpSpMkLst>
        </pc:grpChg>
        <pc:picChg chg="del">
          <ac:chgData name="김지웅" userId="49590437-e242-4c33-bab2-3b0a2040194b" providerId="ADAL" clId="{1538368C-8BF0-4298-BD23-1CD7CA915757}" dt="2019-12-13T14:09:25.585" v="14888" actId="478"/>
          <ac:picMkLst>
            <pc:docMk/>
            <pc:sldMk cId="4156110850" sldId="308"/>
            <ac:picMk id="2" creationId="{566412E7-3006-4288-A18C-0FD8A0E337FF}"/>
          </ac:picMkLst>
        </pc:picChg>
      </pc:sldChg>
      <pc:sldChg chg="addSp delSp modSp add delAnim">
        <pc:chgData name="김지웅" userId="49590437-e242-4c33-bab2-3b0a2040194b" providerId="ADAL" clId="{1538368C-8BF0-4298-BD23-1CD7CA915757}" dt="2019-12-13T14:22:42.112" v="16122"/>
        <pc:sldMkLst>
          <pc:docMk/>
          <pc:sldMk cId="1371367768" sldId="309"/>
        </pc:sldMkLst>
        <pc:spChg chg="mod">
          <ac:chgData name="김지웅" userId="49590437-e242-4c33-bab2-3b0a2040194b" providerId="ADAL" clId="{1538368C-8BF0-4298-BD23-1CD7CA915757}" dt="2019-12-13T14:22:42.112" v="16122"/>
          <ac:spMkLst>
            <pc:docMk/>
            <pc:sldMk cId="1371367768" sldId="309"/>
            <ac:spMk id="11" creationId="{9A743487-375B-48DE-8EAA-6891D9E95C2D}"/>
          </ac:spMkLst>
        </pc:spChg>
        <pc:spChg chg="mod">
          <ac:chgData name="김지웅" userId="49590437-e242-4c33-bab2-3b0a2040194b" providerId="ADAL" clId="{1538368C-8BF0-4298-BD23-1CD7CA915757}" dt="2019-12-13T14:20:13.308" v="15918" actId="20577"/>
          <ac:spMkLst>
            <pc:docMk/>
            <pc:sldMk cId="1371367768" sldId="309"/>
            <ac:spMk id="13" creationId="{42FB2DB9-492B-4C40-92E2-44550F1F916C}"/>
          </ac:spMkLst>
        </pc:spChg>
        <pc:picChg chg="add mod">
          <ac:chgData name="김지웅" userId="49590437-e242-4c33-bab2-3b0a2040194b" providerId="ADAL" clId="{1538368C-8BF0-4298-BD23-1CD7CA915757}" dt="2019-12-13T14:19:46.901" v="15889" actId="1076"/>
          <ac:picMkLst>
            <pc:docMk/>
            <pc:sldMk cId="1371367768" sldId="309"/>
            <ac:picMk id="2" creationId="{108303B2-4618-476C-8F82-958287BA0DA6}"/>
          </ac:picMkLst>
        </pc:picChg>
        <pc:picChg chg="del">
          <ac:chgData name="김지웅" userId="49590437-e242-4c33-bab2-3b0a2040194b" providerId="ADAL" clId="{1538368C-8BF0-4298-BD23-1CD7CA915757}" dt="2019-12-13T14:19:33.809" v="15884" actId="478"/>
          <ac:picMkLst>
            <pc:docMk/>
            <pc:sldMk cId="1371367768" sldId="309"/>
            <ac:picMk id="5" creationId="{DDA8F225-BEAD-46AC-84EA-9D09DD55175B}"/>
          </ac:picMkLst>
        </pc:picChg>
        <pc:picChg chg="del">
          <ac:chgData name="김지웅" userId="49590437-e242-4c33-bab2-3b0a2040194b" providerId="ADAL" clId="{1538368C-8BF0-4298-BD23-1CD7CA915757}" dt="2019-12-13T14:19:27.108" v="15883" actId="478"/>
          <ac:picMkLst>
            <pc:docMk/>
            <pc:sldMk cId="1371367768" sldId="309"/>
            <ac:picMk id="7" creationId="{E72F9137-512B-4E76-A581-A165D5F5979C}"/>
          </ac:picMkLst>
        </pc:picChg>
      </pc:sldChg>
    </pc:docChg>
  </pc:docChgLst>
  <pc:docChgLst>
    <pc:chgData name="김지웅" userId="49590437-e242-4c33-bab2-3b0a2040194b" providerId="ADAL" clId="{6B37D0D1-04A8-1549-B447-0501362CC500}"/>
    <pc:docChg chg="modSld">
      <pc:chgData name="김지웅" userId="49590437-e242-4c33-bab2-3b0a2040194b" providerId="ADAL" clId="{6B37D0D1-04A8-1549-B447-0501362CC500}" dt="2021-03-09T13:40:18.028" v="3" actId="20577"/>
      <pc:docMkLst>
        <pc:docMk/>
      </pc:docMkLst>
      <pc:sldChg chg="modSp mod">
        <pc:chgData name="김지웅" userId="49590437-e242-4c33-bab2-3b0a2040194b" providerId="ADAL" clId="{6B37D0D1-04A8-1549-B447-0501362CC500}" dt="2021-03-09T13:40:18.028" v="3" actId="20577"/>
        <pc:sldMkLst>
          <pc:docMk/>
          <pc:sldMk cId="0" sldId="265"/>
        </pc:sldMkLst>
        <pc:spChg chg="mod">
          <ac:chgData name="김지웅" userId="49590437-e242-4c33-bab2-3b0a2040194b" providerId="ADAL" clId="{6B37D0D1-04A8-1549-B447-0501362CC500}" dt="2021-03-09T13:40:18.028" v="3" actId="20577"/>
          <ac:spMkLst>
            <pc:docMk/>
            <pc:sldMk cId="0" sldId="265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32"/>
            <a:ext cx="850394" cy="844298"/>
          </a:xfrm>
          <a:prstGeom prst="rect">
            <a:avLst/>
          </a:prstGeom>
        </p:spPr>
      </p:pic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9" y="527293"/>
            <a:ext cx="8031600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500"/>
              </a:lnSpc>
              <a:buNone/>
              <a:defRPr sz="6400" spc="23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rgbClr val="00A83B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rgbClr val="00A83B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6" name="그림 5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2" cy="6733022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00A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4" cy="844231"/>
          </a:xfrm>
          <a:prstGeom prst="rect">
            <a:avLst/>
          </a:prstGeom>
        </p:spPr>
      </p:pic>
      <p:sp>
        <p:nvSpPr>
          <p:cNvPr id="5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7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8" name="그림 7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2" cy="6733022"/>
          </a:xfrm>
          <a:prstGeom prst="rect">
            <a:avLst/>
          </a:prstGeom>
        </p:spPr>
      </p:pic>
      <p:pic>
        <p:nvPicPr>
          <p:cNvPr id="8" name="그림 7" descr="plu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28209" y="124832"/>
            <a:ext cx="850394" cy="844298"/>
          </a:xfrm>
          <a:prstGeom prst="rect">
            <a:avLst/>
          </a:prstGeom>
        </p:spPr>
      </p:pic>
      <p:sp>
        <p:nvSpPr>
          <p:cNvPr id="11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1661306"/>
            <a:ext cx="8032747" cy="21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350"/>
              </a:lnSpc>
              <a:buNone/>
              <a:defRPr sz="2300" spc="-50" baseline="0">
                <a:solidFill>
                  <a:srgbClr val="00A83B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3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8998000" y="1661306"/>
            <a:ext cx="839799" cy="216000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2350"/>
              </a:lnSpc>
              <a:buNone/>
              <a:defRPr sz="2300" spc="-50" baseline="0">
                <a:solidFill>
                  <a:srgbClr val="00A83B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</a:t>
            </a:r>
          </a:p>
        </p:txBody>
      </p:sp>
      <p:sp>
        <p:nvSpPr>
          <p:cNvPr id="14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965141" y="567487"/>
            <a:ext cx="4491098" cy="47466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350"/>
              </a:lnSpc>
              <a:buNone/>
              <a:defRPr sz="2300" spc="-50" baseline="0">
                <a:solidFill>
                  <a:srgbClr val="EE77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2" cy="6733022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plu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28209" y="124832"/>
            <a:ext cx="850394" cy="844298"/>
          </a:xfrm>
          <a:prstGeom prst="rect">
            <a:avLst/>
          </a:prstGeom>
        </p:spPr>
      </p:pic>
      <p:sp>
        <p:nvSpPr>
          <p:cNvPr id="9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965141" y="567487"/>
            <a:ext cx="8031600" cy="117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400"/>
              </a:lnSpc>
              <a:buNone/>
              <a:defRPr sz="4200" spc="-20" baseline="0">
                <a:solidFill>
                  <a:srgbClr val="00A83B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4472807"/>
            <a:ext cx="4770000" cy="204629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00"/>
              </a:lnSpc>
              <a:buNone/>
              <a:defRPr sz="1000" b="1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핵심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2" cy="6733022"/>
          </a:xfrm>
          <a:prstGeom prst="rect">
            <a:avLst/>
          </a:prstGeom>
        </p:spPr>
      </p:pic>
      <p:pic>
        <p:nvPicPr>
          <p:cNvPr id="6" name="그림 5" descr="plu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28209" y="124832"/>
            <a:ext cx="850394" cy="844298"/>
          </a:xfrm>
          <a:prstGeom prst="rect">
            <a:avLst/>
          </a:prstGeom>
        </p:spPr>
      </p:pic>
      <p:sp>
        <p:nvSpPr>
          <p:cNvPr id="9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965140" y="567487"/>
            <a:ext cx="8031600" cy="116841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400"/>
              </a:lnSpc>
              <a:buNone/>
              <a:defRPr sz="4200" spc="-20" baseline="0">
                <a:solidFill>
                  <a:srgbClr val="00A83B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4472807"/>
            <a:ext cx="4770000" cy="204629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00"/>
              </a:lnSpc>
              <a:buNone/>
              <a:defRPr sz="1000" b="1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7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965139" y="2320111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300" b="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내용</a:t>
            </a:r>
          </a:p>
        </p:txBody>
      </p:sp>
      <p:sp>
        <p:nvSpPr>
          <p:cNvPr id="18" name="텍스트 개체 틀 18"/>
          <p:cNvSpPr>
            <a:spLocks noGrp="1"/>
          </p:cNvSpPr>
          <p:nvPr>
            <p:ph type="body" sz="quarter" idx="15" hasCustomPrompt="1"/>
          </p:nvPr>
        </p:nvSpPr>
        <p:spPr>
          <a:xfrm>
            <a:off x="5057026" y="2320111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300" b="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내용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965140" y="2703196"/>
            <a:ext cx="3942000" cy="10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300" b="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7" hasCustomPrompt="1"/>
          </p:nvPr>
        </p:nvSpPr>
        <p:spPr>
          <a:xfrm>
            <a:off x="5057027" y="2703196"/>
            <a:ext cx="3940974" cy="10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300" b="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 descr="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2" cy="6733022"/>
          </a:xfrm>
          <a:prstGeom prst="rect">
            <a:avLst/>
          </a:prstGeom>
        </p:spPr>
      </p:pic>
      <p:pic>
        <p:nvPicPr>
          <p:cNvPr id="7" name="그림 6" descr="plu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28209" y="124832"/>
            <a:ext cx="850394" cy="844298"/>
          </a:xfrm>
          <a:prstGeom prst="rect">
            <a:avLst/>
          </a:prstGeom>
        </p:spPr>
      </p:pic>
      <p:sp>
        <p:nvSpPr>
          <p:cNvPr id="10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965140" y="567487"/>
            <a:ext cx="8031600" cy="116841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400"/>
              </a:lnSpc>
              <a:buNone/>
              <a:defRPr sz="4200" spc="-20" baseline="0">
                <a:solidFill>
                  <a:srgbClr val="00A83B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2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2356624"/>
            <a:ext cx="109539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500" b="1" spc="0" baseline="0">
                <a:solidFill>
                  <a:srgbClr val="B5B5B6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err="1"/>
              <a:t>mon</a:t>
            </a:r>
            <a:endParaRPr lang="ko-KR" altLang="en-US" dirty="0"/>
          </a:p>
        </p:txBody>
      </p:sp>
      <p:sp>
        <p:nvSpPr>
          <p:cNvPr id="13" name="텍스트 개체 틀 18"/>
          <p:cNvSpPr>
            <a:spLocks noGrp="1"/>
          </p:cNvSpPr>
          <p:nvPr>
            <p:ph type="body" sz="quarter" idx="15" hasCustomPrompt="1"/>
          </p:nvPr>
        </p:nvSpPr>
        <p:spPr>
          <a:xfrm>
            <a:off x="2328027" y="2356624"/>
            <a:ext cx="109539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500" b="1" spc="0" baseline="0">
                <a:solidFill>
                  <a:srgbClr val="B5B5B6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err="1"/>
              <a:t>tue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328027" y="3060000"/>
            <a:ext cx="1095390" cy="1588"/>
          </a:xfrm>
          <a:prstGeom prst="line">
            <a:avLst/>
          </a:prstGeom>
          <a:ln w="381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587725" y="3060000"/>
            <a:ext cx="1095390" cy="1588"/>
          </a:xfrm>
          <a:prstGeom prst="line">
            <a:avLst/>
          </a:prstGeom>
          <a:ln w="381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8626520" y="3060000"/>
            <a:ext cx="1095390" cy="1588"/>
          </a:xfrm>
          <a:prstGeom prst="line">
            <a:avLst/>
          </a:prstGeom>
          <a:ln w="381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366819" y="3060000"/>
            <a:ext cx="1095390" cy="1588"/>
          </a:xfrm>
          <a:prstGeom prst="line">
            <a:avLst/>
          </a:prstGeom>
          <a:ln w="381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107121" y="3060000"/>
            <a:ext cx="1095390" cy="1588"/>
          </a:xfrm>
          <a:prstGeom prst="line">
            <a:avLst/>
          </a:prstGeom>
          <a:ln w="381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847423" y="3060000"/>
            <a:ext cx="1095390" cy="1588"/>
          </a:xfrm>
          <a:prstGeom prst="line">
            <a:avLst/>
          </a:prstGeom>
          <a:ln w="381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080000" y="3060000"/>
            <a:ext cx="1095390" cy="1588"/>
          </a:xfrm>
          <a:prstGeom prst="line">
            <a:avLst/>
          </a:prstGeom>
          <a:ln w="381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1074679" y="4036222"/>
            <a:ext cx="8653581" cy="1588"/>
            <a:chOff x="1074679" y="3086884"/>
            <a:chExt cx="8653581" cy="1588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2334377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3594075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8632870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373169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6113471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4853773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 userDrawn="1"/>
          </p:nvCxnSpPr>
          <p:spPr>
            <a:xfrm>
              <a:off x="1074679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 userDrawn="1"/>
        </p:nvGrpSpPr>
        <p:grpSpPr>
          <a:xfrm>
            <a:off x="1074679" y="5022073"/>
            <a:ext cx="8653581" cy="1588"/>
            <a:chOff x="1074679" y="3086884"/>
            <a:chExt cx="8653581" cy="1588"/>
          </a:xfrm>
        </p:grpSpPr>
        <p:cxnSp>
          <p:nvCxnSpPr>
            <p:cNvPr id="32" name="직선 연결선 31"/>
            <p:cNvCxnSpPr/>
            <p:nvPr userDrawn="1"/>
          </p:nvCxnSpPr>
          <p:spPr>
            <a:xfrm>
              <a:off x="2334377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3594075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 userDrawn="1"/>
          </p:nvCxnSpPr>
          <p:spPr>
            <a:xfrm>
              <a:off x="8632870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 userDrawn="1"/>
          </p:nvCxnSpPr>
          <p:spPr>
            <a:xfrm>
              <a:off x="7373169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6113471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 userDrawn="1"/>
          </p:nvCxnSpPr>
          <p:spPr>
            <a:xfrm>
              <a:off x="4853773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1074679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 userDrawn="1"/>
        </p:nvGrpSpPr>
        <p:grpSpPr>
          <a:xfrm>
            <a:off x="1074679" y="5971411"/>
            <a:ext cx="8653581" cy="1588"/>
            <a:chOff x="1074679" y="3086884"/>
            <a:chExt cx="8653581" cy="1588"/>
          </a:xfrm>
        </p:grpSpPr>
        <p:cxnSp>
          <p:nvCxnSpPr>
            <p:cNvPr id="40" name="직선 연결선 39"/>
            <p:cNvCxnSpPr/>
            <p:nvPr userDrawn="1"/>
          </p:nvCxnSpPr>
          <p:spPr>
            <a:xfrm>
              <a:off x="2334377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 userDrawn="1"/>
          </p:nvCxnSpPr>
          <p:spPr>
            <a:xfrm>
              <a:off x="3594075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8632870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 userDrawn="1"/>
          </p:nvCxnSpPr>
          <p:spPr>
            <a:xfrm>
              <a:off x="7373169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 userDrawn="1"/>
          </p:nvCxnSpPr>
          <p:spPr>
            <a:xfrm>
              <a:off x="6113471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4853773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 userDrawn="1"/>
          </p:nvCxnSpPr>
          <p:spPr>
            <a:xfrm>
              <a:off x="1074679" y="3086884"/>
              <a:ext cx="1095390" cy="1588"/>
            </a:xfrm>
            <a:prstGeom prst="line">
              <a:avLst/>
            </a:prstGeom>
            <a:ln w="3810">
              <a:solidFill>
                <a:srgbClr val="00A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텍스트 개체 틀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80000" y="28332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텍스트 개체 틀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328027" y="28332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텍스트 개체 틀 1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587725" y="28332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텍스트 개체 틀 18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847423" y="28332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텍스트 개체 틀 1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107121" y="28332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3" name="텍스트 개체 틀 18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366819" y="28332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4" name="텍스트 개체 틀 1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626520" y="28332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5" name="텍스트 개체 틀 18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80000" y="38196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6" name="텍스트 개체 틀 18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328027" y="38196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7" name="텍스트 개체 틀 18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587725" y="38196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8" name="텍스트 개체 틀 18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4847423" y="38196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9" name="텍스트 개체 틀 18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6107121" y="38196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60" name="텍스트 개체 틀 18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366819" y="38196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61" name="텍스트 개체 틀 18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8626520" y="38196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70" name="텍스트 개체 틀 18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80000" y="48024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71" name="텍스트 개체 틀 18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328027" y="48024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72" name="텍스트 개체 틀 18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3587725" y="48024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73" name="텍스트 개체 틀 18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847423" y="48024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74" name="텍스트 개체 틀 18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6107121" y="48024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75" name="텍스트 개체 틀 18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7366819" y="48024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6" name="텍스트 개체 틀 18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626520" y="48024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77" name="텍스트 개체 틀 18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080000" y="57528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8" name="텍스트 개체 틀 18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2328027" y="57528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79" name="텍스트 개체 틀 18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3587725" y="57528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80" name="텍스트 개체 틀 18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847423" y="57528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81" name="텍스트 개체 틀 18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107121" y="57528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82" name="텍스트 개체 틀 18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366819" y="57528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83" name="텍스트 개체 틀 18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626520" y="5752800"/>
            <a:ext cx="1095390" cy="1825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200" b="0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84" name="텍스트 개체 틀 18"/>
          <p:cNvSpPr>
            <a:spLocks noGrp="1"/>
          </p:cNvSpPr>
          <p:nvPr>
            <p:ph type="body" sz="quarter" idx="44" hasCustomPrompt="1"/>
          </p:nvPr>
        </p:nvSpPr>
        <p:spPr>
          <a:xfrm>
            <a:off x="3587725" y="2356624"/>
            <a:ext cx="109539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500" b="1" spc="0" baseline="0">
                <a:solidFill>
                  <a:srgbClr val="B5B5B6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wed</a:t>
            </a:r>
            <a:endParaRPr lang="ko-KR" altLang="en-US" dirty="0"/>
          </a:p>
        </p:txBody>
      </p:sp>
      <p:sp>
        <p:nvSpPr>
          <p:cNvPr id="85" name="텍스트 개체 틀 18"/>
          <p:cNvSpPr>
            <a:spLocks noGrp="1"/>
          </p:cNvSpPr>
          <p:nvPr>
            <p:ph type="body" sz="quarter" idx="45" hasCustomPrompt="1"/>
          </p:nvPr>
        </p:nvSpPr>
        <p:spPr>
          <a:xfrm>
            <a:off x="8626520" y="2356624"/>
            <a:ext cx="109539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500" b="1" spc="0" baseline="0">
                <a:solidFill>
                  <a:srgbClr val="B5B5B6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sun</a:t>
            </a:r>
            <a:endParaRPr lang="ko-KR" altLang="en-US" dirty="0"/>
          </a:p>
        </p:txBody>
      </p:sp>
      <p:sp>
        <p:nvSpPr>
          <p:cNvPr id="86" name="텍스트 개체 틀 18"/>
          <p:cNvSpPr>
            <a:spLocks noGrp="1"/>
          </p:cNvSpPr>
          <p:nvPr>
            <p:ph type="body" sz="quarter" idx="46" hasCustomPrompt="1"/>
          </p:nvPr>
        </p:nvSpPr>
        <p:spPr>
          <a:xfrm>
            <a:off x="7366819" y="2356624"/>
            <a:ext cx="109539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500" b="1" spc="0" baseline="0">
                <a:solidFill>
                  <a:srgbClr val="B5B5B6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sat</a:t>
            </a:r>
            <a:endParaRPr lang="ko-KR" altLang="en-US" dirty="0"/>
          </a:p>
        </p:txBody>
      </p:sp>
      <p:sp>
        <p:nvSpPr>
          <p:cNvPr id="87" name="텍스트 개체 틀 18"/>
          <p:cNvSpPr>
            <a:spLocks noGrp="1"/>
          </p:cNvSpPr>
          <p:nvPr>
            <p:ph type="body" sz="quarter" idx="47" hasCustomPrompt="1"/>
          </p:nvPr>
        </p:nvSpPr>
        <p:spPr>
          <a:xfrm>
            <a:off x="6107121" y="2356624"/>
            <a:ext cx="109539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500" b="1" spc="0" baseline="0">
                <a:solidFill>
                  <a:srgbClr val="B5B5B6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err="1"/>
              <a:t>fri</a:t>
            </a:r>
            <a:endParaRPr lang="ko-KR" altLang="en-US" dirty="0"/>
          </a:p>
        </p:txBody>
      </p:sp>
      <p:sp>
        <p:nvSpPr>
          <p:cNvPr id="88" name="텍스트 개체 틀 18"/>
          <p:cNvSpPr>
            <a:spLocks noGrp="1"/>
          </p:cNvSpPr>
          <p:nvPr>
            <p:ph type="body" sz="quarter" idx="48" hasCustomPrompt="1"/>
          </p:nvPr>
        </p:nvSpPr>
        <p:spPr>
          <a:xfrm>
            <a:off x="4847423" y="2356624"/>
            <a:ext cx="109539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buNone/>
              <a:defRPr sz="2500" b="1" spc="0" baseline="0">
                <a:solidFill>
                  <a:srgbClr val="B5B5B6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err="1"/>
              <a:t>thu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팀 구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2" cy="6733022"/>
          </a:xfrm>
          <a:prstGeom prst="rect">
            <a:avLst/>
          </a:prstGeom>
        </p:spPr>
      </p:pic>
      <p:sp>
        <p:nvSpPr>
          <p:cNvPr id="4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965140" y="567487"/>
            <a:ext cx="8031600" cy="116841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400"/>
              </a:lnSpc>
              <a:buNone/>
              <a:defRPr sz="4200" spc="-20" baseline="0">
                <a:solidFill>
                  <a:srgbClr val="00A83B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pic>
        <p:nvPicPr>
          <p:cNvPr id="5" name="그림 4" descr="plu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28209" y="124832"/>
            <a:ext cx="850394" cy="844298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4" r:id="rId6"/>
    <p:sldLayoutId id="2147483655" r:id="rId7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pap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1196" y="1948195"/>
            <a:ext cx="8336280" cy="5510784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6600" dirty="0"/>
              <a:t>NCP</a:t>
            </a:r>
            <a:r>
              <a:rPr lang="ko-KR" altLang="en-US" sz="6600" dirty="0"/>
              <a:t>와 </a:t>
            </a:r>
            <a:r>
              <a:rPr lang="en-US" altLang="ko-KR" sz="6600" dirty="0"/>
              <a:t>AWS </a:t>
            </a:r>
            <a:r>
              <a:rPr lang="ko-KR" altLang="en-US" sz="6600" dirty="0"/>
              <a:t>비교 분석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965253" y="3048800"/>
            <a:ext cx="5497571" cy="877883"/>
          </a:xfrm>
        </p:spPr>
        <p:txBody>
          <a:bodyPr/>
          <a:lstStyle/>
          <a:p>
            <a:r>
              <a:rPr lang="en-US" altLang="ko-KR" dirty="0"/>
              <a:t>NCP </a:t>
            </a:r>
            <a:r>
              <a:rPr lang="ko-KR" altLang="en-US" dirty="0"/>
              <a:t>기반 웹서버 구축 및 </a:t>
            </a:r>
            <a:r>
              <a:rPr lang="en-US" altLang="ko-KR" dirty="0"/>
              <a:t>AWS</a:t>
            </a:r>
            <a:r>
              <a:rPr lang="ko-KR" altLang="en-US" dirty="0"/>
              <a:t>와 비교 분석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/>
              <a:t>김지웅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140" y="7074354"/>
            <a:ext cx="25924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  <a:hlinkClick r:id="rId3"/>
              </a:rPr>
              <a:t>다운받기</a:t>
            </a:r>
            <a:endParaRPr lang="ko-KR" altLang="en-US" sz="900" dirty="0"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" name="그림 9" descr="b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na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9144053" y="6138271"/>
            <a:ext cx="174821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50" dirty="0">
                <a:latin typeface="나눔명조" pitchFamily="18" charset="-127"/>
                <a:ea typeface="나눔명조" pitchFamily="18" charset="-127"/>
              </a:rPr>
              <a:t>사진 출처 </a:t>
            </a:r>
            <a:r>
              <a:rPr lang="en-US" altLang="ko-KR" sz="650" dirty="0"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en-US" altLang="ko-KR" sz="650" dirty="0" err="1">
                <a:latin typeface="나눔명조" pitchFamily="18" charset="-127"/>
                <a:ea typeface="나눔명조" pitchFamily="18" charset="-127"/>
              </a:rPr>
              <a:t>flickr</a:t>
            </a:r>
            <a:r>
              <a:rPr lang="en-US" altLang="ko-KR" sz="65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650" dirty="0">
                <a:latin typeface="나눔명조" pitchFamily="18" charset="-127"/>
                <a:ea typeface="나눔명조" pitchFamily="18" charset="-127"/>
              </a:rPr>
              <a:t>작성자 </a:t>
            </a:r>
            <a:r>
              <a:rPr lang="en-US" altLang="ko-KR" sz="650" dirty="0" err="1">
                <a:latin typeface="나눔명조" pitchFamily="18" charset="-127"/>
                <a:ea typeface="나눔명조" pitchFamily="18" charset="-127"/>
              </a:rPr>
              <a:t>dantaylr</a:t>
            </a:r>
            <a:endParaRPr lang="ko-KR" altLang="en-US" sz="650" dirty="0"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5" name="그림 14" descr="arrow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크레딧 및 결제 방법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B86577-6854-42C3-B27D-9911263AE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49833"/>
              </p:ext>
            </p:extLst>
          </p:nvPr>
        </p:nvGraphicFramePr>
        <p:xfrm>
          <a:off x="1782233" y="2376475"/>
          <a:ext cx="7128933" cy="200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231">
                  <a:extLst>
                    <a:ext uri="{9D8B030D-6E8A-4147-A177-3AD203B41FA5}">
                      <a16:colId xmlns:a16="http://schemas.microsoft.com/office/drawing/2014/main" val="329974874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609616295"/>
                    </a:ext>
                  </a:extLst>
                </a:gridCol>
                <a:gridCol w="2736374">
                  <a:extLst>
                    <a:ext uri="{9D8B030D-6E8A-4147-A177-3AD203B41FA5}">
                      <a16:colId xmlns:a16="http://schemas.microsoft.com/office/drawing/2014/main" val="720974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NCP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AWS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3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크레딧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\100,000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$100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카드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기관 학생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99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년마다 갱신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07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방법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국내 전 카드 또는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 국내 은행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해외 결제 카드 또는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ACH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자동이체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2952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4CD95D0-A098-4319-844A-7DAC20B40E1E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크레딧 및 무료 정책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00A83B"/>
                </a:solidFill>
              </a:rPr>
              <a:t>Micro </a:t>
            </a:r>
            <a:r>
              <a:rPr lang="ko-KR" altLang="en-US" dirty="0">
                <a:solidFill>
                  <a:srgbClr val="00A83B"/>
                </a:solidFill>
              </a:rPr>
              <a:t>타입의 서버 </a:t>
            </a:r>
            <a:r>
              <a:rPr lang="en-US" altLang="ko-KR" dirty="0">
                <a:solidFill>
                  <a:srgbClr val="00A83B"/>
                </a:solidFill>
              </a:rPr>
              <a:t>1</a:t>
            </a:r>
            <a:r>
              <a:rPr lang="ko-KR" altLang="en-US" dirty="0">
                <a:solidFill>
                  <a:srgbClr val="00A83B"/>
                </a:solidFill>
              </a:rPr>
              <a:t>대를 </a:t>
            </a:r>
            <a:r>
              <a:rPr lang="en-US" altLang="ko-KR" dirty="0">
                <a:solidFill>
                  <a:srgbClr val="00A83B"/>
                </a:solidFill>
              </a:rPr>
              <a:t>1</a:t>
            </a:r>
            <a:r>
              <a:rPr lang="ko-KR" altLang="en-US" dirty="0">
                <a:solidFill>
                  <a:srgbClr val="00A83B"/>
                </a:solidFill>
              </a:rPr>
              <a:t>년 간 무료 사용 가능</a:t>
            </a:r>
          </a:p>
          <a:p>
            <a:pPr>
              <a:lnSpc>
                <a:spcPct val="100000"/>
              </a:lnSpc>
            </a:pPr>
            <a:endParaRPr lang="ko-KR" altLang="en-US" dirty="0">
              <a:solidFill>
                <a:srgbClr val="00A83B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>
          <a:xfrm>
            <a:off x="5694999" y="2703196"/>
            <a:ext cx="3940974" cy="108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t</a:t>
            </a:r>
            <a:r>
              <a:rPr lang="en-US" altLang="ko-KR" b="0" dirty="0"/>
              <a:t>2.micro </a:t>
            </a:r>
            <a:r>
              <a:rPr lang="ko-KR" altLang="en-US" b="0" dirty="0"/>
              <a:t>인</a:t>
            </a:r>
            <a:r>
              <a:rPr lang="ko-KR" altLang="en-US" dirty="0"/>
              <a:t>스턴스를 </a:t>
            </a:r>
            <a:r>
              <a:rPr lang="en-US" altLang="ko-KR" dirty="0"/>
              <a:t>1</a:t>
            </a:r>
            <a:r>
              <a:rPr lang="ko-KR" altLang="en-US" dirty="0"/>
              <a:t>년 간 월 </a:t>
            </a:r>
            <a:r>
              <a:rPr lang="en-US" altLang="ko-KR" dirty="0"/>
              <a:t>750</a:t>
            </a:r>
            <a:r>
              <a:rPr lang="ko-KR" altLang="en-US" dirty="0"/>
              <a:t>시간 한도 내 사용 가능</a:t>
            </a:r>
            <a:endParaRPr lang="ko-KR" altLang="en-US" b="0" dirty="0"/>
          </a:p>
        </p:txBody>
      </p:sp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무료 정책</a:t>
            </a:r>
          </a:p>
        </p:txBody>
      </p:sp>
      <p:sp>
        <p:nvSpPr>
          <p:cNvPr id="12" name="텍스트 개체 틀 14">
            <a:extLst>
              <a:ext uri="{FF2B5EF4-FFF2-40B4-BE49-F238E27FC236}">
                <a16:creationId xmlns:a16="http://schemas.microsoft.com/office/drawing/2014/main" id="{E96AA68C-078F-4F19-A23F-666F4EE3E88E}"/>
              </a:ext>
            </a:extLst>
          </p:cNvPr>
          <p:cNvSpPr txBox="1">
            <a:spLocks/>
          </p:cNvSpPr>
          <p:nvPr/>
        </p:nvSpPr>
        <p:spPr>
          <a:xfrm>
            <a:off x="1038941" y="4449152"/>
            <a:ext cx="3942000" cy="108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1vCPU, 1GB RAM, 50GB HDD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Centos, Ubuntu </a:t>
            </a:r>
            <a:r>
              <a:rPr lang="ko-KR" altLang="en-US" sz="1800" dirty="0">
                <a:solidFill>
                  <a:srgbClr val="00A83B"/>
                </a:solidFill>
              </a:rPr>
              <a:t>만 사용 가능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WordPress</a:t>
            </a:r>
            <a:r>
              <a:rPr lang="ko-KR" altLang="en-US" sz="1800" dirty="0">
                <a:solidFill>
                  <a:srgbClr val="00A83B"/>
                </a:solidFill>
              </a:rPr>
              <a:t>가 설치된 </a:t>
            </a:r>
            <a:r>
              <a:rPr lang="en-US" altLang="ko-KR" sz="1800" dirty="0">
                <a:solidFill>
                  <a:srgbClr val="00A83B"/>
                </a:solidFill>
              </a:rPr>
              <a:t>Linux Server Image </a:t>
            </a:r>
            <a:r>
              <a:rPr lang="ko-KR" altLang="en-US" sz="1800" dirty="0">
                <a:solidFill>
                  <a:srgbClr val="00A83B"/>
                </a:solidFill>
              </a:rPr>
              <a:t>사용 불가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Windows Server </a:t>
            </a:r>
            <a:r>
              <a:rPr lang="ko-KR" altLang="en-US" sz="1800" dirty="0">
                <a:solidFill>
                  <a:srgbClr val="00A83B"/>
                </a:solidFill>
              </a:rPr>
              <a:t>사용 불가</a:t>
            </a:r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6ECAC2CD-8DF9-4FC1-9FCB-3F1605EBF7D5}"/>
              </a:ext>
            </a:extLst>
          </p:cNvPr>
          <p:cNvSpPr txBox="1">
            <a:spLocks/>
          </p:cNvSpPr>
          <p:nvPr/>
        </p:nvSpPr>
        <p:spPr>
          <a:xfrm>
            <a:off x="5689102" y="4449152"/>
            <a:ext cx="3942000" cy="108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1vCPU, 1GB RAM, </a:t>
            </a:r>
            <a:r>
              <a:rPr lang="ko-KR" altLang="en-US" sz="1800" dirty="0"/>
              <a:t>최대 </a:t>
            </a:r>
            <a:r>
              <a:rPr lang="en-US" altLang="ko-KR" sz="1800" dirty="0"/>
              <a:t>30GB SSD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Amazon Linux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포함한 다양한 </a:t>
            </a:r>
            <a:r>
              <a:rPr lang="en-US" altLang="ko-KR" sz="1800" dirty="0"/>
              <a:t>Linux</a:t>
            </a:r>
            <a:r>
              <a:rPr lang="ko-KR" altLang="en-US" sz="1800" dirty="0"/>
              <a:t> </a:t>
            </a:r>
            <a:r>
              <a:rPr lang="en-US" altLang="ko-KR" sz="1800" dirty="0"/>
              <a:t>Server</a:t>
            </a:r>
            <a:r>
              <a:rPr lang="ko-KR" altLang="en-US" sz="1800" dirty="0"/>
              <a:t> </a:t>
            </a:r>
            <a:r>
              <a:rPr lang="en-US" altLang="ko-KR" sz="1800" dirty="0"/>
              <a:t>AMI </a:t>
            </a:r>
            <a:r>
              <a:rPr lang="ko-KR" altLang="en-US" sz="1800" dirty="0"/>
              <a:t>사용 가능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Windows Server </a:t>
            </a:r>
            <a:r>
              <a:rPr lang="ko-KR" altLang="en-US" sz="1800" dirty="0"/>
              <a:t>사용 가능</a:t>
            </a:r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6275A7C6-A8ED-4E36-84AE-BDB464544DBD}"/>
              </a:ext>
            </a:extLst>
          </p:cNvPr>
          <p:cNvSpPr txBox="1">
            <a:spLocks/>
          </p:cNvSpPr>
          <p:nvPr/>
        </p:nvSpPr>
        <p:spPr>
          <a:xfrm>
            <a:off x="5694998" y="1399438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EE7700"/>
                </a:solidFill>
              </a:rPr>
              <a:t>AWS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769FAD34-4564-434B-BD97-3A6C22DD0322}"/>
              </a:ext>
            </a:extLst>
          </p:cNvPr>
          <p:cNvSpPr txBox="1">
            <a:spLocks/>
          </p:cNvSpPr>
          <p:nvPr/>
        </p:nvSpPr>
        <p:spPr>
          <a:xfrm>
            <a:off x="965140" y="1399438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NCP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AA2496-DE29-4075-A777-673B0BEEA46A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크레딧 및 무료 정책</a:t>
            </a:r>
          </a:p>
        </p:txBody>
      </p:sp>
    </p:spTree>
    <p:extLst>
      <p:ext uri="{BB962C8B-B14F-4D97-AF65-F5344CB8AC3E}">
        <p14:creationId xmlns:p14="http://schemas.microsoft.com/office/powerpoint/2010/main" val="181680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NCP Micro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E42DC9-50FA-4EDD-A284-36A35638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6" y="1651439"/>
            <a:ext cx="4087244" cy="20983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D2D340-047B-42BD-A013-7228E1BB8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048" y="1651439"/>
            <a:ext cx="3818099" cy="23383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B889323-F9F7-4C8C-9045-587771D6B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79" y="4600189"/>
            <a:ext cx="4844301" cy="12029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CEF79E-13B9-4D27-975A-CD2EFC315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281" y="4600189"/>
            <a:ext cx="3818099" cy="160647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D5610E-7CF5-4866-B0C6-158A3FE01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4872" y="2168243"/>
            <a:ext cx="5183655" cy="32247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A64043-6FFD-4420-A705-2C39B5D23321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크레딧 및 무료 정책</a:t>
            </a:r>
          </a:p>
        </p:txBody>
      </p:sp>
    </p:spTree>
    <p:extLst>
      <p:ext uri="{BB962C8B-B14F-4D97-AF65-F5344CB8AC3E}">
        <p14:creationId xmlns:p14="http://schemas.microsoft.com/office/powerpoint/2010/main" val="204694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무료 정책 성능 비교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CPU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F765F8B-2839-4D5A-A982-A7D8013C4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" t="17721" r="57900" b="78881"/>
          <a:stretch/>
        </p:blipFill>
        <p:spPr>
          <a:xfrm>
            <a:off x="965140" y="2092741"/>
            <a:ext cx="4032447" cy="144016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CF712F7-80B2-41A8-B3DB-856C7B6CE2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3" r="57917" b="79062"/>
          <a:stretch/>
        </p:blipFill>
        <p:spPr>
          <a:xfrm>
            <a:off x="5695813" y="2092741"/>
            <a:ext cx="4032447" cy="144016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4911EB6E-9780-4AC6-A440-E6B14F6D1D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6" r="39993" b="7963"/>
          <a:stretch/>
        </p:blipFill>
        <p:spPr>
          <a:xfrm>
            <a:off x="5693561" y="2808523"/>
            <a:ext cx="4032447" cy="3711242"/>
          </a:xfrm>
          <a:prstGeom prst="rect">
            <a:avLst/>
          </a:prstGeom>
        </p:spPr>
      </p:pic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75833486-3D70-499F-BB0D-B8DC8FBE97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3" r="23886" b="9003"/>
          <a:stretch/>
        </p:blipFill>
        <p:spPr>
          <a:xfrm>
            <a:off x="966881" y="2808523"/>
            <a:ext cx="4088931" cy="3708412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E2F334BE-BA63-44E3-A7CA-7855C41E2F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r="3755" b="96625"/>
          <a:stretch/>
        </p:blipFill>
        <p:spPr>
          <a:xfrm>
            <a:off x="971080" y="2594137"/>
            <a:ext cx="4084732" cy="140853"/>
          </a:xfrm>
          <a:prstGeom prst="rect">
            <a:avLst/>
          </a:prstGeom>
        </p:spPr>
      </p:pic>
      <p:pic>
        <p:nvPicPr>
          <p:cNvPr id="27" name="그림 26" descr="naver.png">
            <a:extLst>
              <a:ext uri="{FF2B5EF4-FFF2-40B4-BE49-F238E27FC236}">
                <a16:creationId xmlns:a16="http://schemas.microsoft.com/office/drawing/2014/main" id="{038A4FB0-8057-4D17-AFCF-BC9B5A03CF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C66ED8-48B8-4C65-8BEC-189C897BCC7E}"/>
              </a:ext>
            </a:extLst>
          </p:cNvPr>
          <p:cNvSpPr txBox="1"/>
          <p:nvPr/>
        </p:nvSpPr>
        <p:spPr>
          <a:xfrm>
            <a:off x="7902984" y="1829528"/>
            <a:ext cx="17656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* OS: Ubuntu 16.04 LTS Server</a:t>
            </a:r>
          </a:p>
          <a:p>
            <a:pPr algn="r"/>
            <a:endParaRPr lang="ko-KR" altLang="en-US" sz="90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2E0516F9-FE2B-448F-9B63-5F5B7990A569}"/>
              </a:ext>
            </a:extLst>
          </p:cNvPr>
          <p:cNvSpPr txBox="1">
            <a:spLocks/>
          </p:cNvSpPr>
          <p:nvPr/>
        </p:nvSpPr>
        <p:spPr>
          <a:xfrm>
            <a:off x="5694998" y="1399438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EE7700"/>
                </a:solidFill>
              </a:rPr>
              <a:t>AWS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D18F2EFD-1F7C-40D0-81AD-E6F73BA17DAC}"/>
              </a:ext>
            </a:extLst>
          </p:cNvPr>
          <p:cNvSpPr txBox="1">
            <a:spLocks/>
          </p:cNvSpPr>
          <p:nvPr/>
        </p:nvSpPr>
        <p:spPr>
          <a:xfrm>
            <a:off x="965140" y="1399438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NCP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0C7F28-EA72-4A7E-B91F-4849DD4FE3CD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크레딧 및 무료 정책</a:t>
            </a:r>
          </a:p>
        </p:txBody>
      </p:sp>
    </p:spTree>
    <p:extLst>
      <p:ext uri="{BB962C8B-B14F-4D97-AF65-F5344CB8AC3E}">
        <p14:creationId xmlns:p14="http://schemas.microsoft.com/office/powerpoint/2010/main" val="302863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무료 정책 성능 비교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RAM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, 스크린샷, 전화이(가) 표시된 사진&#10;&#10;자동 생성된 설명">
            <a:extLst>
              <a:ext uri="{FF2B5EF4-FFF2-40B4-BE49-F238E27FC236}">
                <a16:creationId xmlns:a16="http://schemas.microsoft.com/office/drawing/2014/main" id="{D6FCEC73-A91A-4F8B-AF8C-DCA6968C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40" y="2573585"/>
            <a:ext cx="3819525" cy="2705100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607AA50-EEBB-456F-91B1-01487E2D2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98" y="2569438"/>
            <a:ext cx="3829050" cy="2695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6C7540-3734-40F2-99C8-9E58FA21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40" y="2180486"/>
            <a:ext cx="1771650" cy="161925"/>
          </a:xfrm>
          <a:prstGeom prst="rect">
            <a:avLst/>
          </a:prstGeom>
        </p:spPr>
      </p:pic>
      <p:pic>
        <p:nvPicPr>
          <p:cNvPr id="21" name="그림 20" descr="naver.png">
            <a:extLst>
              <a:ext uri="{FF2B5EF4-FFF2-40B4-BE49-F238E27FC236}">
                <a16:creationId xmlns:a16="http://schemas.microsoft.com/office/drawing/2014/main" id="{847105AC-22B5-43D4-AF2B-D1E93A417CE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5AF3F27-4C6E-4505-8C98-0638ED9CAEB5}"/>
              </a:ext>
            </a:extLst>
          </p:cNvPr>
          <p:cNvSpPr txBox="1">
            <a:spLocks/>
          </p:cNvSpPr>
          <p:nvPr/>
        </p:nvSpPr>
        <p:spPr>
          <a:xfrm>
            <a:off x="5694998" y="1399438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EE7700"/>
                </a:solidFill>
              </a:rPr>
              <a:t>AWS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9F946D25-46BB-489F-8C4D-303872B7E283}"/>
              </a:ext>
            </a:extLst>
          </p:cNvPr>
          <p:cNvSpPr txBox="1">
            <a:spLocks/>
          </p:cNvSpPr>
          <p:nvPr/>
        </p:nvSpPr>
        <p:spPr>
          <a:xfrm>
            <a:off x="965140" y="1399438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NCP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521C2-43C2-4E43-B74E-E4B1BB2884A1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크레딧 및 무료 정책</a:t>
            </a:r>
          </a:p>
        </p:txBody>
      </p:sp>
    </p:spTree>
    <p:extLst>
      <p:ext uri="{BB962C8B-B14F-4D97-AF65-F5344CB8AC3E}">
        <p14:creationId xmlns:p14="http://schemas.microsoft.com/office/powerpoint/2010/main" val="22744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무료 정책 성능 비교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Disk I/O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스크린샷, 앉아있는, 검은색, 전화이(가) 표시된 사진&#10;&#10;자동 생성된 설명">
            <a:extLst>
              <a:ext uri="{FF2B5EF4-FFF2-40B4-BE49-F238E27FC236}">
                <a16:creationId xmlns:a16="http://schemas.microsoft.com/office/drawing/2014/main" id="{E54F3108-FEFF-447A-B937-ED9E484B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41" y="2253157"/>
            <a:ext cx="4109800" cy="3908668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5983092-8367-492A-96A0-5681DC0C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77" y="2253157"/>
            <a:ext cx="3937095" cy="3908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03037F-BE0B-4A1F-810A-3E25774A9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40" y="1996229"/>
            <a:ext cx="5457825" cy="161925"/>
          </a:xfrm>
          <a:prstGeom prst="rect">
            <a:avLst/>
          </a:prstGeom>
        </p:spPr>
      </p:pic>
      <p:pic>
        <p:nvPicPr>
          <p:cNvPr id="14" name="그림 13" descr="naver.png">
            <a:extLst>
              <a:ext uri="{FF2B5EF4-FFF2-40B4-BE49-F238E27FC236}">
                <a16:creationId xmlns:a16="http://schemas.microsoft.com/office/drawing/2014/main" id="{6CE65238-B11B-4715-B502-E30B22E502A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2F3FF685-C0D7-4984-B4BF-997A945D8596}"/>
              </a:ext>
            </a:extLst>
          </p:cNvPr>
          <p:cNvSpPr txBox="1">
            <a:spLocks/>
          </p:cNvSpPr>
          <p:nvPr/>
        </p:nvSpPr>
        <p:spPr>
          <a:xfrm>
            <a:off x="5694998" y="1399438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EE7700"/>
                </a:solidFill>
              </a:rPr>
              <a:t>AWS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BC93BDEF-5867-4311-B088-78137A0A5430}"/>
              </a:ext>
            </a:extLst>
          </p:cNvPr>
          <p:cNvSpPr txBox="1">
            <a:spLocks/>
          </p:cNvSpPr>
          <p:nvPr/>
        </p:nvSpPr>
        <p:spPr>
          <a:xfrm>
            <a:off x="965140" y="1399438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NCP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9D1BB0-7A83-4EC5-AF09-986BA577511F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크레딧 및 무료 정책</a:t>
            </a:r>
          </a:p>
        </p:txBody>
      </p:sp>
    </p:spTree>
    <p:extLst>
      <p:ext uri="{BB962C8B-B14F-4D97-AF65-F5344CB8AC3E}">
        <p14:creationId xmlns:p14="http://schemas.microsoft.com/office/powerpoint/2010/main" val="3511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NCP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웹 서버 구축</a:t>
            </a:r>
          </a:p>
        </p:txBody>
      </p:sp>
      <p:pic>
        <p:nvPicPr>
          <p:cNvPr id="14" name="그림 13" descr="naver.png">
            <a:extLst>
              <a:ext uri="{FF2B5EF4-FFF2-40B4-BE49-F238E27FC236}">
                <a16:creationId xmlns:a16="http://schemas.microsoft.com/office/drawing/2014/main" id="{6CE65238-B11B-4715-B502-E30B22E502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1" name="텍스트 개체 틀 14">
            <a:extLst>
              <a:ext uri="{FF2B5EF4-FFF2-40B4-BE49-F238E27FC236}">
                <a16:creationId xmlns:a16="http://schemas.microsoft.com/office/drawing/2014/main" id="{9A743487-375B-48DE-8EAA-6891D9E95C2D}"/>
              </a:ext>
            </a:extLst>
          </p:cNvPr>
          <p:cNvSpPr txBox="1">
            <a:spLocks/>
          </p:cNvSpPr>
          <p:nvPr/>
        </p:nvSpPr>
        <p:spPr>
          <a:xfrm>
            <a:off x="965140" y="2412479"/>
            <a:ext cx="8594027" cy="434792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A83B"/>
                </a:solidFill>
              </a:rPr>
              <a:t>AWS</a:t>
            </a:r>
            <a:r>
              <a:rPr lang="ko-KR" altLang="en-US" dirty="0">
                <a:solidFill>
                  <a:srgbClr val="00A83B"/>
                </a:solidFill>
              </a:rPr>
              <a:t>와 다르게 </a:t>
            </a:r>
            <a:r>
              <a:rPr lang="en-US" altLang="ko-KR" dirty="0">
                <a:solidFill>
                  <a:srgbClr val="00A83B"/>
                </a:solidFill>
              </a:rPr>
              <a:t>Free Tier </a:t>
            </a:r>
            <a:r>
              <a:rPr lang="ko-KR" altLang="en-US" dirty="0">
                <a:solidFill>
                  <a:srgbClr val="00A83B"/>
                </a:solidFill>
              </a:rPr>
              <a:t>만으로 구축하는데 한계가 있음</a:t>
            </a:r>
            <a:endParaRPr lang="en-US" altLang="ko-KR" dirty="0">
              <a:solidFill>
                <a:srgbClr val="00A83B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A83B"/>
                </a:solidFill>
              </a:rPr>
              <a:t>1</a:t>
            </a:r>
            <a:r>
              <a:rPr lang="ko-KR" altLang="en-US" sz="1800" dirty="0">
                <a:solidFill>
                  <a:srgbClr val="00A83B"/>
                </a:solidFill>
              </a:rPr>
              <a:t>개의 </a:t>
            </a:r>
            <a:r>
              <a:rPr lang="en-US" altLang="ko-KR" sz="1800" dirty="0">
                <a:solidFill>
                  <a:srgbClr val="00A83B"/>
                </a:solidFill>
              </a:rPr>
              <a:t>Micro </a:t>
            </a:r>
            <a:r>
              <a:rPr lang="ko-KR" altLang="en-US" sz="1800" dirty="0">
                <a:solidFill>
                  <a:srgbClr val="00A83B"/>
                </a:solidFill>
              </a:rPr>
              <a:t>서버만 사용 가능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A83B"/>
                </a:solidFill>
              </a:rPr>
              <a:t>Server </a:t>
            </a:r>
            <a:r>
              <a:rPr lang="ko-KR" altLang="en-US" sz="1800" dirty="0">
                <a:solidFill>
                  <a:srgbClr val="00A83B"/>
                </a:solidFill>
              </a:rPr>
              <a:t>외 다른 서비스에서는 </a:t>
            </a:r>
            <a:r>
              <a:rPr lang="en-US" altLang="ko-KR" sz="1800" dirty="0">
                <a:solidFill>
                  <a:srgbClr val="00A83B"/>
                </a:solidFill>
              </a:rPr>
              <a:t>Free Tier</a:t>
            </a:r>
            <a:r>
              <a:rPr lang="ko-KR" altLang="en-US" sz="1800" dirty="0">
                <a:solidFill>
                  <a:srgbClr val="00A83B"/>
                </a:solidFill>
              </a:rPr>
              <a:t>를 제공하지 않음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rgbClr val="00A83B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ko-KR" dirty="0">
                <a:solidFill>
                  <a:srgbClr val="00A83B"/>
                </a:solidFill>
              </a:rPr>
              <a:t>	-&gt; 100,000</a:t>
            </a:r>
            <a:r>
              <a:rPr lang="ko-KR" altLang="en-US" dirty="0">
                <a:solidFill>
                  <a:srgbClr val="00A83B"/>
                </a:solidFill>
              </a:rPr>
              <a:t>원 크레딧 사용</a:t>
            </a:r>
            <a:r>
              <a:rPr lang="en-US" altLang="ko-KR" dirty="0">
                <a:solidFill>
                  <a:srgbClr val="00A83B"/>
                </a:solidFill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BB679-F162-47CC-A316-37DCF742FADF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61093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965140" y="1742415"/>
            <a:ext cx="3942000" cy="252000"/>
          </a:xfrm>
        </p:spPr>
        <p:txBody>
          <a:bodyPr/>
          <a:lstStyle/>
          <a:p>
            <a:r>
              <a:rPr lang="en-US" altLang="ko-KR" b="1" dirty="0"/>
              <a:t>HDD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5694998" y="1742415"/>
            <a:ext cx="3940974" cy="252000"/>
          </a:xfrm>
        </p:spPr>
        <p:txBody>
          <a:bodyPr/>
          <a:lstStyle/>
          <a:p>
            <a:r>
              <a:rPr lang="en-US" altLang="ko-KR" b="1" dirty="0"/>
              <a:t>SSD</a:t>
            </a:r>
            <a:endParaRPr lang="ko-KR" altLang="en-US" b="1" dirty="0"/>
          </a:p>
        </p:txBody>
      </p:sp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NCP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웹 서버 구축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요금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4351F7-2BB3-479E-AF77-4F27B3EA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40" y="2152450"/>
            <a:ext cx="4388051" cy="32123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9CEB73-632E-4BD4-B0D6-D4CDD5361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998" y="2152450"/>
            <a:ext cx="4381146" cy="321235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7E601-5C58-4EB9-8B76-0E4D1EDD5788}"/>
              </a:ext>
            </a:extLst>
          </p:cNvPr>
          <p:cNvSpPr/>
          <p:nvPr/>
        </p:nvSpPr>
        <p:spPr>
          <a:xfrm>
            <a:off x="6462824" y="2661481"/>
            <a:ext cx="3613320" cy="219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9EEC3753-F21D-40A4-88AC-C42BEDB25D94}"/>
              </a:ext>
            </a:extLst>
          </p:cNvPr>
          <p:cNvSpPr txBox="1">
            <a:spLocks/>
          </p:cNvSpPr>
          <p:nvPr/>
        </p:nvSpPr>
        <p:spPr>
          <a:xfrm>
            <a:off x="2859400" y="5625624"/>
            <a:ext cx="4974599" cy="1368152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>
                <a:solidFill>
                  <a:srgbClr val="00A83B"/>
                </a:solidFill>
              </a:rPr>
              <a:t>AWS</a:t>
            </a:r>
            <a:r>
              <a:rPr lang="ko-KR" altLang="en-US" sz="2000" dirty="0">
                <a:solidFill>
                  <a:srgbClr val="00A83B"/>
                </a:solidFill>
              </a:rPr>
              <a:t>의</a:t>
            </a:r>
            <a:r>
              <a:rPr lang="en-US" altLang="ko-KR" sz="2000" dirty="0">
                <a:solidFill>
                  <a:srgbClr val="00A83B"/>
                </a:solidFill>
              </a:rPr>
              <a:t> t2.micro</a:t>
            </a:r>
            <a:r>
              <a:rPr lang="ko-KR" altLang="en-US" sz="2000" dirty="0">
                <a:solidFill>
                  <a:srgbClr val="00A83B"/>
                </a:solidFill>
              </a:rPr>
              <a:t>와 가장 유사하고</a:t>
            </a:r>
            <a:r>
              <a:rPr lang="en-US" altLang="ko-KR" sz="2000" dirty="0">
                <a:solidFill>
                  <a:srgbClr val="00A83B"/>
                </a:solidFill>
              </a:rPr>
              <a:t> </a:t>
            </a:r>
            <a:r>
              <a:rPr lang="ko-KR" altLang="en-US" sz="2000" dirty="0">
                <a:solidFill>
                  <a:srgbClr val="00A83B"/>
                </a:solidFill>
              </a:rPr>
              <a:t>가장 저렴한 </a:t>
            </a:r>
            <a:r>
              <a:rPr lang="en-US" altLang="ko-KR" sz="2000" dirty="0">
                <a:solidFill>
                  <a:srgbClr val="00A83B"/>
                </a:solidFill>
              </a:rPr>
              <a:t>SSD Compact 1vCPU</a:t>
            </a:r>
            <a:r>
              <a:rPr lang="ko-KR" altLang="en-US" sz="2000" dirty="0">
                <a:solidFill>
                  <a:srgbClr val="00A83B"/>
                </a:solidFill>
              </a:rPr>
              <a:t>를 사용</a:t>
            </a:r>
            <a:endParaRPr lang="en-US" altLang="ko-KR" sz="2000" dirty="0">
              <a:solidFill>
                <a:srgbClr val="00A83B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F0EBF7-95B2-4B4F-A449-40813AD02EF8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329137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965140" y="1359186"/>
            <a:ext cx="3942000" cy="252000"/>
          </a:xfrm>
        </p:spPr>
        <p:txBody>
          <a:bodyPr/>
          <a:lstStyle/>
          <a:p>
            <a:r>
              <a:rPr lang="en-US" altLang="ko-KR" b="1" dirty="0"/>
              <a:t>NCP (</a:t>
            </a:r>
            <a:r>
              <a:rPr lang="ko-KR" altLang="en-US" b="1" dirty="0"/>
              <a:t>한국 </a:t>
            </a:r>
            <a:r>
              <a:rPr lang="en-US" altLang="ko-KR" b="1" dirty="0"/>
              <a:t>Region)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5694998" y="1359186"/>
            <a:ext cx="3940974" cy="252000"/>
          </a:xfrm>
        </p:spPr>
        <p:txBody>
          <a:bodyPr/>
          <a:lstStyle/>
          <a:p>
            <a:r>
              <a:rPr lang="en-US" altLang="ko-KR" b="1" dirty="0">
                <a:solidFill>
                  <a:srgbClr val="EE7700"/>
                </a:solidFill>
              </a:rPr>
              <a:t>AWS (</a:t>
            </a:r>
            <a:r>
              <a:rPr lang="ko-KR" altLang="en-US" b="1" dirty="0">
                <a:solidFill>
                  <a:srgbClr val="EE7700"/>
                </a:solidFill>
              </a:rPr>
              <a:t>서울 </a:t>
            </a:r>
            <a:r>
              <a:rPr lang="en-US" altLang="ko-KR" b="1" dirty="0">
                <a:solidFill>
                  <a:srgbClr val="EE7700"/>
                </a:solidFill>
              </a:rPr>
              <a:t>Region)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NCP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웹 서버 구축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요금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AC497B-B805-45BD-B6E2-8B12536BB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54" y="1849230"/>
            <a:ext cx="4381146" cy="321235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0D3C-8DF4-4F99-B0E1-9B6F5E7135B1}"/>
              </a:ext>
            </a:extLst>
          </p:cNvPr>
          <p:cNvSpPr/>
          <p:nvPr/>
        </p:nvSpPr>
        <p:spPr>
          <a:xfrm>
            <a:off x="1733380" y="2358262"/>
            <a:ext cx="3613320" cy="219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F71AAC-6D17-4017-84DF-1188AAAE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998" y="1849230"/>
            <a:ext cx="3932717" cy="4163775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D0B81AF-B63D-4546-9FEA-DD996599C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64013"/>
              </p:ext>
            </p:extLst>
          </p:nvPr>
        </p:nvGraphicFramePr>
        <p:xfrm>
          <a:off x="9627714" y="1680878"/>
          <a:ext cx="507518" cy="43088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7518">
                  <a:extLst>
                    <a:ext uri="{9D8B030D-6E8A-4147-A177-3AD203B41FA5}">
                      <a16:colId xmlns:a16="http://schemas.microsoft.com/office/drawing/2014/main" val="3107347104"/>
                    </a:ext>
                  </a:extLst>
                </a:gridCol>
              </a:tblGrid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KRW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03495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7.76555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6659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15.5311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49232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31.0622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90106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62.1244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8578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124.2488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6422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248.4976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01952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496.9952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24207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7.04873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35561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13.97799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07868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27.95598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87549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55.91196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86652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111.82392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4760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223.64784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17665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447.29568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69089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‭</a:t>
                      </a:r>
                      <a:r>
                        <a:rPr lang="en-US" altLang="ko-KR" sz="500" dirty="0"/>
                        <a:t>8.60184‬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7669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0.0144‬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29049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‭</a:t>
                      </a:r>
                      <a:r>
                        <a:rPr lang="en-US" altLang="ko-KR" sz="500" dirty="0"/>
                        <a:t>34.40736‬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24410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‭</a:t>
                      </a:r>
                      <a:r>
                        <a:rPr lang="en-US" altLang="ko-KR" sz="500" dirty="0"/>
                        <a:t>68.81472‬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36016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‭</a:t>
                      </a:r>
                      <a:r>
                        <a:rPr lang="en-US" altLang="ko-KR" sz="500" dirty="0"/>
                        <a:t>137.62944‬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99696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‭</a:t>
                      </a:r>
                      <a:r>
                        <a:rPr lang="en-US" altLang="ko-KR" sz="500" dirty="0"/>
                        <a:t>275.25888‬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31667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‭</a:t>
                      </a:r>
                      <a:r>
                        <a:rPr lang="en-US" altLang="ko-KR" sz="500" dirty="0"/>
                        <a:t>550.51776‬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35045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‭</a:t>
                      </a:r>
                      <a:r>
                        <a:rPr lang="en-US" altLang="ko-KR" sz="500" dirty="0"/>
                        <a:t>140.9746‬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8424"/>
                  </a:ext>
                </a:extLst>
              </a:tr>
              <a:tr h="17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‭</a:t>
                      </a:r>
                      <a:r>
                        <a:rPr lang="en-US" altLang="ko-KR" sz="500" dirty="0"/>
                        <a:t>281.9492‬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0282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3045136-18A7-4630-AB7B-613B5174314B}"/>
              </a:ext>
            </a:extLst>
          </p:cNvPr>
          <p:cNvSpPr txBox="1"/>
          <p:nvPr/>
        </p:nvSpPr>
        <p:spPr>
          <a:xfrm>
            <a:off x="8659069" y="6101437"/>
            <a:ext cx="13438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* 2019.12.11 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기준</a:t>
            </a:r>
            <a:endParaRPr lang="en-US" altLang="ko-KR" sz="900" dirty="0">
              <a:latin typeface="나눔명조" pitchFamily="18" charset="-127"/>
              <a:ea typeface="나눔명조" pitchFamily="18" charset="-127"/>
            </a:endParaRPr>
          </a:p>
          <a:p>
            <a:pPr algn="r"/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1 USD = 1194.7 KRW </a:t>
            </a:r>
          </a:p>
          <a:p>
            <a:pPr algn="r"/>
            <a:endParaRPr lang="ko-KR" altLang="en-US" sz="900" dirty="0"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78D0A46-E234-44EE-85E3-9D66B8144E0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46700" y="2467787"/>
            <a:ext cx="348298" cy="2332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FB1B81-FE39-4EEE-9C22-75085CDB4E28}"/>
              </a:ext>
            </a:extLst>
          </p:cNvPr>
          <p:cNvSpPr/>
          <p:nvPr/>
        </p:nvSpPr>
        <p:spPr>
          <a:xfrm>
            <a:off x="5706740" y="4729550"/>
            <a:ext cx="4428492" cy="181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34D440-00F8-4507-93B1-2571D46653E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346700" y="3037362"/>
            <a:ext cx="371326" cy="18727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B6CFDD-64C7-465D-99F3-9F593EE2D263}"/>
              </a:ext>
            </a:extLst>
          </p:cNvPr>
          <p:cNvSpPr/>
          <p:nvPr/>
        </p:nvSpPr>
        <p:spPr>
          <a:xfrm>
            <a:off x="1733380" y="4800556"/>
            <a:ext cx="3613320" cy="2190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620926-F957-4919-BC17-4DA420785C47}"/>
              </a:ext>
            </a:extLst>
          </p:cNvPr>
          <p:cNvSpPr/>
          <p:nvPr/>
        </p:nvSpPr>
        <p:spPr>
          <a:xfrm>
            <a:off x="5718026" y="2946595"/>
            <a:ext cx="4428492" cy="1815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14">
            <a:extLst>
              <a:ext uri="{FF2B5EF4-FFF2-40B4-BE49-F238E27FC236}">
                <a16:creationId xmlns:a16="http://schemas.microsoft.com/office/drawing/2014/main" id="{F418EA46-EB95-4D27-8A10-715C5596D849}"/>
              </a:ext>
            </a:extLst>
          </p:cNvPr>
          <p:cNvSpPr txBox="1">
            <a:spLocks/>
          </p:cNvSpPr>
          <p:nvPr/>
        </p:nvSpPr>
        <p:spPr>
          <a:xfrm>
            <a:off x="970995" y="5550158"/>
            <a:ext cx="4375706" cy="111079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1400" dirty="0">
                <a:solidFill>
                  <a:srgbClr val="00A83B"/>
                </a:solidFill>
              </a:rPr>
              <a:t>Compact </a:t>
            </a:r>
            <a:r>
              <a:rPr lang="ko-KR" altLang="en-US" sz="1400" dirty="0">
                <a:solidFill>
                  <a:srgbClr val="00A83B"/>
                </a:solidFill>
              </a:rPr>
              <a:t>가장 낮은 요금제는 약 </a:t>
            </a:r>
            <a:r>
              <a:rPr lang="en-US" altLang="ko-KR" sz="1400" dirty="0">
                <a:solidFill>
                  <a:srgbClr val="00A83B"/>
                </a:solidFill>
              </a:rPr>
              <a:t>1.39</a:t>
            </a:r>
            <a:r>
              <a:rPr lang="ko-KR" altLang="en-US" sz="1400" dirty="0">
                <a:solidFill>
                  <a:srgbClr val="00A83B"/>
                </a:solidFill>
              </a:rPr>
              <a:t>배</a:t>
            </a:r>
            <a:r>
              <a:rPr lang="en-US" altLang="ko-KR" sz="1400" dirty="0">
                <a:solidFill>
                  <a:srgbClr val="00A83B"/>
                </a:solidFill>
              </a:rPr>
              <a:t>, Standard </a:t>
            </a:r>
            <a:r>
              <a:rPr lang="ko-KR" altLang="en-US" sz="1400" dirty="0">
                <a:solidFill>
                  <a:srgbClr val="00A83B"/>
                </a:solidFill>
              </a:rPr>
              <a:t>가장 높은 요금제</a:t>
            </a:r>
            <a:r>
              <a:rPr lang="en-US" altLang="ko-KR" sz="1400" dirty="0">
                <a:solidFill>
                  <a:srgbClr val="00A83B"/>
                </a:solidFill>
              </a:rPr>
              <a:t>(50GB)</a:t>
            </a:r>
            <a:r>
              <a:rPr lang="ko-KR" altLang="en-US" sz="1400" dirty="0">
                <a:solidFill>
                  <a:srgbClr val="00A83B"/>
                </a:solidFill>
              </a:rPr>
              <a:t>는 약</a:t>
            </a:r>
            <a:r>
              <a:rPr lang="en-US" altLang="ko-KR" sz="1400" dirty="0">
                <a:solidFill>
                  <a:srgbClr val="00A83B"/>
                </a:solidFill>
              </a:rPr>
              <a:t> 1.04</a:t>
            </a:r>
            <a:r>
              <a:rPr lang="ko-KR" altLang="en-US" sz="1400" dirty="0">
                <a:solidFill>
                  <a:srgbClr val="00A83B"/>
                </a:solidFill>
              </a:rPr>
              <a:t>배 더 비쌈  </a:t>
            </a:r>
            <a:endParaRPr lang="en-US" altLang="ko-KR" sz="1400" dirty="0">
              <a:solidFill>
                <a:srgbClr val="00A83B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83A848-C814-4E02-B50A-D22B321A7374}"/>
              </a:ext>
            </a:extLst>
          </p:cNvPr>
          <p:cNvSpPr txBox="1"/>
          <p:nvPr/>
        </p:nvSpPr>
        <p:spPr>
          <a:xfrm>
            <a:off x="3186460" y="6245453"/>
            <a:ext cx="216024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* OS 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등 사용 환경에 따라 달라질 수 있음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4CEDA3-1B42-43B0-B5D6-E044AB7146F8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44588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0" y="567487"/>
            <a:ext cx="8269991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WordPress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구축</a:t>
            </a:r>
          </a:p>
        </p:txBody>
      </p:sp>
      <p:pic>
        <p:nvPicPr>
          <p:cNvPr id="14" name="그림 13" descr="naver.png">
            <a:extLst>
              <a:ext uri="{FF2B5EF4-FFF2-40B4-BE49-F238E27FC236}">
                <a16:creationId xmlns:a16="http://schemas.microsoft.com/office/drawing/2014/main" id="{6CE65238-B11B-4715-B502-E30B22E502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1" name="텍스트 개체 틀 14">
            <a:extLst>
              <a:ext uri="{FF2B5EF4-FFF2-40B4-BE49-F238E27FC236}">
                <a16:creationId xmlns:a16="http://schemas.microsoft.com/office/drawing/2014/main" id="{9A743487-375B-48DE-8EAA-6891D9E95C2D}"/>
              </a:ext>
            </a:extLst>
          </p:cNvPr>
          <p:cNvSpPr txBox="1">
            <a:spLocks/>
          </p:cNvSpPr>
          <p:nvPr/>
        </p:nvSpPr>
        <p:spPr>
          <a:xfrm>
            <a:off x="1049686" y="4657926"/>
            <a:ext cx="8594027" cy="2003025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Compact </a:t>
            </a:r>
            <a:r>
              <a:rPr lang="ko-KR" altLang="en-US" sz="1800" dirty="0">
                <a:solidFill>
                  <a:srgbClr val="00A83B"/>
                </a:solidFill>
              </a:rPr>
              <a:t>타입은 </a:t>
            </a:r>
            <a:r>
              <a:rPr lang="en-US" altLang="ko-KR" sz="1800" dirty="0">
                <a:solidFill>
                  <a:srgbClr val="00A83B"/>
                </a:solidFill>
              </a:rPr>
              <a:t>WordPress Application</a:t>
            </a:r>
            <a:r>
              <a:rPr lang="ko-KR" altLang="en-US" sz="1800" dirty="0">
                <a:solidFill>
                  <a:srgbClr val="00A83B"/>
                </a:solidFill>
              </a:rPr>
              <a:t>을 지원하지 않음</a:t>
            </a:r>
            <a:r>
              <a:rPr lang="en-US" altLang="ko-KR" sz="1800" dirty="0">
                <a:solidFill>
                  <a:srgbClr val="00A83B"/>
                </a:solidFill>
              </a:rPr>
              <a:t>!</a:t>
            </a:r>
          </a:p>
          <a:p>
            <a:pPr marL="0" indent="0">
              <a:lnSpc>
                <a:spcPct val="150000"/>
              </a:lnSpc>
            </a:pPr>
            <a:r>
              <a:rPr lang="en-US" altLang="ko-KR" dirty="0">
                <a:solidFill>
                  <a:srgbClr val="00A83B"/>
                </a:solidFill>
              </a:rPr>
              <a:t>	-&gt; Compact </a:t>
            </a:r>
            <a:r>
              <a:rPr lang="ko-KR" altLang="en-US" dirty="0">
                <a:solidFill>
                  <a:srgbClr val="00A83B"/>
                </a:solidFill>
              </a:rPr>
              <a:t>타입 </a:t>
            </a:r>
            <a:r>
              <a:rPr lang="en-US" altLang="ko-KR" dirty="0">
                <a:solidFill>
                  <a:srgbClr val="00A83B"/>
                </a:solidFill>
              </a:rPr>
              <a:t>Ubuntu Server </a:t>
            </a:r>
            <a:r>
              <a:rPr lang="ko-KR" altLang="en-US" dirty="0">
                <a:solidFill>
                  <a:srgbClr val="00A83B"/>
                </a:solidFill>
              </a:rPr>
              <a:t>설정 후 </a:t>
            </a:r>
            <a:r>
              <a:rPr lang="en-US" altLang="ko-KR" dirty="0">
                <a:solidFill>
                  <a:srgbClr val="00A83B"/>
                </a:solidFill>
              </a:rPr>
              <a:t>WordPress </a:t>
            </a:r>
            <a:r>
              <a:rPr lang="ko-KR" altLang="en-US" dirty="0">
                <a:solidFill>
                  <a:srgbClr val="00A83B"/>
                </a:solidFill>
              </a:rPr>
              <a:t>설치</a:t>
            </a:r>
            <a:endParaRPr lang="en-US" altLang="ko-KR" dirty="0">
              <a:solidFill>
                <a:srgbClr val="00A83B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2F1F0-7F3E-4BE3-A780-04FCA737FD40}"/>
              </a:ext>
            </a:extLst>
          </p:cNvPr>
          <p:cNvGrpSpPr/>
          <p:nvPr/>
        </p:nvGrpSpPr>
        <p:grpSpPr>
          <a:xfrm>
            <a:off x="1014947" y="1737487"/>
            <a:ext cx="8663506" cy="2583204"/>
            <a:chOff x="1992368" y="2310180"/>
            <a:chExt cx="6708663" cy="200032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482F539-2F1B-469B-B826-82CF9F72F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2368" y="2310180"/>
              <a:ext cx="6708663" cy="200032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F89500-94E7-45AB-AA18-8F16A745CA55}"/>
                </a:ext>
              </a:extLst>
            </p:cNvPr>
            <p:cNvSpPr/>
            <p:nvPr/>
          </p:nvSpPr>
          <p:spPr>
            <a:xfrm>
              <a:off x="3042444" y="3561581"/>
              <a:ext cx="1764196" cy="1470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8306880-3A73-44F1-A5AE-F9D4D683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39" y="1221110"/>
            <a:ext cx="9614719" cy="46026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01D076-41F2-456F-8B9B-F38CAF2F0F68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27686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주제 선정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NCP </a:t>
            </a:r>
            <a:r>
              <a:rPr lang="ko-KR" altLang="en-US" b="1" dirty="0"/>
              <a:t>소개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서비스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크레딧 및 무료 정책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웹 서버 구축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후기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00.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01.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02.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03.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04.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05.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4491098" cy="7288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4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0" y="567487"/>
            <a:ext cx="8269991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접속</a:t>
            </a:r>
          </a:p>
        </p:txBody>
      </p:sp>
      <p:pic>
        <p:nvPicPr>
          <p:cNvPr id="14" name="그림 13" descr="naver.png">
            <a:extLst>
              <a:ext uri="{FF2B5EF4-FFF2-40B4-BE49-F238E27FC236}">
                <a16:creationId xmlns:a16="http://schemas.microsoft.com/office/drawing/2014/main" id="{6CE65238-B11B-4715-B502-E30B22E502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1" name="텍스트 개체 틀 14">
            <a:extLst>
              <a:ext uri="{FF2B5EF4-FFF2-40B4-BE49-F238E27FC236}">
                <a16:creationId xmlns:a16="http://schemas.microsoft.com/office/drawing/2014/main" id="{9A743487-375B-48DE-8EAA-6891D9E95C2D}"/>
              </a:ext>
            </a:extLst>
          </p:cNvPr>
          <p:cNvSpPr txBox="1">
            <a:spLocks/>
          </p:cNvSpPr>
          <p:nvPr/>
        </p:nvSpPr>
        <p:spPr>
          <a:xfrm>
            <a:off x="1049686" y="5546381"/>
            <a:ext cx="8594027" cy="2003025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서버 생성시 등록한 인증키를 이용하여 관리자 비밀번호를 확인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A83B"/>
                </a:solidFill>
              </a:rPr>
              <a:t>인증키로 인증이 성공하면 관리자 이름</a:t>
            </a:r>
            <a:r>
              <a:rPr lang="en-US" altLang="ko-KR" sz="1400" dirty="0">
                <a:solidFill>
                  <a:srgbClr val="00A83B"/>
                </a:solidFill>
              </a:rPr>
              <a:t>(root)</a:t>
            </a:r>
            <a:r>
              <a:rPr lang="ko-KR" altLang="en-US" sz="1400" dirty="0">
                <a:solidFill>
                  <a:srgbClr val="00A83B"/>
                </a:solidFill>
              </a:rPr>
              <a:t>과 비밀번호가 표시 됨</a:t>
            </a:r>
            <a:endParaRPr lang="en-US" altLang="ko-KR" sz="14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rgbClr val="00A83B"/>
                </a:solidFill>
              </a:rPr>
              <a:t>Xshell</a:t>
            </a:r>
            <a:r>
              <a:rPr lang="ko-KR" altLang="en-US" sz="1800" dirty="0">
                <a:solidFill>
                  <a:srgbClr val="00A83B"/>
                </a:solidFill>
              </a:rPr>
              <a:t>에서 사용자 이름</a:t>
            </a:r>
            <a:r>
              <a:rPr lang="en-US" altLang="ko-KR" sz="1800" dirty="0">
                <a:solidFill>
                  <a:srgbClr val="00A83B"/>
                </a:solidFill>
              </a:rPr>
              <a:t>(root), </a:t>
            </a:r>
            <a:r>
              <a:rPr lang="ko-KR" altLang="en-US" sz="1800" dirty="0">
                <a:solidFill>
                  <a:srgbClr val="00A83B"/>
                </a:solidFill>
              </a:rPr>
              <a:t>암호로 로그인 후 </a:t>
            </a:r>
            <a:r>
              <a:rPr lang="en-US" altLang="ko-KR" sz="1800" dirty="0">
                <a:solidFill>
                  <a:srgbClr val="00A83B"/>
                </a:solidFill>
              </a:rPr>
              <a:t>root </a:t>
            </a:r>
            <a:r>
              <a:rPr lang="ko-KR" altLang="en-US" sz="1800" dirty="0">
                <a:solidFill>
                  <a:srgbClr val="00A83B"/>
                </a:solidFill>
              </a:rPr>
              <a:t>비밀번호 변경</a:t>
            </a:r>
            <a:endParaRPr lang="en-US" altLang="ko-KR" sz="1400" dirty="0">
              <a:solidFill>
                <a:srgbClr val="00A83B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A8F225-BEAD-46AC-84EA-9D09DD55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87" y="1548383"/>
            <a:ext cx="5021626" cy="3844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2F9137-512B-4E76-A581-A165D5F59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887" y="1370290"/>
            <a:ext cx="4905375" cy="42005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D695E04-7116-4532-ACC5-6035E53C16D8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28077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0" y="567487"/>
            <a:ext cx="8269991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ACG (Access Control Group)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 descr="naver.png">
            <a:extLst>
              <a:ext uri="{FF2B5EF4-FFF2-40B4-BE49-F238E27FC236}">
                <a16:creationId xmlns:a16="http://schemas.microsoft.com/office/drawing/2014/main" id="{6CE65238-B11B-4715-B502-E30B22E502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1" name="텍스트 개체 틀 14">
            <a:extLst>
              <a:ext uri="{FF2B5EF4-FFF2-40B4-BE49-F238E27FC236}">
                <a16:creationId xmlns:a16="http://schemas.microsoft.com/office/drawing/2014/main" id="{9A743487-375B-48DE-8EAA-6891D9E95C2D}"/>
              </a:ext>
            </a:extLst>
          </p:cNvPr>
          <p:cNvSpPr txBox="1">
            <a:spLocks/>
          </p:cNvSpPr>
          <p:nvPr/>
        </p:nvSpPr>
        <p:spPr>
          <a:xfrm>
            <a:off x="1049686" y="5546382"/>
            <a:ext cx="8594027" cy="1546618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인 바운드</a:t>
            </a:r>
            <a:r>
              <a:rPr lang="en-US" altLang="ko-KR" sz="1800" dirty="0">
                <a:solidFill>
                  <a:srgbClr val="00A83B"/>
                </a:solidFill>
              </a:rPr>
              <a:t>,</a:t>
            </a:r>
            <a:r>
              <a:rPr lang="ko-KR" altLang="en-US" sz="1800" dirty="0">
                <a:solidFill>
                  <a:srgbClr val="00A83B"/>
                </a:solidFill>
              </a:rPr>
              <a:t> 아웃 바운드 구분 없이 설정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Server, DB </a:t>
            </a:r>
            <a:r>
              <a:rPr lang="ko-KR" altLang="en-US" sz="1800" dirty="0">
                <a:solidFill>
                  <a:srgbClr val="00A83B"/>
                </a:solidFill>
              </a:rPr>
              <a:t>등에 설정한 </a:t>
            </a:r>
            <a:r>
              <a:rPr lang="en-US" altLang="ko-KR" sz="1800" dirty="0">
                <a:solidFill>
                  <a:srgbClr val="00A83B"/>
                </a:solidFill>
              </a:rPr>
              <a:t>ACG</a:t>
            </a:r>
            <a:r>
              <a:rPr lang="ko-KR" altLang="en-US" sz="1800" dirty="0">
                <a:solidFill>
                  <a:srgbClr val="00A83B"/>
                </a:solidFill>
              </a:rPr>
              <a:t>는 다른 </a:t>
            </a:r>
            <a:r>
              <a:rPr lang="en-US" altLang="ko-KR" sz="1800" dirty="0">
                <a:solidFill>
                  <a:srgbClr val="00A83B"/>
                </a:solidFill>
              </a:rPr>
              <a:t>ACG</a:t>
            </a:r>
            <a:r>
              <a:rPr lang="ko-KR" altLang="en-US" sz="1800" dirty="0">
                <a:solidFill>
                  <a:srgbClr val="00A83B"/>
                </a:solidFill>
              </a:rPr>
              <a:t>로 변경 불가</a:t>
            </a:r>
            <a:endParaRPr lang="en-US" altLang="ko-KR" sz="1400" dirty="0">
              <a:solidFill>
                <a:srgbClr val="00A83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695E04-7116-4532-ACC5-6035E53C16D8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303B2-4618-476C-8F82-958287BA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56" y="1404367"/>
            <a:ext cx="6192688" cy="381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6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044114-ECBB-4434-946D-575F8BAF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73" y="2268463"/>
            <a:ext cx="3960433" cy="21997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57F2034-6154-4EA8-A2E3-BE09C24E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40" y="2268463"/>
            <a:ext cx="4180938" cy="2966113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965140" y="1399438"/>
            <a:ext cx="3942000" cy="252000"/>
          </a:xfrm>
        </p:spPr>
        <p:txBody>
          <a:bodyPr/>
          <a:lstStyle/>
          <a:p>
            <a:r>
              <a:rPr lang="en-US" altLang="ko-KR" b="1" dirty="0"/>
              <a:t>NCP (</a:t>
            </a:r>
            <a:r>
              <a:rPr lang="ko-KR" altLang="en-US" b="1" dirty="0"/>
              <a:t>한국 </a:t>
            </a:r>
            <a:r>
              <a:rPr lang="en-US" altLang="ko-KR" b="1" dirty="0"/>
              <a:t>Region)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5694998" y="1399438"/>
            <a:ext cx="3940974" cy="252000"/>
          </a:xfrm>
        </p:spPr>
        <p:txBody>
          <a:bodyPr/>
          <a:lstStyle/>
          <a:p>
            <a:r>
              <a:rPr lang="en-US" altLang="ko-KR" b="1" dirty="0">
                <a:solidFill>
                  <a:srgbClr val="EE7700"/>
                </a:solidFill>
              </a:rPr>
              <a:t>AWS (</a:t>
            </a:r>
            <a:r>
              <a:rPr lang="ko-KR" altLang="en-US" b="1" dirty="0">
                <a:solidFill>
                  <a:srgbClr val="EE7700"/>
                </a:solidFill>
              </a:rPr>
              <a:t>서울 </a:t>
            </a:r>
            <a:r>
              <a:rPr lang="en-US" altLang="ko-KR" b="1" dirty="0">
                <a:solidFill>
                  <a:srgbClr val="EE7700"/>
                </a:solidFill>
              </a:rPr>
              <a:t>Region)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Database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60D3C-8DF4-4F99-B0E1-9B6F5E7135B1}"/>
              </a:ext>
            </a:extLst>
          </p:cNvPr>
          <p:cNvSpPr/>
          <p:nvPr/>
        </p:nvSpPr>
        <p:spPr>
          <a:xfrm>
            <a:off x="1804744" y="2672905"/>
            <a:ext cx="3341334" cy="219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D0B81AF-B63D-4546-9FEA-DD996599C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91658"/>
              </p:ext>
            </p:extLst>
          </p:nvPr>
        </p:nvGraphicFramePr>
        <p:xfrm>
          <a:off x="9627714" y="2100834"/>
          <a:ext cx="507518" cy="23299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7518">
                  <a:extLst>
                    <a:ext uri="{9D8B030D-6E8A-4147-A177-3AD203B41FA5}">
                      <a16:colId xmlns:a16="http://schemas.microsoft.com/office/drawing/2014/main" val="3107347104"/>
                    </a:ext>
                  </a:extLst>
                </a:gridCol>
              </a:tblGrid>
              <a:tr h="17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KRW</a:t>
                      </a:r>
                      <a:endParaRPr lang="ko-KR" altLang="en-US" sz="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03495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31.0622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136659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62.1244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2349232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124.2488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1590106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248.4976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88578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496.9952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826422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993.9904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601952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31.0622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4524207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62.1244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9935561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124.2488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5007868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249.6923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3987549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499.3846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9386652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998.7692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9947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3045136-18A7-4630-AB7B-613B5174314B}"/>
              </a:ext>
            </a:extLst>
          </p:cNvPr>
          <p:cNvSpPr txBox="1"/>
          <p:nvPr/>
        </p:nvSpPr>
        <p:spPr>
          <a:xfrm>
            <a:off x="8783418" y="4598427"/>
            <a:ext cx="13438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* 2019.12.11 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기준</a:t>
            </a:r>
            <a:endParaRPr lang="en-US" altLang="ko-KR" sz="900" dirty="0">
              <a:latin typeface="나눔명조" pitchFamily="18" charset="-127"/>
              <a:ea typeface="나눔명조" pitchFamily="18" charset="-127"/>
            </a:endParaRPr>
          </a:p>
          <a:p>
            <a:pPr algn="r"/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1 USD = 1194.7 KRW </a:t>
            </a:r>
          </a:p>
          <a:p>
            <a:pPr algn="r"/>
            <a:endParaRPr lang="ko-KR" altLang="en-US" sz="900" dirty="0"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78D0A46-E234-44EE-85E3-9D66B8144E02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5146078" y="2726120"/>
            <a:ext cx="552648" cy="56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FB1B81-FE39-4EEE-9C22-75085CDB4E28}"/>
              </a:ext>
            </a:extLst>
          </p:cNvPr>
          <p:cNvSpPr/>
          <p:nvPr/>
        </p:nvSpPr>
        <p:spPr>
          <a:xfrm>
            <a:off x="5698726" y="2635353"/>
            <a:ext cx="4428492" cy="181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F5F93E-2DE2-49A4-B39C-61FAEDEF3CB7}"/>
              </a:ext>
            </a:extLst>
          </p:cNvPr>
          <p:cNvSpPr txBox="1"/>
          <p:nvPr/>
        </p:nvSpPr>
        <p:spPr>
          <a:xfrm>
            <a:off x="7902984" y="6227002"/>
            <a:ext cx="19920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* 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표의 모든 요금은 단일 </a:t>
            </a:r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DB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구성 기준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EB2E0C0-A2FD-47BC-BC38-89AFC9B4A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499" y="5576635"/>
            <a:ext cx="4201579" cy="652268"/>
          </a:xfrm>
          <a:prstGeom prst="rect">
            <a:avLst/>
          </a:prstGeom>
        </p:spPr>
      </p:pic>
      <p:sp>
        <p:nvSpPr>
          <p:cNvPr id="31" name="텍스트 개체 틀 8">
            <a:extLst>
              <a:ext uri="{FF2B5EF4-FFF2-40B4-BE49-F238E27FC236}">
                <a16:creationId xmlns:a16="http://schemas.microsoft.com/office/drawing/2014/main" id="{F94B4D08-B9A9-498B-9722-061660093326}"/>
              </a:ext>
            </a:extLst>
          </p:cNvPr>
          <p:cNvSpPr txBox="1">
            <a:spLocks/>
          </p:cNvSpPr>
          <p:nvPr/>
        </p:nvSpPr>
        <p:spPr>
          <a:xfrm>
            <a:off x="965140" y="1955707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/>
              <a:t>인스턴스 요금</a:t>
            </a:r>
            <a:endParaRPr lang="ko-KR" altLang="en-US" sz="1400" b="1" dirty="0"/>
          </a:p>
        </p:txBody>
      </p:sp>
      <p:sp>
        <p:nvSpPr>
          <p:cNvPr id="32" name="텍스트 개체 틀 8">
            <a:extLst>
              <a:ext uri="{FF2B5EF4-FFF2-40B4-BE49-F238E27FC236}">
                <a16:creationId xmlns:a16="http://schemas.microsoft.com/office/drawing/2014/main" id="{4E952D9F-A628-48CA-9454-0F18DA8C153E}"/>
              </a:ext>
            </a:extLst>
          </p:cNvPr>
          <p:cNvSpPr txBox="1">
            <a:spLocks/>
          </p:cNvSpPr>
          <p:nvPr/>
        </p:nvSpPr>
        <p:spPr>
          <a:xfrm>
            <a:off x="965140" y="5231192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/>
              <a:t>데이터 스토리지 </a:t>
            </a:r>
            <a:r>
              <a:rPr lang="ko-KR" altLang="en-US" sz="1400" b="1" dirty="0"/>
              <a:t>요금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D8291EE-DE16-4B8F-80ED-E51B9635E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895" y="5576635"/>
            <a:ext cx="3964312" cy="214287"/>
          </a:xfrm>
          <a:prstGeom prst="rect">
            <a:avLst/>
          </a:prstGeom>
        </p:spPr>
      </p:pic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CEDC1A64-A0A3-4B44-AA6C-3391603F0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29663"/>
              </p:ext>
            </p:extLst>
          </p:nvPr>
        </p:nvGraphicFramePr>
        <p:xfrm>
          <a:off x="9619216" y="5431863"/>
          <a:ext cx="507518" cy="3584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7518">
                  <a:extLst>
                    <a:ext uri="{9D8B030D-6E8A-4147-A177-3AD203B41FA5}">
                      <a16:colId xmlns:a16="http://schemas.microsoft.com/office/drawing/2014/main" val="3107347104"/>
                    </a:ext>
                  </a:extLst>
                </a:gridCol>
              </a:tblGrid>
              <a:tr h="17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KRW</a:t>
                      </a:r>
                      <a:endParaRPr lang="ko-KR" altLang="en-US" sz="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03495"/>
                  </a:ext>
                </a:extLst>
              </a:tr>
              <a:tr h="17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156.5057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136659"/>
                  </a:ext>
                </a:extLst>
              </a:tr>
            </a:tbl>
          </a:graphicData>
        </a:graphic>
      </p:graphicFrame>
      <p:graphicFrame>
        <p:nvGraphicFramePr>
          <p:cNvPr id="36" name="표 3">
            <a:extLst>
              <a:ext uri="{FF2B5EF4-FFF2-40B4-BE49-F238E27FC236}">
                <a16:creationId xmlns:a16="http://schemas.microsoft.com/office/drawing/2014/main" id="{2885E962-7E83-4EDB-8E8E-38C031057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47722"/>
              </p:ext>
            </p:extLst>
          </p:nvPr>
        </p:nvGraphicFramePr>
        <p:xfrm>
          <a:off x="7002884" y="5813155"/>
          <a:ext cx="2520280" cy="179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107347104"/>
                    </a:ext>
                  </a:extLst>
                </a:gridCol>
              </a:tblGrid>
              <a:tr h="1792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</a:rPr>
                        <a:t>(* 1</a:t>
                      </a:r>
                      <a:r>
                        <a:rPr lang="ko-KR" altLang="en-US" sz="600" u="none" strike="noStrike" dirty="0">
                          <a:effectLst/>
                        </a:rPr>
                        <a:t>달 </a:t>
                      </a:r>
                      <a:r>
                        <a:rPr lang="en-US" altLang="ko-KR" sz="600" u="none" strike="noStrike" dirty="0">
                          <a:effectLst/>
                        </a:rPr>
                        <a:t>= 30</a:t>
                      </a:r>
                      <a:r>
                        <a:rPr lang="ko-KR" altLang="en-US" sz="600" u="none" strike="noStrike" dirty="0">
                          <a:effectLst/>
                        </a:rPr>
                        <a:t>일 기준</a:t>
                      </a:r>
                      <a:r>
                        <a:rPr lang="en-US" altLang="ko-KR" sz="600" u="none" strike="noStrike" dirty="0">
                          <a:effectLst/>
                        </a:rPr>
                        <a:t>) </a:t>
                      </a:r>
                      <a:r>
                        <a:rPr lang="ko-KR" altLang="en-US" sz="600" u="none" strike="noStrike" dirty="0">
                          <a:effectLst/>
                        </a:rPr>
                        <a:t>시간별 </a:t>
                      </a:r>
                      <a:r>
                        <a:rPr lang="en-US" altLang="ko-KR" sz="600" u="none" strike="noStrike" dirty="0">
                          <a:effectLst/>
                        </a:rPr>
                        <a:t>10GB</a:t>
                      </a:r>
                      <a:r>
                        <a:rPr lang="ko-KR" altLang="en-US" sz="600" u="none" strike="noStrike" dirty="0">
                          <a:effectLst/>
                        </a:rPr>
                        <a:t>당</a:t>
                      </a:r>
                      <a:r>
                        <a:rPr lang="en-US" altLang="ko-KR" sz="600" u="none" strike="noStrike" dirty="0">
                          <a:effectLst/>
                        </a:rPr>
                        <a:t> 2.1736 KRW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136659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DC10DF-509C-4C6E-8C40-F1F6EBEB3412}"/>
              </a:ext>
            </a:extLst>
          </p:cNvPr>
          <p:cNvSpPr/>
          <p:nvPr/>
        </p:nvSpPr>
        <p:spPr>
          <a:xfrm>
            <a:off x="954960" y="5999866"/>
            <a:ext cx="4191118" cy="227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296592B-9EF5-4753-9A16-9381E6A9BDFD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46078" y="5818015"/>
            <a:ext cx="526693" cy="295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132C91-DB4E-4178-B1A3-6CADDA630FE9}"/>
              </a:ext>
            </a:extLst>
          </p:cNvPr>
          <p:cNvSpPr/>
          <p:nvPr/>
        </p:nvSpPr>
        <p:spPr>
          <a:xfrm>
            <a:off x="5672771" y="5611091"/>
            <a:ext cx="4462461" cy="413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4E0EE6-C103-4FC0-85D3-3ABC88944D9E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17598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Database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171A21-13A6-45F6-97D5-D69A20EA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02" y="1718783"/>
            <a:ext cx="7164796" cy="52283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63CDC1-A8DE-41D3-9F69-5AB0E567A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28" y="2088443"/>
            <a:ext cx="8589543" cy="44915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3CEA8B-EAE8-4DB1-BC56-0664B9B10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209" y="1966852"/>
            <a:ext cx="7866980" cy="4613098"/>
          </a:xfrm>
          <a:prstGeom prst="rect">
            <a:avLst/>
          </a:prstGeom>
        </p:spPr>
      </p:pic>
      <p:sp>
        <p:nvSpPr>
          <p:cNvPr id="33" name="텍스트 개체 틀 14">
            <a:extLst>
              <a:ext uri="{FF2B5EF4-FFF2-40B4-BE49-F238E27FC236}">
                <a16:creationId xmlns:a16="http://schemas.microsoft.com/office/drawing/2014/main" id="{B27C5996-F1C7-4C07-A1BA-342D53FBB22C}"/>
              </a:ext>
            </a:extLst>
          </p:cNvPr>
          <p:cNvSpPr txBox="1">
            <a:spLocks/>
          </p:cNvSpPr>
          <p:nvPr/>
        </p:nvSpPr>
        <p:spPr>
          <a:xfrm>
            <a:off x="1062224" y="5292799"/>
            <a:ext cx="8594027" cy="111384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1800" dirty="0">
                <a:solidFill>
                  <a:srgbClr val="00A83B"/>
                </a:solidFill>
              </a:rPr>
              <a:t>DB </a:t>
            </a:r>
            <a:r>
              <a:rPr lang="ko-KR" altLang="en-US" sz="1800" dirty="0">
                <a:solidFill>
                  <a:srgbClr val="00A83B"/>
                </a:solidFill>
              </a:rPr>
              <a:t>생성 후 </a:t>
            </a:r>
            <a:r>
              <a:rPr lang="en-US" altLang="ko-KR" sz="1800" dirty="0">
                <a:solidFill>
                  <a:srgbClr val="00A83B"/>
                </a:solidFill>
              </a:rPr>
              <a:t>ACG</a:t>
            </a:r>
            <a:r>
              <a:rPr lang="ko-KR" altLang="en-US" sz="1800" dirty="0">
                <a:solidFill>
                  <a:srgbClr val="00A83B"/>
                </a:solidFill>
              </a:rPr>
              <a:t> 설정 및 </a:t>
            </a:r>
            <a:r>
              <a:rPr lang="en-US" altLang="ko-KR" sz="1800" dirty="0">
                <a:solidFill>
                  <a:srgbClr val="00A83B"/>
                </a:solidFill>
              </a:rPr>
              <a:t>Public </a:t>
            </a:r>
            <a:r>
              <a:rPr lang="ko-KR" altLang="en-US" sz="1800" dirty="0">
                <a:solidFill>
                  <a:srgbClr val="00A83B"/>
                </a:solidFill>
              </a:rPr>
              <a:t>도메인 할당</a:t>
            </a:r>
            <a:endParaRPr lang="en-US" altLang="ko-KR" sz="1400" dirty="0">
              <a:solidFill>
                <a:srgbClr val="00A83B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14137E4-570F-4D84-9A67-2F17FE4A8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05" y="2712890"/>
            <a:ext cx="9174443" cy="25778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DFF184-3499-4B52-965A-4CD75D3DAEE6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87486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Database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E55FDA-77D0-48AE-BB5A-466DE28A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90" y="1296355"/>
            <a:ext cx="3216819" cy="4140460"/>
          </a:xfrm>
          <a:prstGeom prst="rect">
            <a:avLst/>
          </a:prstGeom>
        </p:spPr>
      </p:pic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31B82C69-37C4-4E6C-89EC-ABE9DDE820AD}"/>
              </a:ext>
            </a:extLst>
          </p:cNvPr>
          <p:cNvSpPr txBox="1">
            <a:spLocks/>
          </p:cNvSpPr>
          <p:nvPr/>
        </p:nvSpPr>
        <p:spPr>
          <a:xfrm>
            <a:off x="1049685" y="5707986"/>
            <a:ext cx="8594027" cy="111384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ko-KR" sz="1800" dirty="0">
                <a:solidFill>
                  <a:srgbClr val="00A83B"/>
                </a:solidFill>
              </a:rPr>
              <a:t>WordPress</a:t>
            </a:r>
            <a:r>
              <a:rPr lang="ko-KR" altLang="en-US" sz="1800" dirty="0">
                <a:solidFill>
                  <a:srgbClr val="00A83B"/>
                </a:solidFill>
              </a:rPr>
              <a:t>가 설치되지 않은 </a:t>
            </a:r>
            <a:r>
              <a:rPr lang="en-US" altLang="ko-KR" sz="1800" dirty="0">
                <a:solidFill>
                  <a:srgbClr val="00A83B"/>
                </a:solidFill>
              </a:rPr>
              <a:t>Ubuntu Server</a:t>
            </a:r>
            <a:r>
              <a:rPr lang="ko-KR" altLang="en-US" sz="1800" dirty="0">
                <a:solidFill>
                  <a:srgbClr val="00A83B"/>
                </a:solidFill>
              </a:rPr>
              <a:t>에 설치하면서 </a:t>
            </a:r>
            <a:r>
              <a:rPr lang="en-US" altLang="ko-KR" sz="1800" dirty="0">
                <a:solidFill>
                  <a:srgbClr val="00A83B"/>
                </a:solidFill>
              </a:rPr>
              <a:t>LAMP </a:t>
            </a:r>
            <a:r>
              <a:rPr lang="ko-KR" altLang="en-US" sz="1800" dirty="0">
                <a:solidFill>
                  <a:srgbClr val="00A83B"/>
                </a:solidFill>
              </a:rPr>
              <a:t>중 </a:t>
            </a:r>
            <a:r>
              <a:rPr lang="en-US" altLang="ko-KR" sz="1800" dirty="0">
                <a:solidFill>
                  <a:srgbClr val="00A83B"/>
                </a:solidFill>
              </a:rPr>
              <a:t>Apache</a:t>
            </a:r>
            <a:r>
              <a:rPr lang="ko-KR" altLang="en-US" sz="1800" dirty="0">
                <a:solidFill>
                  <a:srgbClr val="00A83B"/>
                </a:solidFill>
              </a:rPr>
              <a:t>와 </a:t>
            </a:r>
            <a:r>
              <a:rPr lang="en-US" altLang="ko-KR" sz="1800" dirty="0">
                <a:solidFill>
                  <a:srgbClr val="00A83B"/>
                </a:solidFill>
              </a:rPr>
              <a:t>PHP</a:t>
            </a:r>
            <a:r>
              <a:rPr lang="ko-KR" altLang="en-US" sz="1800" dirty="0">
                <a:solidFill>
                  <a:srgbClr val="00A83B"/>
                </a:solidFill>
              </a:rPr>
              <a:t>만 설치한 뒤 </a:t>
            </a:r>
            <a:r>
              <a:rPr lang="en-US" altLang="ko-KR" sz="1800" dirty="0">
                <a:solidFill>
                  <a:srgbClr val="00A83B"/>
                </a:solidFill>
              </a:rPr>
              <a:t>Cloud DB</a:t>
            </a:r>
            <a:r>
              <a:rPr lang="ko-KR" altLang="en-US" sz="1800" dirty="0">
                <a:solidFill>
                  <a:srgbClr val="00A83B"/>
                </a:solidFill>
              </a:rPr>
              <a:t>에 연결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ko-KR" sz="1400" dirty="0">
                <a:solidFill>
                  <a:srgbClr val="00A83B"/>
                </a:solidFill>
              </a:rPr>
              <a:t>	-&gt; </a:t>
            </a:r>
            <a:r>
              <a:rPr lang="ko-KR" altLang="en-US" sz="1400" dirty="0">
                <a:solidFill>
                  <a:srgbClr val="00A83B"/>
                </a:solidFill>
              </a:rPr>
              <a:t>결과 확인 후 </a:t>
            </a:r>
            <a:r>
              <a:rPr lang="en-US" altLang="ko-KR" sz="1400" dirty="0">
                <a:solidFill>
                  <a:srgbClr val="00A83B"/>
                </a:solidFill>
              </a:rPr>
              <a:t>ACG</a:t>
            </a:r>
            <a:r>
              <a:rPr lang="ko-KR" altLang="en-US" sz="1400" dirty="0">
                <a:solidFill>
                  <a:srgbClr val="00A83B"/>
                </a:solidFill>
              </a:rPr>
              <a:t>를 조정하여 외부에서 접근할 수 없도록 변경</a:t>
            </a:r>
            <a:endParaRPr lang="en-US" altLang="ko-KR" sz="1400" dirty="0">
              <a:solidFill>
                <a:srgbClr val="00A83B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B76C86-EF10-4E08-BBD4-41553FB07693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3312022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Balancer -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요금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22B5D3-021B-4EE4-8A74-99F4056A4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40" y="2338357"/>
            <a:ext cx="4210436" cy="7554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2042-14FB-4732-8763-55A3B2C3B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998" y="2646242"/>
            <a:ext cx="3492388" cy="4475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DBE9D36E-4533-4C57-A3E5-DC2E5CBDC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44463"/>
              </p:ext>
            </p:extLst>
          </p:nvPr>
        </p:nvGraphicFramePr>
        <p:xfrm>
          <a:off x="9185246" y="2368780"/>
          <a:ext cx="521562" cy="755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562">
                  <a:extLst>
                    <a:ext uri="{9D8B030D-6E8A-4147-A177-3AD203B41FA5}">
                      <a16:colId xmlns:a16="http://schemas.microsoft.com/office/drawing/2014/main" val="3107347104"/>
                    </a:ext>
                  </a:extLst>
                </a:gridCol>
              </a:tblGrid>
              <a:tr h="269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KRW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803495"/>
                  </a:ext>
                </a:extLst>
              </a:tr>
              <a:tr h="4859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30.46485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3665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F326BAD-6860-42F6-BCA4-84111D45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40" y="4320691"/>
            <a:ext cx="4153309" cy="2325715"/>
          </a:xfrm>
          <a:prstGeom prst="rect">
            <a:avLst/>
          </a:prstGeom>
        </p:spPr>
      </p:pic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6B3055B-6BB7-4EA9-A9C9-58ADF7DDA3CF}"/>
              </a:ext>
            </a:extLst>
          </p:cNvPr>
          <p:cNvSpPr txBox="1">
            <a:spLocks/>
          </p:cNvSpPr>
          <p:nvPr/>
        </p:nvSpPr>
        <p:spPr>
          <a:xfrm>
            <a:off x="5694998" y="1399438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EE7700"/>
                </a:solidFill>
              </a:rPr>
              <a:t>AWS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1BE75744-DBCE-495C-9809-E1295F7172AC}"/>
              </a:ext>
            </a:extLst>
          </p:cNvPr>
          <p:cNvSpPr txBox="1">
            <a:spLocks/>
          </p:cNvSpPr>
          <p:nvPr/>
        </p:nvSpPr>
        <p:spPr>
          <a:xfrm>
            <a:off x="965140" y="1399438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NCP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E4EFC4-D5A6-42FD-A498-85CBA092225B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203218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Balancer -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B9794E-E93B-4F53-8ECD-C847DDA8C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38" y="1969114"/>
            <a:ext cx="7011723" cy="42191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28E059-D999-4BB7-A554-ED71CD6B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10" y="2448483"/>
            <a:ext cx="8074779" cy="32043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BAE1B8-71A6-41F1-871C-DAC4AC4E6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715" y="2539505"/>
            <a:ext cx="6839967" cy="30223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9DA0D41-A67F-4FA7-98AE-0DCD4D942475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703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1D25C95-04DC-405D-A322-E1FFDA0859B7}"/>
              </a:ext>
            </a:extLst>
          </p:cNvPr>
          <p:cNvGrpSpPr/>
          <p:nvPr/>
        </p:nvGrpSpPr>
        <p:grpSpPr>
          <a:xfrm>
            <a:off x="1334194" y="2062667"/>
            <a:ext cx="8025007" cy="3088054"/>
            <a:chOff x="1334194" y="2761872"/>
            <a:chExt cx="8025007" cy="308805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77C091F-AA4B-416B-8BE7-0C639E629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4194" y="2761872"/>
              <a:ext cx="8025007" cy="308805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696090-E6DA-4EAE-9263-A0F9BB8D0D57}"/>
                </a:ext>
              </a:extLst>
            </p:cNvPr>
            <p:cNvSpPr/>
            <p:nvPr/>
          </p:nvSpPr>
          <p:spPr>
            <a:xfrm>
              <a:off x="5358421" y="4068664"/>
              <a:ext cx="2832596" cy="1800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Balancer -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6412E7-3006-4288-A18C-0FD8A0E33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121" y="1332359"/>
            <a:ext cx="6955155" cy="4548671"/>
          </a:xfrm>
          <a:prstGeom prst="rect">
            <a:avLst/>
          </a:prstGeom>
        </p:spPr>
      </p:pic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770E5111-76C1-4F1C-AE3E-C73285DB23C1}"/>
              </a:ext>
            </a:extLst>
          </p:cNvPr>
          <p:cNvSpPr txBox="1">
            <a:spLocks/>
          </p:cNvSpPr>
          <p:nvPr/>
        </p:nvSpPr>
        <p:spPr>
          <a:xfrm>
            <a:off x="1049683" y="5900590"/>
            <a:ext cx="8594027" cy="1287231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1800" dirty="0">
                <a:solidFill>
                  <a:srgbClr val="00A83B"/>
                </a:solidFill>
              </a:rPr>
              <a:t>AWS</a:t>
            </a:r>
            <a:r>
              <a:rPr lang="ko-KR" altLang="en-US" sz="1800" dirty="0">
                <a:solidFill>
                  <a:srgbClr val="00A83B"/>
                </a:solidFill>
              </a:rPr>
              <a:t>와 마찬가지로 할당된 </a:t>
            </a:r>
            <a:r>
              <a:rPr lang="en-US" altLang="ko-KR" sz="1800" dirty="0">
                <a:solidFill>
                  <a:srgbClr val="00A83B"/>
                </a:solidFill>
              </a:rPr>
              <a:t>DNS</a:t>
            </a:r>
            <a:r>
              <a:rPr lang="ko-KR" altLang="en-US" sz="1800" dirty="0">
                <a:solidFill>
                  <a:srgbClr val="00A83B"/>
                </a:solidFill>
              </a:rPr>
              <a:t>로 접속 가능</a:t>
            </a:r>
            <a:endParaRPr lang="en-US" altLang="ko-KR" sz="2700" dirty="0">
              <a:solidFill>
                <a:srgbClr val="00A83B"/>
              </a:solidFill>
            </a:endParaRPr>
          </a:p>
          <a:p>
            <a:pPr marL="521528" lvl="1" indent="0" algn="ctr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00A83B"/>
                </a:solidFill>
              </a:rPr>
              <a:t>-&gt; </a:t>
            </a:r>
            <a:r>
              <a:rPr lang="ko-KR" altLang="en-US" sz="1400" dirty="0">
                <a:solidFill>
                  <a:srgbClr val="00A83B"/>
                </a:solidFill>
              </a:rPr>
              <a:t>향후 사용자 </a:t>
            </a:r>
            <a:r>
              <a:rPr lang="en-US" altLang="ko-KR" sz="1400" dirty="0">
                <a:solidFill>
                  <a:srgbClr val="00A83B"/>
                </a:solidFill>
              </a:rPr>
              <a:t>DNS</a:t>
            </a:r>
            <a:r>
              <a:rPr lang="ko-KR" altLang="en-US" sz="1400" dirty="0">
                <a:solidFill>
                  <a:srgbClr val="00A83B"/>
                </a:solidFill>
              </a:rPr>
              <a:t>와 연동</a:t>
            </a:r>
            <a:endParaRPr lang="en-US" altLang="ko-KR" sz="1400" dirty="0">
              <a:solidFill>
                <a:srgbClr val="00A83B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54D3A9-EA27-4B3A-89B9-D140EECC5D86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22692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Balancer -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</a:t>
            </a:r>
          </a:p>
        </p:txBody>
      </p:sp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770E5111-76C1-4F1C-AE3E-C73285DB23C1}"/>
              </a:ext>
            </a:extLst>
          </p:cNvPr>
          <p:cNvSpPr txBox="1">
            <a:spLocks/>
          </p:cNvSpPr>
          <p:nvPr/>
        </p:nvSpPr>
        <p:spPr>
          <a:xfrm>
            <a:off x="1049686" y="2088443"/>
            <a:ext cx="8594027" cy="467196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Load Balancer </a:t>
            </a:r>
            <a:r>
              <a:rPr lang="ko-KR" altLang="en-US" sz="1800" dirty="0">
                <a:solidFill>
                  <a:srgbClr val="00A83B"/>
                </a:solidFill>
              </a:rPr>
              <a:t>생성 후 </a:t>
            </a:r>
            <a:r>
              <a:rPr lang="en-US" altLang="ko-KR" sz="1800" dirty="0">
                <a:solidFill>
                  <a:srgbClr val="00A83B"/>
                </a:solidFill>
              </a:rPr>
              <a:t>‘</a:t>
            </a:r>
            <a:r>
              <a:rPr lang="ko-KR" altLang="en-US" sz="1800" dirty="0" err="1">
                <a:solidFill>
                  <a:srgbClr val="00A83B"/>
                </a:solidFill>
              </a:rPr>
              <a:t>생성중</a:t>
            </a:r>
            <a:r>
              <a:rPr lang="en-US" altLang="ko-KR" sz="1800" dirty="0">
                <a:solidFill>
                  <a:srgbClr val="00A83B"/>
                </a:solidFill>
              </a:rPr>
              <a:t>’</a:t>
            </a:r>
            <a:r>
              <a:rPr lang="ko-KR" altLang="en-US" sz="1800" dirty="0">
                <a:solidFill>
                  <a:srgbClr val="00A83B"/>
                </a:solidFill>
              </a:rPr>
              <a:t>이라는 상태와 함께 생성이 되지 않는 버그가 발생함</a:t>
            </a:r>
            <a:r>
              <a:rPr lang="en-US" altLang="ko-KR" sz="1800" dirty="0">
                <a:solidFill>
                  <a:srgbClr val="00A83B"/>
                </a:solidFill>
              </a:rPr>
              <a:t>. </a:t>
            </a:r>
            <a:r>
              <a:rPr lang="ko-KR" altLang="en-US" sz="1800" dirty="0">
                <a:solidFill>
                  <a:srgbClr val="00A83B"/>
                </a:solidFill>
              </a:rPr>
              <a:t>이 상태에서는 </a:t>
            </a:r>
            <a:r>
              <a:rPr lang="en-US" altLang="ko-KR" sz="1800" dirty="0">
                <a:solidFill>
                  <a:srgbClr val="00A83B"/>
                </a:solidFill>
              </a:rPr>
              <a:t>Load Balancer</a:t>
            </a:r>
            <a:r>
              <a:rPr lang="ko-KR" altLang="en-US" sz="1800" dirty="0">
                <a:solidFill>
                  <a:srgbClr val="00A83B"/>
                </a:solidFill>
              </a:rPr>
              <a:t>를 사용할 수 없는 것은 물론</a:t>
            </a:r>
            <a:r>
              <a:rPr lang="en-US" altLang="ko-KR" sz="1800" dirty="0">
                <a:solidFill>
                  <a:srgbClr val="00A83B"/>
                </a:solidFill>
              </a:rPr>
              <a:t>,</a:t>
            </a:r>
            <a:r>
              <a:rPr lang="ko-KR" altLang="en-US" sz="1800" dirty="0">
                <a:solidFill>
                  <a:srgbClr val="00A83B"/>
                </a:solidFill>
              </a:rPr>
              <a:t> 수정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삭제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새 생성을 할 수 없음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 marL="521528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00A83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rgbClr val="00A83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센터에 문의하여 해결</a:t>
            </a:r>
            <a:endParaRPr lang="en-US" altLang="ko-KR" sz="1400" dirty="0">
              <a:solidFill>
                <a:srgbClr val="00A83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1528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00A83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Auto Scaling</a:t>
            </a:r>
            <a:r>
              <a:rPr lang="ko-KR" altLang="en-US" sz="1800" dirty="0">
                <a:solidFill>
                  <a:srgbClr val="00A83B"/>
                </a:solidFill>
              </a:rPr>
              <a:t>에</a:t>
            </a:r>
            <a:r>
              <a:rPr lang="en-US" altLang="ko-KR" sz="1800" dirty="0">
                <a:solidFill>
                  <a:srgbClr val="00A83B"/>
                </a:solidFill>
              </a:rPr>
              <a:t> Load Balancer</a:t>
            </a:r>
            <a:r>
              <a:rPr lang="ko-KR" altLang="en-US" sz="1800" dirty="0">
                <a:solidFill>
                  <a:srgbClr val="00A83B"/>
                </a:solidFill>
              </a:rPr>
              <a:t>를 연결 후 서버 접속 테스트를 진행하였는데 </a:t>
            </a:r>
            <a:r>
              <a:rPr lang="en-US" altLang="ko-KR" sz="1800" dirty="0">
                <a:solidFill>
                  <a:srgbClr val="00A83B"/>
                </a:solidFill>
              </a:rPr>
              <a:t>Load Balancer</a:t>
            </a:r>
            <a:r>
              <a:rPr lang="ko-KR" altLang="en-US" sz="1800" dirty="0">
                <a:solidFill>
                  <a:srgbClr val="00A83B"/>
                </a:solidFill>
              </a:rPr>
              <a:t>가 정지되어 사용할 수 없는 상태가 되는 문제가 발생</a:t>
            </a:r>
            <a:r>
              <a:rPr lang="en-US" altLang="ko-KR" sz="1800" dirty="0">
                <a:solidFill>
                  <a:srgbClr val="00A83B"/>
                </a:solidFill>
              </a:rPr>
              <a:t>. Load Balancer</a:t>
            </a:r>
            <a:r>
              <a:rPr lang="ko-KR" altLang="en-US" sz="1800" dirty="0">
                <a:solidFill>
                  <a:srgbClr val="00A83B"/>
                </a:solidFill>
              </a:rPr>
              <a:t>가 제대로 동작하지 않아 </a:t>
            </a:r>
            <a:r>
              <a:rPr lang="en-US" altLang="ko-KR" sz="1800" dirty="0">
                <a:solidFill>
                  <a:srgbClr val="00A83B"/>
                </a:solidFill>
              </a:rPr>
              <a:t>Auto Scaling</a:t>
            </a:r>
            <a:r>
              <a:rPr lang="ko-KR" altLang="en-US" sz="1800" dirty="0">
                <a:solidFill>
                  <a:srgbClr val="00A83B"/>
                </a:solidFill>
              </a:rPr>
              <a:t>과 충돌로 인해 서버가 계속해서 삭제되고 추가되는 문제가 발생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 marL="521528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00A83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Load Balancer </a:t>
            </a:r>
            <a:r>
              <a:rPr lang="ko-KR" altLang="en-US" sz="1400" dirty="0">
                <a:solidFill>
                  <a:srgbClr val="00A83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후 새로 만들어 문제 해결</a:t>
            </a:r>
            <a:r>
              <a:rPr lang="en-US" altLang="ko-KR" sz="1400" dirty="0">
                <a:solidFill>
                  <a:srgbClr val="00A83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A83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후로는 동일 증상이 나타나지 않음</a:t>
            </a:r>
            <a:endParaRPr lang="en-US" altLang="ko-KR" sz="1400" dirty="0">
              <a:solidFill>
                <a:srgbClr val="00A83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54D3A9-EA27-4B3A-89B9-D140EECC5D86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415611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DNS -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요금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CE47127-1CAA-4987-AF0A-9952C8FA5433}"/>
              </a:ext>
            </a:extLst>
          </p:cNvPr>
          <p:cNvSpPr txBox="1">
            <a:spLocks/>
          </p:cNvSpPr>
          <p:nvPr/>
        </p:nvSpPr>
        <p:spPr>
          <a:xfrm>
            <a:off x="965140" y="1296383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NCP (DNS)</a:t>
            </a:r>
            <a:endParaRPr lang="ko-KR" altLang="en-US" b="1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9B313478-8979-4444-A20E-2509AB1B9545}"/>
              </a:ext>
            </a:extLst>
          </p:cNvPr>
          <p:cNvSpPr txBox="1">
            <a:spLocks/>
          </p:cNvSpPr>
          <p:nvPr/>
        </p:nvSpPr>
        <p:spPr>
          <a:xfrm>
            <a:off x="965140" y="4212679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EE7700"/>
                </a:solidFill>
              </a:rPr>
              <a:t>AWS (Route 53)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FD40D7-C9AB-44D8-9097-906DB041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40" y="2121841"/>
            <a:ext cx="5108136" cy="5426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C0A668-FA27-4002-B65F-A05AEBA56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40" y="4586180"/>
            <a:ext cx="4129532" cy="266155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C89263-6ECD-4727-88E1-B99B5786F46E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321973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이유</a:t>
            </a:r>
          </a:p>
        </p:txBody>
      </p:sp>
      <p:pic>
        <p:nvPicPr>
          <p:cNvPr id="17" name="그림 16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A64027C2-C90E-4198-B66D-75FD7E23E896}"/>
              </a:ext>
            </a:extLst>
          </p:cNvPr>
          <p:cNvSpPr txBox="1">
            <a:spLocks/>
          </p:cNvSpPr>
          <p:nvPr/>
        </p:nvSpPr>
        <p:spPr>
          <a:xfrm>
            <a:off x="965141" y="1737487"/>
            <a:ext cx="8763118" cy="4923988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전 세계 </a:t>
            </a:r>
            <a:r>
              <a:rPr lang="en-US" altLang="ko-KR" sz="1800" dirty="0">
                <a:solidFill>
                  <a:srgbClr val="00A83B"/>
                </a:solidFill>
              </a:rPr>
              <a:t>1</a:t>
            </a:r>
            <a:r>
              <a:rPr lang="ko-KR" altLang="en-US" sz="1800" dirty="0">
                <a:solidFill>
                  <a:srgbClr val="00A83B"/>
                </a:solidFill>
              </a:rPr>
              <a:t>위 클라우드 플랫폼인 </a:t>
            </a:r>
            <a:r>
              <a:rPr lang="en-US" altLang="ko-KR" sz="1800" dirty="0">
                <a:solidFill>
                  <a:srgbClr val="00A83B"/>
                </a:solidFill>
              </a:rPr>
              <a:t>AWS</a:t>
            </a:r>
            <a:r>
              <a:rPr lang="ko-KR" altLang="en-US" sz="1800" dirty="0">
                <a:solidFill>
                  <a:srgbClr val="00A83B"/>
                </a:solidFill>
              </a:rPr>
              <a:t>를 배우고 실습하며 국내 클라우드 플랫폼인</a:t>
            </a:r>
            <a:r>
              <a:rPr lang="en-US" altLang="ko-KR" sz="1800" dirty="0">
                <a:solidFill>
                  <a:srgbClr val="00A83B"/>
                </a:solidFill>
              </a:rPr>
              <a:t> </a:t>
            </a:r>
            <a:r>
              <a:rPr lang="en-US" altLang="ko-KR" sz="1800" dirty="0" err="1">
                <a:solidFill>
                  <a:srgbClr val="00A83B"/>
                </a:solidFill>
              </a:rPr>
              <a:t>Naver</a:t>
            </a:r>
            <a:r>
              <a:rPr lang="en-US" altLang="ko-KR" sz="1800" dirty="0">
                <a:solidFill>
                  <a:srgbClr val="00A83B"/>
                </a:solidFill>
              </a:rPr>
              <a:t> Cloud Platform</a:t>
            </a:r>
            <a:r>
              <a:rPr lang="ko-KR" altLang="en-US" sz="1800" dirty="0">
                <a:solidFill>
                  <a:srgbClr val="00A83B"/>
                </a:solidFill>
              </a:rPr>
              <a:t>을 체험해보고 </a:t>
            </a:r>
            <a:r>
              <a:rPr lang="en-US" altLang="ko-KR" sz="1800" dirty="0">
                <a:solidFill>
                  <a:srgbClr val="00A83B"/>
                </a:solidFill>
              </a:rPr>
              <a:t>AWS </a:t>
            </a:r>
            <a:r>
              <a:rPr lang="ko-KR" altLang="en-US" sz="1800" dirty="0">
                <a:solidFill>
                  <a:srgbClr val="00A83B"/>
                </a:solidFill>
              </a:rPr>
              <a:t>대비 어느 수준인지 체험해 보기 위해 선정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이미 배웠던 내용을 복습하며 이를 확고히 하고 다양한 클라우드 플랫폼 체험을 통해 향후 기업에서 사용하는 클라우드 플랫폼에 쉽게 다가갈 수 있도록 함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A83B"/>
              </a:solidFill>
            </a:endParaRPr>
          </a:p>
          <a:p>
            <a:pPr marL="0" indent="0">
              <a:lnSpc>
                <a:spcPct val="150000"/>
              </a:lnSpc>
            </a:pP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이미 배운 내용을 바탕으로 </a:t>
            </a:r>
            <a:r>
              <a:rPr lang="en-US" altLang="ko-KR" sz="1800" dirty="0">
                <a:solidFill>
                  <a:srgbClr val="00A83B"/>
                </a:solidFill>
              </a:rPr>
              <a:t>AWS</a:t>
            </a:r>
            <a:r>
              <a:rPr lang="ko-KR" altLang="en-US" sz="1800" dirty="0">
                <a:solidFill>
                  <a:srgbClr val="00A83B"/>
                </a:solidFill>
              </a:rPr>
              <a:t>와 성능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요금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사용성의 차이를 중점으로 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960C-0418-4341-886B-070AFC60632F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DNS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1C3460-2591-4475-A5EB-54D1BC4F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40" y="5001871"/>
            <a:ext cx="3942000" cy="2012564"/>
          </a:xfrm>
          <a:prstGeom prst="rect">
            <a:avLst/>
          </a:prstGeom>
        </p:spPr>
      </p:pic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CE47127-1CAA-4987-AF0A-9952C8FA5433}"/>
              </a:ext>
            </a:extLst>
          </p:cNvPr>
          <p:cNvSpPr txBox="1">
            <a:spLocks/>
          </p:cNvSpPr>
          <p:nvPr/>
        </p:nvSpPr>
        <p:spPr>
          <a:xfrm>
            <a:off x="965140" y="1296383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NCP (DNS)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1F8F58-C374-4DBC-AB60-93A6451DC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40" y="1921417"/>
            <a:ext cx="7290916" cy="1747336"/>
          </a:xfrm>
          <a:prstGeom prst="rect">
            <a:avLst/>
          </a:prstGeom>
        </p:spPr>
      </p:pic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70B59BD4-5B96-429A-939A-6509BFC742F9}"/>
              </a:ext>
            </a:extLst>
          </p:cNvPr>
          <p:cNvSpPr txBox="1">
            <a:spLocks/>
          </p:cNvSpPr>
          <p:nvPr/>
        </p:nvSpPr>
        <p:spPr>
          <a:xfrm>
            <a:off x="4982366" y="1662952"/>
            <a:ext cx="5008849" cy="516929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A83B"/>
                </a:solidFill>
              </a:rPr>
              <a:t>AWS </a:t>
            </a:r>
            <a:r>
              <a:rPr lang="ko-KR" altLang="en-US" sz="1600" dirty="0">
                <a:solidFill>
                  <a:srgbClr val="00A83B"/>
                </a:solidFill>
              </a:rPr>
              <a:t>실습 때 사용했던 </a:t>
            </a:r>
            <a:r>
              <a:rPr lang="en-US" altLang="ko-KR" sz="1600" dirty="0">
                <a:solidFill>
                  <a:srgbClr val="00A83B"/>
                </a:solidFill>
              </a:rPr>
              <a:t>woong.ml </a:t>
            </a:r>
            <a:r>
              <a:rPr lang="ko-KR" altLang="en-US" sz="1600" dirty="0">
                <a:solidFill>
                  <a:srgbClr val="00A83B"/>
                </a:solidFill>
              </a:rPr>
              <a:t>도메인을 사용</a:t>
            </a:r>
            <a:endParaRPr lang="en-US" altLang="ko-KR" sz="1600" dirty="0">
              <a:solidFill>
                <a:srgbClr val="00A83B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0C9A014-7409-42E9-849C-91C304B20A8E}"/>
              </a:ext>
            </a:extLst>
          </p:cNvPr>
          <p:cNvSpPr txBox="1">
            <a:spLocks/>
          </p:cNvSpPr>
          <p:nvPr/>
        </p:nvSpPr>
        <p:spPr>
          <a:xfrm>
            <a:off x="965140" y="4212679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EE7700"/>
                </a:solidFill>
              </a:rPr>
              <a:t>AWS (Route 53)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E5481B-C491-42C8-ACE0-6E70ED9F9451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16588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484952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 Scaling – Launch Configuration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B088EC-4962-4783-B797-FEAB788E3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06" y="1785313"/>
            <a:ext cx="8233988" cy="2430363"/>
          </a:xfrm>
          <a:prstGeom prst="rect">
            <a:avLst/>
          </a:prstGeom>
        </p:spPr>
      </p:pic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E4C53136-4DD3-4A61-BFE8-965C0F0FF45F}"/>
              </a:ext>
            </a:extLst>
          </p:cNvPr>
          <p:cNvSpPr txBox="1">
            <a:spLocks/>
          </p:cNvSpPr>
          <p:nvPr/>
        </p:nvSpPr>
        <p:spPr>
          <a:xfrm>
            <a:off x="1049683" y="4788743"/>
            <a:ext cx="8594027" cy="111384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1800" dirty="0">
                <a:solidFill>
                  <a:srgbClr val="00A83B"/>
                </a:solidFill>
              </a:rPr>
              <a:t>Launch Configuration</a:t>
            </a:r>
            <a:r>
              <a:rPr lang="ko-KR" altLang="en-US" sz="1800" dirty="0">
                <a:solidFill>
                  <a:srgbClr val="00A83B"/>
                </a:solidFill>
              </a:rPr>
              <a:t>에서 서버 생성용 템플릿을 등록 및 관리</a:t>
            </a:r>
            <a:endParaRPr lang="en-US" altLang="ko-KR" sz="1400" dirty="0">
              <a:solidFill>
                <a:srgbClr val="00A83B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C0F98A-048C-4B01-9278-CBB1C7BA294F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4166686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484952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 Scaling Group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817BD3-9ADF-4131-BB37-1B1F6FDA189A}"/>
              </a:ext>
            </a:extLst>
          </p:cNvPr>
          <p:cNvGrpSpPr/>
          <p:nvPr/>
        </p:nvGrpSpPr>
        <p:grpSpPr>
          <a:xfrm>
            <a:off x="2207586" y="1843237"/>
            <a:ext cx="6278228" cy="4380159"/>
            <a:chOff x="2207586" y="1843237"/>
            <a:chExt cx="6278228" cy="43801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02BE9C-4263-4B2A-A3FF-F8A1C70A2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7586" y="1843237"/>
              <a:ext cx="6278228" cy="43801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C0EBEF-20AD-487B-8F87-78537F786B21}"/>
                </a:ext>
              </a:extLst>
            </p:cNvPr>
            <p:cNvSpPr/>
            <p:nvPr/>
          </p:nvSpPr>
          <p:spPr>
            <a:xfrm>
              <a:off x="3474492" y="5718026"/>
              <a:ext cx="3060340" cy="2948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6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</a:t>
              </a:r>
              <a:r>
                <a:rPr lang="en-US" altLang="ko-KR" sz="6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Zone</a:t>
              </a:r>
              <a:r>
                <a:rPr lang="ko-KR" altLang="en-US" sz="6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가장 오래 된 서버 반납</a:t>
              </a:r>
              <a:endParaRPr lang="en-US" altLang="ko-KR" sz="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en-US" altLang="ko-KR" sz="6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6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호출될 </a:t>
              </a:r>
              <a:r>
                <a:rPr lang="en-US" altLang="ko-KR" sz="6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URL, </a:t>
              </a:r>
              <a:r>
                <a:rPr lang="ko-KR" altLang="en-US" sz="6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응답 대기시간을 설정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6A681BD-A107-4D41-987E-04082992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720" y="2417725"/>
            <a:ext cx="8277070" cy="292429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EBB6F91-AB69-4FE2-A411-720D244A4EE0}"/>
              </a:ext>
            </a:extLst>
          </p:cNvPr>
          <p:cNvGrpSpPr/>
          <p:nvPr/>
        </p:nvGrpSpPr>
        <p:grpSpPr>
          <a:xfrm>
            <a:off x="1177609" y="2048470"/>
            <a:ext cx="8338181" cy="3922353"/>
            <a:chOff x="1177609" y="2048470"/>
            <a:chExt cx="8338181" cy="39223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E4B5D3A-556C-4D7B-A543-BDCFF4F64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7609" y="2048470"/>
              <a:ext cx="8338181" cy="392235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FEF567-68F7-49B9-98F5-78BDF33E4284}"/>
                </a:ext>
              </a:extLst>
            </p:cNvPr>
            <p:cNvSpPr/>
            <p:nvPr/>
          </p:nvSpPr>
          <p:spPr>
            <a:xfrm>
              <a:off x="6858868" y="3428833"/>
              <a:ext cx="2318910" cy="4216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증감변경</a:t>
              </a:r>
              <a:r>
                <a:rPr lang="en-US" altLang="ko-KR" sz="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현재 그룹 크기와 상관없이 지정한 서버 증감</a:t>
              </a:r>
              <a:endPara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비율변경</a:t>
              </a:r>
              <a:r>
                <a:rPr lang="en-US" altLang="ko-KR" sz="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현재 그룹 크기 대비 일정한 비율로 서버 증감</a:t>
              </a:r>
              <a:endPara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고정값</a:t>
              </a:r>
              <a:r>
                <a:rPr lang="en-US" altLang="ko-KR" sz="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 크기를 지정한 값으로 고정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7640205-65F9-45CB-9294-43D123290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793" y="2257672"/>
            <a:ext cx="7691812" cy="33065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5A1F93-B7E8-4169-9B89-F92DD427D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47" y="1368363"/>
            <a:ext cx="9076906" cy="520025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B97637-7201-4715-A09B-D3CD8C07A15D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12279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484952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 Scaling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5205D8-3FA3-4048-9CEC-A63409090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4" y="2412479"/>
            <a:ext cx="9298511" cy="1918382"/>
          </a:xfrm>
          <a:prstGeom prst="rect">
            <a:avLst/>
          </a:prstGeom>
        </p:spPr>
      </p:pic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3B649C54-4968-4033-8DF4-985BF5A3B111}"/>
              </a:ext>
            </a:extLst>
          </p:cNvPr>
          <p:cNvSpPr txBox="1">
            <a:spLocks/>
          </p:cNvSpPr>
          <p:nvPr/>
        </p:nvSpPr>
        <p:spPr>
          <a:xfrm>
            <a:off x="1049685" y="5004767"/>
            <a:ext cx="8594027" cy="111384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1800" dirty="0">
                <a:solidFill>
                  <a:srgbClr val="00A83B"/>
                </a:solidFill>
              </a:rPr>
              <a:t>AWS</a:t>
            </a:r>
            <a:r>
              <a:rPr lang="ko-KR" altLang="en-US" sz="1800" dirty="0">
                <a:solidFill>
                  <a:srgbClr val="00A83B"/>
                </a:solidFill>
              </a:rPr>
              <a:t>와는 다르게 </a:t>
            </a:r>
            <a:r>
              <a:rPr lang="en-US" altLang="ko-KR" sz="1800" dirty="0">
                <a:solidFill>
                  <a:srgbClr val="00A83B"/>
                </a:solidFill>
              </a:rPr>
              <a:t>Auto Scaling </a:t>
            </a:r>
            <a:r>
              <a:rPr lang="ko-KR" altLang="en-US" sz="1800" dirty="0">
                <a:solidFill>
                  <a:srgbClr val="00A83B"/>
                </a:solidFill>
              </a:rPr>
              <a:t>설정 시 하나의 </a:t>
            </a:r>
            <a:r>
              <a:rPr lang="en-US" altLang="ko-KR" sz="1800" dirty="0">
                <a:solidFill>
                  <a:srgbClr val="00A83B"/>
                </a:solidFill>
              </a:rPr>
              <a:t>Zone</a:t>
            </a:r>
            <a:r>
              <a:rPr lang="ko-KR" altLang="en-US" sz="1800" dirty="0">
                <a:solidFill>
                  <a:srgbClr val="00A83B"/>
                </a:solidFill>
              </a:rPr>
              <a:t>만  설정할 수 있음</a:t>
            </a:r>
            <a:endParaRPr lang="en-US" altLang="ko-KR" sz="2700" dirty="0">
              <a:solidFill>
                <a:srgbClr val="00A83B"/>
              </a:solidFill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ko-KR" sz="1400" dirty="0">
                <a:solidFill>
                  <a:srgbClr val="00A83B"/>
                </a:solidFill>
              </a:rPr>
              <a:t>-&gt; Zone </a:t>
            </a:r>
            <a:r>
              <a:rPr lang="ko-KR" altLang="en-US" sz="1400" dirty="0">
                <a:solidFill>
                  <a:srgbClr val="00A83B"/>
                </a:solidFill>
              </a:rPr>
              <a:t>별로 </a:t>
            </a:r>
            <a:r>
              <a:rPr lang="en-US" altLang="ko-KR" sz="1400" dirty="0">
                <a:solidFill>
                  <a:srgbClr val="00A83B"/>
                </a:solidFill>
              </a:rPr>
              <a:t>Auto Scaling</a:t>
            </a:r>
            <a:r>
              <a:rPr lang="ko-KR" altLang="en-US" sz="1400" dirty="0">
                <a:solidFill>
                  <a:srgbClr val="00A83B"/>
                </a:solidFill>
              </a:rPr>
              <a:t>을 생성 및 관리해야 함</a:t>
            </a:r>
            <a:endParaRPr lang="en-US" altLang="ko-KR" sz="1400" dirty="0">
              <a:solidFill>
                <a:srgbClr val="00A83B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1E6E28-3298-4BE3-B78E-96616984484C}"/>
              </a:ext>
            </a:extLst>
          </p:cNvPr>
          <p:cNvSpPr/>
          <p:nvPr/>
        </p:nvSpPr>
        <p:spPr>
          <a:xfrm>
            <a:off x="7542944" y="3780631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A72C65-9455-4D72-A564-A1B7A1630CBA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3490213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484952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 Scaling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3FBB3-360A-4CBF-B486-E4BAA5B8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83" y="1818413"/>
            <a:ext cx="8277634" cy="3924436"/>
          </a:xfrm>
          <a:prstGeom prst="rect">
            <a:avLst/>
          </a:prstGeom>
        </p:spPr>
      </p:pic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C013AF8-EB1B-4096-B7AA-830209AA48D8}"/>
              </a:ext>
            </a:extLst>
          </p:cNvPr>
          <p:cNvSpPr txBox="1">
            <a:spLocks/>
          </p:cNvSpPr>
          <p:nvPr/>
        </p:nvSpPr>
        <p:spPr>
          <a:xfrm>
            <a:off x="1049685" y="5879931"/>
            <a:ext cx="8594027" cy="111384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Monitoring</a:t>
            </a:r>
            <a:r>
              <a:rPr lang="ko-KR" altLang="en-US" sz="1800" dirty="0">
                <a:solidFill>
                  <a:srgbClr val="00A83B"/>
                </a:solidFill>
              </a:rPr>
              <a:t> </a:t>
            </a:r>
            <a:r>
              <a:rPr lang="en-US" altLang="ko-KR" sz="1800" dirty="0">
                <a:solidFill>
                  <a:srgbClr val="00A83B"/>
                </a:solidFill>
              </a:rPr>
              <a:t>–</a:t>
            </a:r>
            <a:r>
              <a:rPr lang="ko-KR" altLang="en-US" sz="1800" dirty="0">
                <a:solidFill>
                  <a:srgbClr val="00A83B"/>
                </a:solidFill>
              </a:rPr>
              <a:t> </a:t>
            </a:r>
            <a:r>
              <a:rPr lang="en-US" altLang="ko-KR" sz="1800" dirty="0">
                <a:solidFill>
                  <a:srgbClr val="00A83B"/>
                </a:solidFill>
              </a:rPr>
              <a:t>Group Event Setting</a:t>
            </a:r>
            <a:r>
              <a:rPr lang="ko-KR" altLang="en-US" sz="1800" dirty="0">
                <a:solidFill>
                  <a:srgbClr val="00A83B"/>
                </a:solidFill>
              </a:rPr>
              <a:t>에서 설정 가능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AWS</a:t>
            </a:r>
            <a:r>
              <a:rPr lang="ko-KR" altLang="en-US" sz="1800" dirty="0">
                <a:solidFill>
                  <a:srgbClr val="00A83B"/>
                </a:solidFill>
              </a:rPr>
              <a:t>와 달리 이벤트 항목 외에 사용자가 </a:t>
            </a:r>
            <a:r>
              <a:rPr lang="en-US" altLang="ko-KR" sz="1800" dirty="0">
                <a:solidFill>
                  <a:srgbClr val="00A83B"/>
                </a:solidFill>
              </a:rPr>
              <a:t>AWS</a:t>
            </a:r>
            <a:r>
              <a:rPr lang="ko-KR" altLang="en-US" sz="1800" dirty="0">
                <a:solidFill>
                  <a:srgbClr val="00A83B"/>
                </a:solidFill>
              </a:rPr>
              <a:t>의 </a:t>
            </a:r>
            <a:r>
              <a:rPr lang="en-US" altLang="ko-KR" sz="1800" dirty="0">
                <a:solidFill>
                  <a:srgbClr val="00A83B"/>
                </a:solidFill>
              </a:rPr>
              <a:t>CloudWatch</a:t>
            </a:r>
            <a:r>
              <a:rPr lang="ko-KR" altLang="en-US" sz="1800" dirty="0">
                <a:solidFill>
                  <a:srgbClr val="00A83B"/>
                </a:solidFill>
              </a:rPr>
              <a:t>와 같은 서비스로 경보를 생성할 수 없음</a:t>
            </a:r>
            <a:endParaRPr lang="en-US" altLang="ko-KR" sz="1800" dirty="0">
              <a:solidFill>
                <a:srgbClr val="00A83B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79141917-CE04-4D5C-BEB8-5C4F78793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47570"/>
              </p:ext>
            </p:extLst>
          </p:nvPr>
        </p:nvGraphicFramePr>
        <p:xfrm>
          <a:off x="7398927" y="2601779"/>
          <a:ext cx="1597814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907">
                  <a:extLst>
                    <a:ext uri="{9D8B030D-6E8A-4147-A177-3AD203B41FA5}">
                      <a16:colId xmlns:a16="http://schemas.microsoft.com/office/drawing/2014/main" val="3107347104"/>
                    </a:ext>
                  </a:extLst>
                </a:gridCol>
                <a:gridCol w="798907">
                  <a:extLst>
                    <a:ext uri="{9D8B030D-6E8A-4147-A177-3AD203B41FA5}">
                      <a16:colId xmlns:a16="http://schemas.microsoft.com/office/drawing/2014/main" val="2561827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/>
                        <a:t>이벤트 항목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/>
                        <a:t>이벤트 세부항목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903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CPU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used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03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Idle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600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user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3229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system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94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Memory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used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6375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Disk I/O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read bytes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348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write bytes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67942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Network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bps in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3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bps out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6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err="1"/>
                        <a:t>pps</a:t>
                      </a:r>
                      <a:r>
                        <a:rPr lang="en-US" altLang="ko-KR" sz="600" dirty="0"/>
                        <a:t> in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83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err="1"/>
                        <a:t>pps</a:t>
                      </a:r>
                      <a:r>
                        <a:rPr lang="en-US" altLang="ko-KR" sz="600" dirty="0"/>
                        <a:t> out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4553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Load Average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Load Avg.(1min)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058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Load Avg.(5min)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77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Load Avg.(15min)</a:t>
                      </a:r>
                      <a:endParaRPr lang="ko-KR" altLang="en-US" sz="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File System</a:t>
                      </a:r>
                      <a:endParaRPr lang="ko-KR" altLang="en-US" sz="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used</a:t>
                      </a:r>
                      <a:endParaRPr lang="ko-KR" altLang="en-US" sz="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96923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AE0A2-A7E1-476F-9ED5-98AC1D6CDF54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3459048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484952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 Scaling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C013AF8-EB1B-4096-B7AA-830209AA48D8}"/>
              </a:ext>
            </a:extLst>
          </p:cNvPr>
          <p:cNvSpPr txBox="1">
            <a:spLocks/>
          </p:cNvSpPr>
          <p:nvPr/>
        </p:nvSpPr>
        <p:spPr>
          <a:xfrm>
            <a:off x="1049686" y="5782334"/>
            <a:ext cx="8594027" cy="1484952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다음과 같이 정책 설정 후 테스트 진행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800" dirty="0">
                <a:solidFill>
                  <a:srgbClr val="00A83B"/>
                </a:solidFill>
              </a:rPr>
              <a:t>ab -t 900 -c 100 -n 500000 http://slb-3238924.ncloudslb.com/index.php </a:t>
            </a:r>
            <a:r>
              <a:rPr lang="ko-KR" altLang="en-US" sz="1800" dirty="0">
                <a:solidFill>
                  <a:srgbClr val="00A83B"/>
                </a:solidFill>
              </a:rPr>
              <a:t>명령어로 테스트 진행</a:t>
            </a:r>
            <a:endParaRPr lang="en-US" altLang="ko-KR" sz="1800" dirty="0">
              <a:solidFill>
                <a:srgbClr val="00A83B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DF5B1-9A42-4522-B4D9-D58FC070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1309963"/>
            <a:ext cx="7217333" cy="43899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600601-3B9C-4A64-AE13-D82F85CF07DE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1906063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76275"/>
            <a:ext cx="8031600" cy="1484952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 Scaling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Monitoring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C598EF-885B-40E2-A5DB-599733408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41" y="1978914"/>
            <a:ext cx="4387140" cy="17763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3A12F3-EC96-4938-BB6E-A97C135BB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732" y="1978914"/>
            <a:ext cx="4376499" cy="1803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337DE6-FACD-4F98-A3F7-124D98CE6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41" y="4675425"/>
            <a:ext cx="4376499" cy="1818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B7BAB-3666-4146-AFA2-1655AB7AA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209" y="4032659"/>
            <a:ext cx="3169544" cy="34140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592A48-6810-403E-8023-5086A0137915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3859265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76275"/>
            <a:ext cx="8031600" cy="1484952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 Scaling Monitoring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E7A6D7D9-446A-4788-8484-39AAC4D1A90D}"/>
              </a:ext>
            </a:extLst>
          </p:cNvPr>
          <p:cNvSpPr txBox="1">
            <a:spLocks/>
          </p:cNvSpPr>
          <p:nvPr/>
        </p:nvSpPr>
        <p:spPr>
          <a:xfrm>
            <a:off x="1049686" y="2304467"/>
            <a:ext cx="8594027" cy="111384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83B"/>
                </a:solidFill>
              </a:rPr>
              <a:t>Auto Scaling</a:t>
            </a:r>
            <a:r>
              <a:rPr lang="ko-KR" altLang="en-US" sz="1800" dirty="0">
                <a:solidFill>
                  <a:srgbClr val="00A83B"/>
                </a:solidFill>
              </a:rPr>
              <a:t>의</a:t>
            </a:r>
            <a:r>
              <a:rPr lang="en-US" altLang="ko-KR" sz="1800" dirty="0">
                <a:solidFill>
                  <a:srgbClr val="00A83B"/>
                </a:solidFill>
              </a:rPr>
              <a:t> </a:t>
            </a:r>
            <a:r>
              <a:rPr lang="ko-KR" altLang="en-US" sz="1800" dirty="0">
                <a:solidFill>
                  <a:srgbClr val="00A83B"/>
                </a:solidFill>
              </a:rPr>
              <a:t>테스트의 경우 </a:t>
            </a:r>
            <a:r>
              <a:rPr lang="en-US" altLang="ko-KR" sz="1800" dirty="0">
                <a:solidFill>
                  <a:srgbClr val="00A83B"/>
                </a:solidFill>
              </a:rPr>
              <a:t>CPU,</a:t>
            </a:r>
            <a:r>
              <a:rPr lang="ko-KR" altLang="en-US" sz="1800" dirty="0">
                <a:solidFill>
                  <a:srgbClr val="00A83B"/>
                </a:solidFill>
              </a:rPr>
              <a:t> </a:t>
            </a:r>
            <a:r>
              <a:rPr lang="en-US" altLang="ko-KR" sz="1800" dirty="0">
                <a:solidFill>
                  <a:srgbClr val="00A83B"/>
                </a:solidFill>
              </a:rPr>
              <a:t>Memory,</a:t>
            </a:r>
            <a:r>
              <a:rPr lang="ko-KR" altLang="en-US" sz="1800" dirty="0">
                <a:solidFill>
                  <a:srgbClr val="00A83B"/>
                </a:solidFill>
              </a:rPr>
              <a:t> </a:t>
            </a:r>
            <a:r>
              <a:rPr lang="en-US" altLang="ko-KR" sz="1800" dirty="0">
                <a:solidFill>
                  <a:srgbClr val="00A83B"/>
                </a:solidFill>
              </a:rPr>
              <a:t>Disk,</a:t>
            </a:r>
            <a:r>
              <a:rPr lang="ko-KR" altLang="en-US" sz="1800" dirty="0">
                <a:solidFill>
                  <a:srgbClr val="00A83B"/>
                </a:solidFill>
              </a:rPr>
              <a:t> </a:t>
            </a:r>
            <a:r>
              <a:rPr lang="en-US" altLang="ko-KR" sz="1800" dirty="0">
                <a:solidFill>
                  <a:srgbClr val="00A83B"/>
                </a:solidFill>
              </a:rPr>
              <a:t>Network </a:t>
            </a:r>
            <a:r>
              <a:rPr lang="ko-KR" altLang="en-US" sz="1800" dirty="0">
                <a:solidFill>
                  <a:srgbClr val="00A83B"/>
                </a:solidFill>
              </a:rPr>
              <a:t>등 기본적인</a:t>
            </a:r>
            <a:r>
              <a:rPr lang="en-US" altLang="ko-KR" sz="1800" dirty="0">
                <a:solidFill>
                  <a:srgbClr val="00A83B"/>
                </a:solidFill>
              </a:rPr>
              <a:t> Monitoring</a:t>
            </a:r>
            <a:r>
              <a:rPr lang="ko-KR" altLang="en-US" sz="1800" dirty="0">
                <a:solidFill>
                  <a:srgbClr val="00A83B"/>
                </a:solidFill>
              </a:rPr>
              <a:t>만 확인할 수 있었음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여러 그래프를 동시에 확인할 수 없고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시간별 실행 중인 서버 수 또한 확인할 수 없음</a:t>
            </a:r>
            <a:endParaRPr lang="en-US" altLang="ko-KR" sz="1400" dirty="0">
              <a:solidFill>
                <a:srgbClr val="00A83B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ko-KR" sz="1400" dirty="0">
                <a:solidFill>
                  <a:srgbClr val="00A83B"/>
                </a:solidFill>
              </a:rPr>
              <a:t>	-&gt;AWS</a:t>
            </a:r>
            <a:r>
              <a:rPr lang="ko-KR" altLang="en-US" sz="1400" dirty="0">
                <a:solidFill>
                  <a:srgbClr val="00A83B"/>
                </a:solidFill>
              </a:rPr>
              <a:t> </a:t>
            </a:r>
            <a:r>
              <a:rPr lang="en-US" altLang="ko-KR" sz="1400" dirty="0">
                <a:solidFill>
                  <a:srgbClr val="00A83B"/>
                </a:solidFill>
              </a:rPr>
              <a:t>CloudWatch</a:t>
            </a:r>
            <a:r>
              <a:rPr lang="ko-KR" altLang="en-US" sz="1400" dirty="0">
                <a:solidFill>
                  <a:srgbClr val="00A83B"/>
                </a:solidFill>
              </a:rPr>
              <a:t>에 비해 기능이 부족함</a:t>
            </a:r>
            <a:endParaRPr lang="en-US" altLang="ko-KR" sz="1400" dirty="0">
              <a:solidFill>
                <a:srgbClr val="00A83B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778081-9A69-4CC0-987C-62B660BB3066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3944629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76275"/>
            <a:ext cx="8031600" cy="1484952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 Scaling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비교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E7A6D7D9-446A-4788-8484-39AAC4D1A90D}"/>
              </a:ext>
            </a:extLst>
          </p:cNvPr>
          <p:cNvSpPr txBox="1">
            <a:spLocks/>
          </p:cNvSpPr>
          <p:nvPr/>
        </p:nvSpPr>
        <p:spPr>
          <a:xfrm>
            <a:off x="1049686" y="1504305"/>
            <a:ext cx="8594027" cy="458058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같은 조건에서 </a:t>
            </a:r>
            <a:r>
              <a:rPr lang="en-US" altLang="ko-KR" sz="1800" dirty="0">
                <a:solidFill>
                  <a:srgbClr val="00A83B"/>
                </a:solidFill>
              </a:rPr>
              <a:t>NCP</a:t>
            </a:r>
            <a:r>
              <a:rPr lang="ko-KR" altLang="en-US" sz="1800" dirty="0">
                <a:solidFill>
                  <a:srgbClr val="00A83B"/>
                </a:solidFill>
              </a:rPr>
              <a:t>와 </a:t>
            </a:r>
            <a:r>
              <a:rPr lang="en-US" altLang="ko-KR" sz="1800" dirty="0">
                <a:solidFill>
                  <a:srgbClr val="00A83B"/>
                </a:solidFill>
              </a:rPr>
              <a:t>AWS</a:t>
            </a:r>
            <a:r>
              <a:rPr lang="ko-KR" altLang="en-US" sz="1800" dirty="0">
                <a:solidFill>
                  <a:srgbClr val="00A83B"/>
                </a:solidFill>
              </a:rPr>
              <a:t>의 </a:t>
            </a:r>
            <a:r>
              <a:rPr lang="en-US" altLang="ko-KR" sz="1800" dirty="0">
                <a:solidFill>
                  <a:srgbClr val="00A83B"/>
                </a:solidFill>
              </a:rPr>
              <a:t>Auto Scaling</a:t>
            </a:r>
            <a:r>
              <a:rPr lang="ko-KR" altLang="en-US" sz="1800" dirty="0">
                <a:solidFill>
                  <a:srgbClr val="00A83B"/>
                </a:solidFill>
              </a:rPr>
              <a:t>을 동시에 테스트하여 이 둘을 서로 비교함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서버 증가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감소 기준은 동일하게 설정 후 테스트 진행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서버 수는 최소 </a:t>
            </a:r>
            <a:r>
              <a:rPr lang="en-US" altLang="ko-KR" sz="1800" dirty="0">
                <a:solidFill>
                  <a:srgbClr val="00A83B"/>
                </a:solidFill>
              </a:rPr>
              <a:t>2</a:t>
            </a:r>
            <a:r>
              <a:rPr lang="ko-KR" altLang="en-US" sz="1800" dirty="0">
                <a:solidFill>
                  <a:srgbClr val="00A83B"/>
                </a:solidFill>
              </a:rPr>
              <a:t>대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최대 </a:t>
            </a:r>
            <a:r>
              <a:rPr lang="en-US" altLang="ko-KR" sz="1800" dirty="0">
                <a:solidFill>
                  <a:srgbClr val="00A83B"/>
                </a:solidFill>
              </a:rPr>
              <a:t>10</a:t>
            </a:r>
            <a:r>
              <a:rPr lang="ko-KR" altLang="en-US" sz="1800" dirty="0">
                <a:solidFill>
                  <a:srgbClr val="00A83B"/>
                </a:solidFill>
              </a:rPr>
              <a:t>대로 설정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헬스체크 보류 기간</a:t>
            </a:r>
            <a:r>
              <a:rPr lang="en-US" altLang="ko-KR" sz="1800" dirty="0">
                <a:solidFill>
                  <a:srgbClr val="00A83B"/>
                </a:solidFill>
              </a:rPr>
              <a:t>(</a:t>
            </a:r>
            <a:r>
              <a:rPr lang="ko-KR" altLang="en-US" sz="1800" dirty="0">
                <a:solidFill>
                  <a:srgbClr val="00A83B"/>
                </a:solidFill>
              </a:rPr>
              <a:t>상태 검사 유예 기간</a:t>
            </a:r>
            <a:r>
              <a:rPr lang="en-US" altLang="ko-KR" sz="1800" dirty="0">
                <a:solidFill>
                  <a:srgbClr val="00A83B"/>
                </a:solidFill>
              </a:rPr>
              <a:t>)</a:t>
            </a:r>
            <a:r>
              <a:rPr lang="ko-KR" altLang="en-US" sz="1800" dirty="0">
                <a:solidFill>
                  <a:srgbClr val="00A83B"/>
                </a:solidFill>
              </a:rPr>
              <a:t>은 동일하게 </a:t>
            </a:r>
            <a:r>
              <a:rPr lang="en-US" altLang="ko-KR" sz="1800" dirty="0">
                <a:solidFill>
                  <a:srgbClr val="00A83B"/>
                </a:solidFill>
              </a:rPr>
              <a:t>180</a:t>
            </a:r>
            <a:r>
              <a:rPr lang="ko-KR" altLang="en-US" sz="1800" dirty="0">
                <a:solidFill>
                  <a:srgbClr val="00A83B"/>
                </a:solidFill>
              </a:rPr>
              <a:t>초로 설정</a:t>
            </a:r>
            <a:endParaRPr lang="en-US" altLang="ko-KR" sz="1800" dirty="0">
              <a:solidFill>
                <a:srgbClr val="00A83B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증가 정책은 </a:t>
            </a:r>
            <a:r>
              <a:rPr lang="en-US" altLang="ko-KR" sz="1800" dirty="0">
                <a:solidFill>
                  <a:srgbClr val="00A83B"/>
                </a:solidFill>
              </a:rPr>
              <a:t>3</a:t>
            </a:r>
            <a:r>
              <a:rPr lang="ko-KR" altLang="en-US" sz="1800" dirty="0">
                <a:solidFill>
                  <a:srgbClr val="00A83B"/>
                </a:solidFill>
              </a:rPr>
              <a:t>분간 </a:t>
            </a:r>
            <a:r>
              <a:rPr lang="en-US" altLang="ko-KR" sz="1800" dirty="0">
                <a:solidFill>
                  <a:srgbClr val="00A83B"/>
                </a:solidFill>
              </a:rPr>
              <a:t>CPU </a:t>
            </a:r>
            <a:r>
              <a:rPr lang="ko-KR" altLang="en-US" sz="1800" dirty="0">
                <a:solidFill>
                  <a:srgbClr val="00A83B"/>
                </a:solidFill>
              </a:rPr>
              <a:t>사용량이 </a:t>
            </a:r>
            <a:r>
              <a:rPr lang="en-US" altLang="ko-KR" sz="1800" dirty="0">
                <a:solidFill>
                  <a:srgbClr val="00A83B"/>
                </a:solidFill>
              </a:rPr>
              <a:t>80% </a:t>
            </a:r>
            <a:r>
              <a:rPr lang="ko-KR" altLang="en-US" sz="1800" dirty="0">
                <a:solidFill>
                  <a:srgbClr val="00A83B"/>
                </a:solidFill>
              </a:rPr>
              <a:t>이상이면 </a:t>
            </a:r>
            <a:r>
              <a:rPr lang="en-US" altLang="ko-KR" sz="1800" dirty="0">
                <a:solidFill>
                  <a:srgbClr val="00A83B"/>
                </a:solidFill>
              </a:rPr>
              <a:t>2</a:t>
            </a:r>
            <a:r>
              <a:rPr lang="ko-KR" altLang="en-US" sz="1800" dirty="0">
                <a:solidFill>
                  <a:srgbClr val="00A83B"/>
                </a:solidFill>
              </a:rPr>
              <a:t>대 증가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감소 정책은 </a:t>
            </a:r>
            <a:r>
              <a:rPr lang="en-US" altLang="ko-KR" sz="1800" dirty="0">
                <a:solidFill>
                  <a:srgbClr val="00A83B"/>
                </a:solidFill>
              </a:rPr>
              <a:t>3</a:t>
            </a:r>
            <a:r>
              <a:rPr lang="ko-KR" altLang="en-US" sz="1800" dirty="0">
                <a:solidFill>
                  <a:srgbClr val="00A83B"/>
                </a:solidFill>
              </a:rPr>
              <a:t>분간 </a:t>
            </a:r>
            <a:r>
              <a:rPr lang="en-US" altLang="ko-KR" sz="1800" dirty="0">
                <a:solidFill>
                  <a:srgbClr val="00A83B"/>
                </a:solidFill>
              </a:rPr>
              <a:t>CPU </a:t>
            </a:r>
            <a:r>
              <a:rPr lang="ko-KR" altLang="en-US" sz="1800" dirty="0">
                <a:solidFill>
                  <a:srgbClr val="00A83B"/>
                </a:solidFill>
              </a:rPr>
              <a:t>사용량이 </a:t>
            </a:r>
            <a:r>
              <a:rPr lang="en-US" altLang="ko-KR" sz="1800" dirty="0">
                <a:solidFill>
                  <a:srgbClr val="00A83B"/>
                </a:solidFill>
              </a:rPr>
              <a:t>60%</a:t>
            </a:r>
            <a:r>
              <a:rPr lang="ko-KR" altLang="en-US" sz="1800" dirty="0">
                <a:solidFill>
                  <a:srgbClr val="00A83B"/>
                </a:solidFill>
              </a:rPr>
              <a:t>이하면 </a:t>
            </a:r>
            <a:r>
              <a:rPr lang="en-US" altLang="ko-KR" sz="1800" dirty="0">
                <a:solidFill>
                  <a:srgbClr val="00A83B"/>
                </a:solidFill>
              </a:rPr>
              <a:t>1</a:t>
            </a:r>
            <a:r>
              <a:rPr lang="ko-KR" altLang="en-US" sz="1800" dirty="0">
                <a:solidFill>
                  <a:srgbClr val="00A83B"/>
                </a:solidFill>
              </a:rPr>
              <a:t>대 감소로 설정 </a:t>
            </a:r>
            <a:r>
              <a:rPr lang="en-US" altLang="ko-KR" sz="1800" dirty="0">
                <a:solidFill>
                  <a:srgbClr val="00A83B"/>
                </a:solidFill>
              </a:rPr>
              <a:t>(</a:t>
            </a:r>
            <a:r>
              <a:rPr lang="ko-KR" altLang="en-US" sz="1800" dirty="0">
                <a:solidFill>
                  <a:srgbClr val="00A83B"/>
                </a:solidFill>
              </a:rPr>
              <a:t>이외에 여러 방법으로 설정할 수 있지만 이번 테스트에서는 간단한 방법으로 둘을 비교함</a:t>
            </a:r>
            <a:r>
              <a:rPr lang="en-US" altLang="ko-KR" sz="1800" dirty="0">
                <a:solidFill>
                  <a:srgbClr val="00A83B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37FE71-FD12-4B03-B07C-B9CE2BD16ADB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3639019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76275"/>
            <a:ext cx="8031600" cy="1484952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 Scaling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비교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3BBE09-6D86-470B-9BB6-952D3B6A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661" y="1944427"/>
            <a:ext cx="3815754" cy="46560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55081C-5692-404B-B8F5-E7BE64AC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93" y="1944427"/>
            <a:ext cx="3797087" cy="4392488"/>
          </a:xfrm>
          <a:prstGeom prst="rect">
            <a:avLst/>
          </a:prstGeom>
        </p:spPr>
      </p:pic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BF0C7B56-0556-4229-B1C3-ADE224EE6010}"/>
              </a:ext>
            </a:extLst>
          </p:cNvPr>
          <p:cNvSpPr txBox="1">
            <a:spLocks/>
          </p:cNvSpPr>
          <p:nvPr/>
        </p:nvSpPr>
        <p:spPr>
          <a:xfrm>
            <a:off x="5694998" y="1399438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EE7700"/>
                </a:solidFill>
              </a:rPr>
              <a:t>AWS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2D529-F1E8-4CFA-8120-1762A025DB3C}"/>
              </a:ext>
            </a:extLst>
          </p:cNvPr>
          <p:cNvSpPr txBox="1">
            <a:spLocks/>
          </p:cNvSpPr>
          <p:nvPr/>
        </p:nvSpPr>
        <p:spPr>
          <a:xfrm>
            <a:off x="965140" y="1399438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NCP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7E0DC1-F80F-43D9-BFD5-A406651C0AE4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37218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NCP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3D263A-32F0-4ED6-9E16-896526E2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44" y="1787689"/>
            <a:ext cx="7418394" cy="50817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F5E8F3-51E7-4D3A-8037-FFAF92C7F000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NCP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225653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76275"/>
            <a:ext cx="8031600" cy="1484952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 Scaling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비교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BF0C7B56-0556-4229-B1C3-ADE224EE6010}"/>
              </a:ext>
            </a:extLst>
          </p:cNvPr>
          <p:cNvSpPr txBox="1">
            <a:spLocks/>
          </p:cNvSpPr>
          <p:nvPr/>
        </p:nvSpPr>
        <p:spPr>
          <a:xfrm>
            <a:off x="5694998" y="1399438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EE7700"/>
                </a:solidFill>
              </a:rPr>
              <a:t>AWS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2D529-F1E8-4CFA-8120-1762A025DB3C}"/>
              </a:ext>
            </a:extLst>
          </p:cNvPr>
          <p:cNvSpPr txBox="1">
            <a:spLocks/>
          </p:cNvSpPr>
          <p:nvPr/>
        </p:nvSpPr>
        <p:spPr>
          <a:xfrm>
            <a:off x="965140" y="1399438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NCP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C6AB3-D3D6-448F-AA7D-36D54473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98" y="2133235"/>
            <a:ext cx="3067787" cy="1935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E42D30-2B99-47E2-8339-62AE299F5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40" y="2187505"/>
            <a:ext cx="3589472" cy="17693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930BC3-27DF-4AF6-9DCD-6D5FB385F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53" y="4711575"/>
            <a:ext cx="4302050" cy="17693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9AC40B-CA2D-497C-8639-760175D92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998" y="4711575"/>
            <a:ext cx="4063649" cy="1219821"/>
          </a:xfrm>
          <a:prstGeom prst="rect">
            <a:avLst/>
          </a:prstGeom>
        </p:spPr>
      </p:pic>
      <p:sp>
        <p:nvSpPr>
          <p:cNvPr id="12" name="텍스트 개체 틀 14">
            <a:extLst>
              <a:ext uri="{FF2B5EF4-FFF2-40B4-BE49-F238E27FC236}">
                <a16:creationId xmlns:a16="http://schemas.microsoft.com/office/drawing/2014/main" id="{AD96B50C-B038-4E50-B1F2-81B995371FDC}"/>
              </a:ext>
            </a:extLst>
          </p:cNvPr>
          <p:cNvSpPr txBox="1">
            <a:spLocks/>
          </p:cNvSpPr>
          <p:nvPr/>
        </p:nvSpPr>
        <p:spPr>
          <a:xfrm>
            <a:off x="3486225" y="6624947"/>
            <a:ext cx="3720950" cy="452700"/>
          </a:xfrm>
          <a:prstGeom prst="rect">
            <a:avLst/>
          </a:prstGeom>
          <a:noFill/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83B"/>
                </a:solidFill>
              </a:rPr>
              <a:t>서로 유사한 결과를 보여 줌</a:t>
            </a:r>
            <a:endParaRPr lang="en-US" altLang="ko-KR" sz="1800" dirty="0">
              <a:solidFill>
                <a:srgbClr val="00A83B"/>
              </a:solidFill>
            </a:endParaRPr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22E027D2-6B75-43A4-8A9C-B08BD1B2ED95}"/>
              </a:ext>
            </a:extLst>
          </p:cNvPr>
          <p:cNvSpPr txBox="1">
            <a:spLocks/>
          </p:cNvSpPr>
          <p:nvPr/>
        </p:nvSpPr>
        <p:spPr>
          <a:xfrm>
            <a:off x="976649" y="1734805"/>
            <a:ext cx="3720950" cy="452700"/>
          </a:xfrm>
          <a:prstGeom prst="rect">
            <a:avLst/>
          </a:prstGeom>
          <a:noFill/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0427925-6607-43B5-8FF1-6045941DBA12}"/>
              </a:ext>
            </a:extLst>
          </p:cNvPr>
          <p:cNvSpPr txBox="1">
            <a:spLocks/>
          </p:cNvSpPr>
          <p:nvPr/>
        </p:nvSpPr>
        <p:spPr>
          <a:xfrm>
            <a:off x="973238" y="4258875"/>
            <a:ext cx="3720950" cy="452700"/>
          </a:xfrm>
          <a:prstGeom prst="rect">
            <a:avLst/>
          </a:prstGeom>
          <a:noFill/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Network I/O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774C19-4F4E-479A-90CF-64B3915BEF3F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2461248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후기</a:t>
            </a:r>
          </a:p>
        </p:txBody>
      </p:sp>
      <p:pic>
        <p:nvPicPr>
          <p:cNvPr id="17" name="그림 16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960C-0418-4341-886B-070AFC60632F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후기</a:t>
            </a:r>
          </a:p>
        </p:txBody>
      </p:sp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6E05C73E-6122-48E4-B101-A90D97B16F79}"/>
              </a:ext>
            </a:extLst>
          </p:cNvPr>
          <p:cNvSpPr txBox="1">
            <a:spLocks/>
          </p:cNvSpPr>
          <p:nvPr/>
        </p:nvSpPr>
        <p:spPr>
          <a:xfrm>
            <a:off x="965141" y="1737487"/>
            <a:ext cx="8763118" cy="4923988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83B"/>
                </a:solidFill>
              </a:rPr>
              <a:t>단순히 </a:t>
            </a:r>
            <a:r>
              <a:rPr lang="en-US" altLang="ko-KR" sz="1800" dirty="0">
                <a:solidFill>
                  <a:srgbClr val="00A83B"/>
                </a:solidFill>
              </a:rPr>
              <a:t>NCP</a:t>
            </a:r>
            <a:r>
              <a:rPr lang="ko-KR" altLang="en-US" sz="1800" dirty="0">
                <a:solidFill>
                  <a:srgbClr val="00A83B"/>
                </a:solidFill>
              </a:rPr>
              <a:t>는 무엇일까</a:t>
            </a:r>
            <a:r>
              <a:rPr lang="en-US" altLang="ko-KR" sz="1800" dirty="0">
                <a:solidFill>
                  <a:srgbClr val="00A83B"/>
                </a:solidFill>
              </a:rPr>
              <a:t>? </a:t>
            </a:r>
            <a:r>
              <a:rPr lang="ko-KR" altLang="en-US" sz="1800" dirty="0">
                <a:solidFill>
                  <a:srgbClr val="00A83B"/>
                </a:solidFill>
              </a:rPr>
              <a:t>부터 시작한 과제로</a:t>
            </a:r>
            <a:r>
              <a:rPr lang="en-US" altLang="ko-KR" sz="1800" dirty="0">
                <a:solidFill>
                  <a:srgbClr val="00A83B"/>
                </a:solidFill>
              </a:rPr>
              <a:t>,</a:t>
            </a:r>
            <a:r>
              <a:rPr lang="ko-KR" altLang="en-US" sz="1800" dirty="0">
                <a:solidFill>
                  <a:srgbClr val="00A83B"/>
                </a:solidFill>
              </a:rPr>
              <a:t> 직접 사용해보며 후발주자인 </a:t>
            </a:r>
            <a:r>
              <a:rPr lang="en-US" altLang="ko-KR" sz="1800" dirty="0">
                <a:solidFill>
                  <a:srgbClr val="00A83B"/>
                </a:solidFill>
              </a:rPr>
              <a:t>NCP</a:t>
            </a:r>
            <a:r>
              <a:rPr lang="ko-KR" altLang="en-US" sz="1800" dirty="0">
                <a:solidFill>
                  <a:srgbClr val="00A83B"/>
                </a:solidFill>
              </a:rPr>
              <a:t>도 어느정도 따라가고 있음을 느낄 수 있었다</a:t>
            </a:r>
            <a:r>
              <a:rPr lang="en-US" altLang="ko-KR" sz="1800" dirty="0">
                <a:solidFill>
                  <a:srgbClr val="00A83B"/>
                </a:solidFill>
              </a:rPr>
              <a:t>. </a:t>
            </a:r>
            <a:r>
              <a:rPr lang="ko-KR" altLang="en-US" sz="1800" dirty="0">
                <a:solidFill>
                  <a:srgbClr val="00A83B"/>
                </a:solidFill>
              </a:rPr>
              <a:t>낮은 수준의 무료 정책 제공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학생을 위한 크레딧 부재</a:t>
            </a:r>
            <a:r>
              <a:rPr lang="en-US" altLang="ko-KR" sz="1800" dirty="0">
                <a:solidFill>
                  <a:srgbClr val="00A83B"/>
                </a:solidFill>
              </a:rPr>
              <a:t>, Load Balancer </a:t>
            </a:r>
            <a:r>
              <a:rPr lang="ko-KR" altLang="en-US" sz="1800" dirty="0">
                <a:solidFill>
                  <a:srgbClr val="00A83B"/>
                </a:solidFill>
              </a:rPr>
              <a:t>장애</a:t>
            </a:r>
            <a:r>
              <a:rPr lang="en-US" altLang="ko-KR" sz="1800" dirty="0">
                <a:solidFill>
                  <a:srgbClr val="00A83B"/>
                </a:solidFill>
              </a:rPr>
              <a:t>, ACG(</a:t>
            </a:r>
            <a:r>
              <a:rPr lang="ko-KR" altLang="en-US" sz="1800" dirty="0">
                <a:solidFill>
                  <a:srgbClr val="00A83B"/>
                </a:solidFill>
              </a:rPr>
              <a:t>보안 그룹</a:t>
            </a:r>
            <a:r>
              <a:rPr lang="en-US" altLang="ko-KR" sz="1800" dirty="0">
                <a:solidFill>
                  <a:srgbClr val="00A83B"/>
                </a:solidFill>
              </a:rPr>
              <a:t>)</a:t>
            </a:r>
            <a:r>
              <a:rPr lang="ko-KR" altLang="en-US" sz="1800" dirty="0">
                <a:solidFill>
                  <a:srgbClr val="00A83B"/>
                </a:solidFill>
              </a:rPr>
              <a:t>의 유연성 부족 등 서비스 적으로 아쉬운 부분이 많았다</a:t>
            </a:r>
            <a:r>
              <a:rPr lang="en-US" altLang="ko-KR" sz="1800" dirty="0">
                <a:solidFill>
                  <a:srgbClr val="00A83B"/>
                </a:solidFill>
              </a:rPr>
              <a:t>. </a:t>
            </a:r>
            <a:r>
              <a:rPr lang="ko-KR" altLang="en-US" sz="1800" dirty="0">
                <a:solidFill>
                  <a:srgbClr val="00A83B"/>
                </a:solidFill>
              </a:rPr>
              <a:t>하지만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공공기관을 위한 서비스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자제 서비스 강화</a:t>
            </a:r>
            <a:r>
              <a:rPr lang="en-US" altLang="ko-KR" sz="1800" dirty="0">
                <a:solidFill>
                  <a:srgbClr val="00A83B"/>
                </a:solidFill>
              </a:rPr>
              <a:t>, </a:t>
            </a:r>
            <a:r>
              <a:rPr lang="ko-KR" altLang="en-US" sz="1800" dirty="0">
                <a:solidFill>
                  <a:srgbClr val="00A83B"/>
                </a:solidFill>
              </a:rPr>
              <a:t>서비스 장애에 대한 빠른 피드백을 바탕으로 나날이 발전하는 서비스가 될 것으로 예상한다</a:t>
            </a:r>
            <a:r>
              <a:rPr lang="en-US" altLang="ko-KR" sz="1800" dirty="0">
                <a:solidFill>
                  <a:srgbClr val="00A83B"/>
                </a:solidFill>
              </a:rPr>
              <a:t>.</a:t>
            </a:r>
            <a:endParaRPr lang="ko-KR" altLang="en-US" sz="1800" dirty="0">
              <a:solidFill>
                <a:srgbClr val="00A8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49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965140" y="7074354"/>
            <a:ext cx="25924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900" dirty="0"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" name="그림 9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nav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9144053" y="6138271"/>
            <a:ext cx="174821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50" dirty="0">
                <a:latin typeface="나눔명조" pitchFamily="18" charset="-127"/>
                <a:ea typeface="나눔명조" pitchFamily="18" charset="-127"/>
              </a:rPr>
              <a:t>사진 출처 </a:t>
            </a:r>
            <a:r>
              <a:rPr lang="en-US" altLang="ko-KR" sz="650" dirty="0"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en-US" altLang="ko-KR" sz="650" dirty="0" err="1">
                <a:latin typeface="나눔명조" pitchFamily="18" charset="-127"/>
                <a:ea typeface="나눔명조" pitchFamily="18" charset="-127"/>
              </a:rPr>
              <a:t>flickr</a:t>
            </a:r>
            <a:r>
              <a:rPr lang="en-US" altLang="ko-KR" sz="65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650" dirty="0">
                <a:latin typeface="나눔명조" pitchFamily="18" charset="-127"/>
                <a:ea typeface="나눔명조" pitchFamily="18" charset="-127"/>
              </a:rPr>
              <a:t>작성자 </a:t>
            </a:r>
            <a:r>
              <a:rPr lang="en-US" altLang="ko-KR" sz="650" dirty="0" err="1">
                <a:latin typeface="나눔명조" pitchFamily="18" charset="-127"/>
                <a:ea typeface="나눔명조" pitchFamily="18" charset="-127"/>
              </a:rPr>
              <a:t>dantaylr</a:t>
            </a:r>
            <a:endParaRPr lang="ko-KR" altLang="en-US" sz="650" dirty="0"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5" name="그림 14" descr="arro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5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NCP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pic>
        <p:nvPicPr>
          <p:cNvPr id="17" name="그림 16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AEEDE36-A922-43C4-9520-EC272663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30" y="1737487"/>
            <a:ext cx="7824340" cy="51313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7F059A-BEFF-4AD2-8875-A3F34B6E9977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NCP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7861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NCP Global Region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96FCA7-4021-4DB4-A3F4-02992A26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30" y="1582228"/>
            <a:ext cx="7824340" cy="5411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362C1A-BAEB-45AA-AD88-8478ADC36162}"/>
              </a:ext>
            </a:extLst>
          </p:cNvPr>
          <p:cNvSpPr txBox="1"/>
          <p:nvPr/>
        </p:nvSpPr>
        <p:spPr>
          <a:xfrm>
            <a:off x="7982392" y="6993776"/>
            <a:ext cx="10174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* 2019.02.11 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기준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0B3CA2-9789-412B-B7CB-4FD61679FE03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NCP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67720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NCP Global Region</a:t>
            </a:r>
            <a:endParaRPr lang="ko-KR" altLang="en-US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362C1A-BAEB-45AA-AD88-8478ADC36162}"/>
              </a:ext>
            </a:extLst>
          </p:cNvPr>
          <p:cNvSpPr txBox="1"/>
          <p:nvPr/>
        </p:nvSpPr>
        <p:spPr>
          <a:xfrm>
            <a:off x="7903934" y="4752739"/>
            <a:ext cx="10174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dirty="0">
                <a:latin typeface="나눔명조" pitchFamily="18" charset="-127"/>
                <a:ea typeface="나눔명조" pitchFamily="18" charset="-127"/>
              </a:rPr>
              <a:t>* 2019.12.11 </a:t>
            </a:r>
            <a:r>
              <a:rPr lang="ko-KR" altLang="en-US" sz="900" dirty="0">
                <a:latin typeface="나눔명조" pitchFamily="18" charset="-127"/>
                <a:ea typeface="나눔명조" pitchFamily="18" charset="-127"/>
              </a:rPr>
              <a:t>기준</a:t>
            </a: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4DF90704-6A7A-4BBD-A83F-B84558DB9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81072"/>
              </p:ext>
            </p:extLst>
          </p:nvPr>
        </p:nvGraphicFramePr>
        <p:xfrm>
          <a:off x="1782233" y="2376475"/>
          <a:ext cx="7128933" cy="2296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231">
                  <a:extLst>
                    <a:ext uri="{9D8B030D-6E8A-4147-A177-3AD203B41FA5}">
                      <a16:colId xmlns:a16="http://schemas.microsoft.com/office/drawing/2014/main" val="329974874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609616295"/>
                    </a:ext>
                  </a:extLst>
                </a:gridCol>
                <a:gridCol w="2736374">
                  <a:extLst>
                    <a:ext uri="{9D8B030D-6E8A-4147-A177-3AD203B41FA5}">
                      <a16:colId xmlns:a16="http://schemas.microsoft.com/office/drawing/2014/main" val="720974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NCP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AWS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3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개국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(15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개국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한국 가용 영역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(KR-1/2)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(ap-northeast-2a/2b/2c)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99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미국 서부 가용 영역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(USWN-1)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오레곤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(us-west-2a/2b/2c/2d)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07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일본 가용 영역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(JPN-1)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(ap-northeast-1a/1c/1d)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2952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F57D313-74A6-47AE-82E1-0B0E67BDF80D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NCP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24000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42FB2DB9-492B-4C40-92E2-44550F1F9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비교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33476C-5300-498B-A310-A582EC46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25" y="2236035"/>
            <a:ext cx="4761429" cy="36899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D5EE0C-4C73-4AE6-9675-901F315C4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998" y="2227026"/>
            <a:ext cx="4102461" cy="5184999"/>
          </a:xfrm>
          <a:prstGeom prst="rect">
            <a:avLst/>
          </a:prstGeom>
        </p:spPr>
      </p:pic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CC94E6B-1BC8-46B9-A880-127F2C575B8E}"/>
              </a:ext>
            </a:extLst>
          </p:cNvPr>
          <p:cNvSpPr txBox="1">
            <a:spLocks/>
          </p:cNvSpPr>
          <p:nvPr/>
        </p:nvSpPr>
        <p:spPr>
          <a:xfrm>
            <a:off x="5694998" y="1399438"/>
            <a:ext cx="3940974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EE7700"/>
                </a:solidFill>
              </a:rPr>
              <a:t>AWS</a:t>
            </a:r>
            <a:endParaRPr lang="ko-KR" altLang="en-US" b="1" dirty="0">
              <a:solidFill>
                <a:srgbClr val="EE7700"/>
              </a:solidFill>
            </a:endParaRP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8FC389EF-DA10-4774-9234-19B380CE3AE6}"/>
              </a:ext>
            </a:extLst>
          </p:cNvPr>
          <p:cNvSpPr txBox="1">
            <a:spLocks/>
          </p:cNvSpPr>
          <p:nvPr/>
        </p:nvSpPr>
        <p:spPr>
          <a:xfrm>
            <a:off x="965140" y="1399438"/>
            <a:ext cx="3942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500"/>
              </a:lnSpc>
              <a:spcBef>
                <a:spcPct val="20000"/>
              </a:spcBef>
              <a:buFont typeface="Arial" pitchFamily="34" charset="0"/>
              <a:buNone/>
              <a:defRPr sz="2300" b="0" kern="1200" spc="0" baseline="0">
                <a:solidFill>
                  <a:srgbClr val="00A83B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NCP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B09F8B-9514-4977-BB97-998D6F926A44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218408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65141" y="567487"/>
            <a:ext cx="8031600" cy="1170000"/>
          </a:xfrm>
        </p:spPr>
        <p:txBody>
          <a:bodyPr/>
          <a:lstStyle/>
          <a:p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비교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용어</a:t>
            </a:r>
          </a:p>
        </p:txBody>
      </p:sp>
      <p:pic>
        <p:nvPicPr>
          <p:cNvPr id="17" name="그림 16" descr="n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8011" y="6227002"/>
            <a:ext cx="94488" cy="533401"/>
          </a:xfrm>
          <a:prstGeom prst="rect">
            <a:avLst/>
          </a:prstGeom>
        </p:spPr>
      </p:pic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B11070F4-9DA0-4784-A492-75E2EA678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09898"/>
              </p:ext>
            </p:extLst>
          </p:nvPr>
        </p:nvGraphicFramePr>
        <p:xfrm>
          <a:off x="2136590" y="2376475"/>
          <a:ext cx="5688702" cy="3632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3609616295"/>
                    </a:ext>
                  </a:extLst>
                </a:gridCol>
                <a:gridCol w="2736374">
                  <a:extLst>
                    <a:ext uri="{9D8B030D-6E8A-4147-A177-3AD203B41FA5}">
                      <a16:colId xmlns:a16="http://schemas.microsoft.com/office/drawing/2014/main" val="720974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NCP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AWS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3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EC2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ACG</a:t>
                      </a:r>
                    </a:p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Access Control Group)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Security Group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99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Global Route Manager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Route 53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07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Object Storage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2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Cloud DB for MySQL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3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Image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AMI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(Amazon Machine Image)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5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Monitoring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CloudWatch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Load Balancer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Elastic Load Balancing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94846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F7F7A53-E804-49CF-A5EE-1301A56300C4}"/>
              </a:ext>
            </a:extLst>
          </p:cNvPr>
          <p:cNvSpPr/>
          <p:nvPr/>
        </p:nvSpPr>
        <p:spPr>
          <a:xfrm rot="16200000">
            <a:off x="7558951" y="2898533"/>
            <a:ext cx="5472608" cy="39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1600" b="1" spc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393102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프로젝트 제안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83B"/>
      </a:hlink>
      <a:folHlink>
        <a:srgbClr val="00A83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8AAE1BCB402241908273C96664BD74" ma:contentTypeVersion="11" ma:contentTypeDescription="새 문서를 만듭니다." ma:contentTypeScope="" ma:versionID="c350a0e2808c575792a7ee14f8e1a26c">
  <xsd:schema xmlns:xsd="http://www.w3.org/2001/XMLSchema" xmlns:xs="http://www.w3.org/2001/XMLSchema" xmlns:p="http://schemas.microsoft.com/office/2006/metadata/properties" xmlns:ns3="e024cb17-c4b7-4892-8939-348266875a63" xmlns:ns4="2a519842-596c-4c08-a7c9-89338d0db43e" targetNamespace="http://schemas.microsoft.com/office/2006/metadata/properties" ma:root="true" ma:fieldsID="bdba07b6bdf294eb9141c27026668c91" ns3:_="" ns4:_="">
    <xsd:import namespace="e024cb17-c4b7-4892-8939-348266875a63"/>
    <xsd:import namespace="2a519842-596c-4c08-a7c9-89338d0db4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4cb17-c4b7-4892-8939-348266875a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19842-596c-4c08-a7c9-89338d0db43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16695F-893F-4297-B876-6D5756751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BB6183-2263-4A96-83AE-50E713EBBB49}">
  <ds:schemaRefs>
    <ds:schemaRef ds:uri="http://purl.org/dc/dcmitype/"/>
    <ds:schemaRef ds:uri="e024cb17-c4b7-4892-8939-348266875a63"/>
    <ds:schemaRef ds:uri="http://www.w3.org/XML/1998/namespace"/>
    <ds:schemaRef ds:uri="2a519842-596c-4c08-a7c9-89338d0db43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AC7662A-C555-4583-BE92-8CE82C8C5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4cb17-c4b7-4892-8939-348266875a63"/>
    <ds:schemaRef ds:uri="2a519842-596c-4c08-a7c9-89338d0db4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Words>1566</Words>
  <Application>Microsoft Macintosh PowerPoint</Application>
  <PresentationFormat>사용자 지정</PresentationFormat>
  <Paragraphs>323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나눔고딕 ExtraBold</vt:lpstr>
      <vt:lpstr>나눔명조</vt:lpstr>
      <vt:lpstr>맑은 고딕</vt:lpstr>
      <vt:lpstr>나눔고딕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한글한글 아름답게</dc:creator>
  <cp:lastModifiedBy>김지웅</cp:lastModifiedBy>
  <cp:revision>98</cp:revision>
  <dcterms:created xsi:type="dcterms:W3CDTF">2012-01-17T17:12:05Z</dcterms:created>
  <dcterms:modified xsi:type="dcterms:W3CDTF">2021-03-09T13:40:43Z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0x0101008B8AAE1BCB402241908273C96664BD74</vt:lpwstr>
  </property>
</Properties>
</file>